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65" d="100"/>
          <a:sy n="65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3" Type="http://schemas.openxmlformats.org/officeDocument/2006/relationships/image" Target="../media/image36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8.xml"/><Relationship Id="rId10" Type="http://schemas.openxmlformats.org/officeDocument/2006/relationships/image" Target="../media/image37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SVN-Shintia Script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532</Words>
  <Application>Microsoft Office PowerPoint</Application>
  <PresentationFormat>Widescreen</PresentationFormat>
  <Paragraphs>45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Calibri</vt:lpstr>
      <vt:lpstr>SVN-Shintia Script</vt:lpstr>
      <vt:lpstr>Times New Roman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25</cp:revision>
  <dcterms:created xsi:type="dcterms:W3CDTF">2022-10-28T07:16:26Z</dcterms:created>
  <dcterms:modified xsi:type="dcterms:W3CDTF">2024-02-19T01:37:57Z</dcterms:modified>
</cp:coreProperties>
</file>