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0" r:id="rId2"/>
    <p:sldId id="338" r:id="rId3"/>
    <p:sldId id="362" r:id="rId4"/>
    <p:sldId id="299" r:id="rId5"/>
    <p:sldId id="304" r:id="rId6"/>
    <p:sldId id="342" r:id="rId7"/>
    <p:sldId id="341" r:id="rId8"/>
    <p:sldId id="361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06" y="11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246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1985" y="1972138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21475" y="2065941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81514" y="307445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1EA4449-34FB-408F-10B9-50898F5BC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5" y="280218"/>
            <a:ext cx="1073176" cy="1012535"/>
          </a:xfrm>
          <a:prstGeom prst="ellipse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ACBE015-1CA3-014A-B499-117E0C9B8539}"/>
              </a:ext>
            </a:extLst>
          </p:cNvPr>
          <p:cNvSpPr txBox="1"/>
          <p:nvPr/>
        </p:nvSpPr>
        <p:spPr>
          <a:xfrm>
            <a:off x="2081514" y="584867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546252" y="1828800"/>
            <a:ext cx="7343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271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Thực hiện được các phép tính với các số đo.</a:t>
            </a: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Vận dụng giải 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FB9B248-8175-524E-B08B-26025A764B8E}"/>
              </a:ext>
            </a:extLst>
          </p:cNvPr>
          <p:cNvSpPr/>
          <p:nvPr/>
        </p:nvSpPr>
        <p:spPr>
          <a:xfrm>
            <a:off x="861482" y="388769"/>
            <a:ext cx="570588" cy="57058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551168" y="351099"/>
            <a:ext cx="941239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A,B,C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đưới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EE5F3B-8E7E-4BB5-8521-699E05BD0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39" t="74936" r="21912" b="16549"/>
          <a:stretch/>
        </p:blipFill>
        <p:spPr>
          <a:xfrm>
            <a:off x="1362705" y="1172583"/>
            <a:ext cx="8054884" cy="1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20008" y="1433664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414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" y="2309926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350</Words>
  <Application>Microsoft Office PowerPoint</Application>
  <PresentationFormat>Widescreen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2022-03-17T11:02:47Z</dcterms:created>
  <dcterms:modified xsi:type="dcterms:W3CDTF">2024-12-06T12:53:34Z</dcterms:modified>
</cp:coreProperties>
</file>