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3" r:id="rId3"/>
    <p:sldId id="273" r:id="rId4"/>
    <p:sldId id="286" r:id="rId5"/>
    <p:sldId id="270" r:id="rId6"/>
    <p:sldId id="287" r:id="rId7"/>
    <p:sldId id="289" r:id="rId8"/>
    <p:sldId id="290" r:id="rId9"/>
    <p:sldId id="291" r:id="rId10"/>
    <p:sldId id="293" r:id="rId11"/>
    <p:sldId id="295" r:id="rId12"/>
    <p:sldId id="296" r:id="rId13"/>
    <p:sldId id="271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9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3F71-D2E8-4E0B-BBEA-019669180377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FCD4-652A-477E-946C-EF263B7873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80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35号-经典雅黑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61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0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58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77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99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35号-经典雅黑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35号-经典雅黑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1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35号-经典雅黑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5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68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9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6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626C6-71CE-296F-CE6A-B34197F3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EB4CE-6107-E523-9522-0585B5137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79439-AFF7-D676-B05B-320EA576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93D2-9CA6-775C-EE88-CC3CE392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E1CB-773C-0DA4-F470-25996C1C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916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8691-213F-A10F-B3F7-D3C20706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A50F7-EBBF-3B6C-7549-1B50EFB9A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85851-7CC3-58F1-310E-653D33A0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01E1B-71E5-66CD-81B9-F67111CC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29253-3085-1400-CF47-565FC185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978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19896-5FE1-9078-22C1-12B3CD9EB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00BC2-2FD6-ADE1-7580-29941A851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41EC3-52A9-43FD-5FF8-0D12FB40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9E236-AF2B-9A02-0268-C738FBBC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3DE3-B402-8716-5C20-26216CC0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313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3725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CA1E-7D8B-C02D-46C0-7C720F45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7B170-4B69-B4CF-B10A-3D76EB28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F8F30-E23E-A25A-AFB9-255708F6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193C7-2E48-8210-F55E-AC8D3B00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FD3B-8070-78A2-E67D-1F0C4BE1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755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7491-E49E-8947-9392-0E125681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7AA27-A7FB-1C28-C562-D9EC83B6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EC6F1-72B4-E407-0DDE-03A846B9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6168-8939-B0F8-40CE-0AA545FB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9FFB8-B301-4617-2602-C0DE43E5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32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A8C7-30AD-D2DC-00A9-8883D1E7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5FCB-D2C1-2862-7CF3-FD18F85AE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05C59-2AB2-0804-145E-CF0ACDB42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E8C21-E811-DFC3-1B00-8C74A61D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FC6A3-75DB-2D27-5D31-997358AD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C6691-DDAB-E459-F8F7-D03DF53A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05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1DB8-7B22-C3A6-F455-F9D8D24B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644DB-4976-D742-29BC-CAF55EA0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0D64F-995D-5EE8-0C54-3941AB4C8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1B47-05D0-48EE-3A26-066F5E588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9DBF0-8295-536D-72C8-24AB18106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57711-41A3-5458-3023-9C776354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286ED-1984-F45F-6E26-17AC6129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F37A5-E33D-3975-DF87-1B411F62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196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B09E-430D-5F1D-D1B1-F52D9BF1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D1549-61F1-2AB7-0556-6D6DDE3C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70EFF-068B-3F2F-B24C-45580B21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E0A9F-1BD0-07FB-7AD7-9315C823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193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C6938-0A8E-DAEF-4BA4-C4FE0CC7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9619C-7A77-A804-694B-69F7D2B4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C6283-BD7F-F47A-8FEC-66B33EC5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471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A87C-38F9-3869-E3CD-D214F3E5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F56D-4E0D-6F34-47AA-CC7C28522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199F8-6944-328F-B5A1-C2878F67B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45E1-B467-75B3-34E6-85C79115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AE3C8-8C1B-319F-BD67-C3A6A48D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4E3FE-43C3-7DC1-7344-38A2FFFB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005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F70D-0921-F2A5-61D5-76BC6283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82233-0D92-C974-99C9-F635FD03A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E2744-FE76-D9D9-C65D-9F40E17EC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B4266-4ED1-659D-F269-06F31E7B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CAED3-1158-9325-C024-8D56E781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B3E40-CF10-42D5-783E-D4EEF727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089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7AABB-A659-2FE0-2EDE-5127F42D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7E87D-DFCE-F0A0-B6DF-C938D9FD2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6F33F-6F22-E907-6E2C-D5D64870A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94586-1C71-4A58-925D-B30670F33C9E}" type="datetimeFigureOut">
              <a:rPr lang="en-ID" smtClean="0"/>
              <a:t>06/12/2024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668D-0CA5-D2F7-A50D-3B41FAA32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03AA2-1780-A9CB-F070-41824DDD2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0A7095-922C-4548-9D80-BB1F443303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095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-105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7A6086-1020-480A-A79B-1FA95DD39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044" y="1892791"/>
            <a:ext cx="8047417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D73C6-2419-44C4-B94B-434B45855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044" y="2640786"/>
            <a:ext cx="7042101" cy="2280102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658ADFAE-93B8-C2C8-7916-0002DEA0A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5" y="23551"/>
            <a:ext cx="1595350" cy="1505203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25009C3C-B539-01C0-D07A-2A16AC05C87B}"/>
              </a:ext>
            </a:extLst>
          </p:cNvPr>
          <p:cNvSpPr txBox="1"/>
          <p:nvPr/>
        </p:nvSpPr>
        <p:spPr>
          <a:xfrm>
            <a:off x="2342846" y="1051700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213645" y="176050"/>
              <a:ext cx="11760302" cy="651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iri" panose="00000500000000000000" charset="0"/>
                <a:ea typeface="字魂35号-经典雅黑" panose="02000000000000000000" pitchFamily="2" charset="-122"/>
                <a:cs typeface="Amiri" panose="00000500000000000000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7FEDF4B-FAC2-4A0F-88BD-DDCD92727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212" y="393082"/>
            <a:ext cx="9876376" cy="253615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EE41D87-F861-4B90-873D-95D02FD94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645" y="3738880"/>
            <a:ext cx="6523337" cy="2872216"/>
          </a:xfrm>
          <a:prstGeom prst="rect">
            <a:avLst/>
          </a:prstGeom>
        </p:spPr>
      </p:pic>
      <p:sp>
        <p:nvSpPr>
          <p:cNvPr id="15" name="矩形: 圆角 17">
            <a:extLst>
              <a:ext uri="{FF2B5EF4-FFF2-40B4-BE49-F238E27FC236}">
                <a16:creationId xmlns:a16="http://schemas.microsoft.com/office/drawing/2014/main" id="{C8897BBE-CABE-45E2-B93F-334AF0B7EDA2}"/>
              </a:ext>
            </a:extLst>
          </p:cNvPr>
          <p:cNvSpPr/>
          <p:nvPr/>
        </p:nvSpPr>
        <p:spPr>
          <a:xfrm>
            <a:off x="6736983" y="2591680"/>
            <a:ext cx="5200574" cy="3114094"/>
          </a:xfrm>
          <a:prstGeom prst="roundRect">
            <a:avLst/>
          </a:prstGeom>
          <a:noFill/>
          <a:ln w="57150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36D60-A01F-49BA-BF41-5D5B304B4668}"/>
              </a:ext>
            </a:extLst>
          </p:cNvPr>
          <p:cNvSpPr txBox="1"/>
          <p:nvPr/>
        </p:nvSpPr>
        <p:spPr>
          <a:xfrm>
            <a:off x="7041340" y="3036544"/>
            <a:ext cx="4896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/>
              <a:t>Lựa chọn một ý tưởng trang trí để thực hiện. </a:t>
            </a:r>
            <a:r>
              <a:rPr lang="vi-VN" sz="3600" dirty="0">
                <a:solidFill>
                  <a:srgbClr val="FF0000"/>
                </a:solidFill>
              </a:rPr>
              <a:t>VD: cắt hình hoa tuyết, làm dây hoa,...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93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CE055B-16D2-42A0-B79E-8D818152E9AE}"/>
              </a:ext>
            </a:extLst>
          </p:cNvPr>
          <p:cNvGrpSpPr/>
          <p:nvPr/>
        </p:nvGrpSpPr>
        <p:grpSpPr>
          <a:xfrm>
            <a:off x="1696720" y="1595456"/>
            <a:ext cx="8493760" cy="1417678"/>
            <a:chOff x="3977443" y="-1656990"/>
            <a:chExt cx="3108271" cy="1374841"/>
          </a:xfrm>
        </p:grpSpPr>
        <p:sp>
          <p:nvSpPr>
            <p:cNvPr id="6" name="矩形: 圆角 6">
              <a:extLst>
                <a:ext uri="{FF2B5EF4-FFF2-40B4-BE49-F238E27FC236}">
                  <a16:creationId xmlns:a16="http://schemas.microsoft.com/office/drawing/2014/main" id="{54EF102E-107D-48D6-9EDE-EFE233AFFED9}"/>
                </a:ext>
              </a:extLst>
            </p:cNvPr>
            <p:cNvSpPr/>
            <p:nvPr/>
          </p:nvSpPr>
          <p:spPr>
            <a:xfrm>
              <a:off x="3977443" y="-1656990"/>
              <a:ext cx="3108271" cy="1374841"/>
            </a:xfrm>
            <a:prstGeom prst="roundRect">
              <a:avLst>
                <a:gd name="adj" fmla="val 16819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336600"/>
                </a:solidFill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EA9D04-20AB-4B07-BBAB-2FEA25FC9BF2}"/>
                </a:ext>
              </a:extLst>
            </p:cNvPr>
            <p:cNvSpPr txBox="1"/>
            <p:nvPr/>
          </p:nvSpPr>
          <p:spPr>
            <a:xfrm>
              <a:off x="4032272" y="-1549482"/>
              <a:ext cx="3048464" cy="1044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 rất nhiều ý tưởng để sắp xếp, trang trí cho góc học tập sao cho gọn, đẹp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4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: 圆角 6">
            <a:extLst>
              <a:ext uri="{FF2B5EF4-FFF2-40B4-BE49-F238E27FC236}">
                <a16:creationId xmlns:a16="http://schemas.microsoft.com/office/drawing/2014/main" id="{499B534F-1378-4732-B8F5-9F0EAA5133DB}"/>
              </a:ext>
            </a:extLst>
          </p:cNvPr>
          <p:cNvSpPr/>
          <p:nvPr/>
        </p:nvSpPr>
        <p:spPr>
          <a:xfrm>
            <a:off x="2976880" y="1597158"/>
            <a:ext cx="6228079" cy="2058995"/>
          </a:xfrm>
          <a:prstGeom prst="roundRect">
            <a:avLst>
              <a:gd name="adj" fmla="val 50000"/>
            </a:avLst>
          </a:prstGeom>
          <a:noFill/>
          <a:ln w="76200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BBF04B-ABA6-4A79-87D5-2E643FA55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59" y="1965181"/>
            <a:ext cx="506011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F77F305-41D6-4811-B0A7-87B496F51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76B61D-6F1A-4785-9743-76A0BE7D4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796382" y="2126512"/>
            <a:ext cx="1859475" cy="37851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7B335B-A02B-488E-86FD-0BCFFDC6A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218" y="484601"/>
            <a:ext cx="6596444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8E453C-C991-4A0E-9821-E412A093E474}"/>
              </a:ext>
            </a:extLst>
          </p:cNvPr>
          <p:cNvSpPr txBox="1"/>
          <p:nvPr/>
        </p:nvSpPr>
        <p:spPr>
          <a:xfrm>
            <a:off x="2854960" y="1330960"/>
            <a:ext cx="6667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</a:rPr>
              <a:t>Sắp xếp, trang trí góc học tập của em ở nhà theo các ý tưởng đã thảo luận trên lớp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70C0"/>
                </a:solidFill>
              </a:rPr>
              <a:t>Vẽ lại một góc yêu thích của em ở nhà</a:t>
            </a:r>
          </a:p>
        </p:txBody>
      </p:sp>
    </p:spTree>
    <p:extLst>
      <p:ext uri="{BB962C8B-B14F-4D97-AF65-F5344CB8AC3E}">
        <p14:creationId xmlns:p14="http://schemas.microsoft.com/office/powerpoint/2010/main" val="2876832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F01EC8-191D-48BB-87F8-533A3031D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839" y="745566"/>
            <a:ext cx="6185305" cy="39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: 圆角 6">
            <a:extLst>
              <a:ext uri="{FF2B5EF4-FFF2-40B4-BE49-F238E27FC236}">
                <a16:creationId xmlns:a16="http://schemas.microsoft.com/office/drawing/2014/main" id="{499B534F-1378-4732-B8F5-9F0EAA5133DB}"/>
              </a:ext>
            </a:extLst>
          </p:cNvPr>
          <p:cNvSpPr/>
          <p:nvPr/>
        </p:nvSpPr>
        <p:spPr>
          <a:xfrm>
            <a:off x="2976880" y="1597158"/>
            <a:ext cx="6228079" cy="2058995"/>
          </a:xfrm>
          <a:prstGeom prst="roundRect">
            <a:avLst>
              <a:gd name="adj" fmla="val 50000"/>
            </a:avLst>
          </a:prstGeom>
          <a:noFill/>
          <a:ln w="76200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2B74F-16E4-4688-B503-BAFBE814B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456" y="2106053"/>
            <a:ext cx="5535648" cy="1322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213645" y="176050"/>
              <a:ext cx="11760302" cy="651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iri" panose="00000500000000000000" charset="0"/>
                <a:ea typeface="字魂35号-经典雅黑" panose="02000000000000000000" pitchFamily="2" charset="-122"/>
                <a:cs typeface="Amiri" panose="00000500000000000000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1E4198-A29B-4916-B710-15D7DE9A4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900" y="556705"/>
            <a:ext cx="10431160" cy="145707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2894203B-077F-4263-8299-687F00EFA4FF}"/>
              </a:ext>
            </a:extLst>
          </p:cNvPr>
          <p:cNvGrpSpPr/>
          <p:nvPr/>
        </p:nvGrpSpPr>
        <p:grpSpPr>
          <a:xfrm>
            <a:off x="3849954" y="1814443"/>
            <a:ext cx="5101006" cy="4486852"/>
            <a:chOff x="3906736" y="2197503"/>
            <a:chExt cx="4073723" cy="4073723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25E08DB-0679-49D6-9625-B26B5EEB2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6736" y="2197503"/>
              <a:ext cx="4073723" cy="4073723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5A1C1979-9C52-4214-B8A9-2DF40D383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97810" y="3356436"/>
              <a:ext cx="891573" cy="13585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213645" y="176050"/>
              <a:ext cx="11760302" cy="651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iri" panose="00000500000000000000" charset="0"/>
                <a:ea typeface="字魂35号-经典雅黑" panose="02000000000000000000" pitchFamily="2" charset="-122"/>
                <a:cs typeface="Amiri" panose="00000500000000000000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C369AF2-70E5-4853-BD5C-B675AD131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0237" y="142849"/>
            <a:ext cx="3091068" cy="1015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897C0B-4F29-4B53-9B95-481A67174C90}"/>
              </a:ext>
            </a:extLst>
          </p:cNvPr>
          <p:cNvSpPr txBox="1"/>
          <p:nvPr/>
        </p:nvSpPr>
        <p:spPr>
          <a:xfrm>
            <a:off x="761466" y="1111968"/>
            <a:ext cx="10349564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7C0D-03D3-4FA6-ABCF-33EB05D25A1B}"/>
              </a:ext>
            </a:extLst>
          </p:cNvPr>
          <p:cNvGrpSpPr/>
          <p:nvPr/>
        </p:nvGrpSpPr>
        <p:grpSpPr>
          <a:xfrm>
            <a:off x="8956224" y="3926790"/>
            <a:ext cx="3126750" cy="2845907"/>
            <a:chOff x="3906736" y="2197503"/>
            <a:chExt cx="4073723" cy="40737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7614AB-0564-40CE-BFE3-7347D0C99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6736" y="2197503"/>
              <a:ext cx="4073723" cy="407372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98EFA98-9C54-42D7-831E-A70E102BF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97810" y="3356436"/>
              <a:ext cx="891573" cy="135858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E55C8C-B558-4571-9855-CBA9F2E9AD3F}"/>
              </a:ext>
            </a:extLst>
          </p:cNvPr>
          <p:cNvSpPr txBox="1"/>
          <p:nvPr/>
        </p:nvSpPr>
        <p:spPr>
          <a:xfrm>
            <a:off x="761466" y="1719186"/>
            <a:ext cx="9520454" cy="1725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8D2FBD-CCB9-4948-AD21-A63C49559D13}"/>
              </a:ext>
            </a:extLst>
          </p:cNvPr>
          <p:cNvSpPr txBox="1"/>
          <p:nvPr/>
        </p:nvSpPr>
        <p:spPr>
          <a:xfrm>
            <a:off x="656985" y="3620837"/>
            <a:ext cx="8190212" cy="228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hô: “Đi xa”, các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trong “nhà” chạy ra đi 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hô: “Trở về” các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vội tìm “nhà” của mình. Những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tìm thấy nhà chậm nhất sẽ cùng hát hoặc nhảy múa một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87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213645" y="176050"/>
              <a:ext cx="11760302" cy="651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iri" panose="00000500000000000000" charset="0"/>
                <a:ea typeface="字魂35号-经典雅黑" panose="02000000000000000000" pitchFamily="2" charset="-122"/>
                <a:cs typeface="Amiri" panose="00000500000000000000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32676" y="2583781"/>
            <a:ext cx="5350667" cy="4008897"/>
            <a:chOff x="847" y="1976639"/>
            <a:chExt cx="6095153" cy="4541525"/>
          </a:xfrm>
        </p:grpSpPr>
        <p:sp>
          <p:nvSpPr>
            <p:cNvPr id="12" name="矩形 16"/>
            <p:cNvSpPr>
              <a:spLocks noChangeArrowheads="1"/>
            </p:cNvSpPr>
            <p:nvPr/>
          </p:nvSpPr>
          <p:spPr bwMode="auto">
            <a:xfrm>
              <a:off x="847" y="5395718"/>
              <a:ext cx="6095153" cy="1122446"/>
            </a:xfrm>
            <a:prstGeom prst="rect">
              <a:avLst/>
            </a:prstGeom>
            <a:solidFill>
              <a:srgbClr val="63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ri" panose="00000500000000000000" charset="0"/>
                <a:ea typeface="字魂35号-经典雅黑" panose="02000000000000000000" pitchFamily="2" charset="-122"/>
                <a:cs typeface="Amiri" panose="00000500000000000000" charset="0"/>
              </a:endParaRPr>
            </a:p>
          </p:txBody>
        </p:sp>
        <p:sp>
          <p:nvSpPr>
            <p:cNvPr id="15" name="Rectangle 30"/>
            <p:cNvSpPr/>
            <p:nvPr/>
          </p:nvSpPr>
          <p:spPr>
            <a:xfrm>
              <a:off x="847" y="1976639"/>
              <a:ext cx="6095153" cy="3302852"/>
            </a:xfrm>
            <a:prstGeom prst="rect">
              <a:avLst/>
            </a:prstGeom>
            <a:blipFill dpi="0" rotWithShape="1">
              <a:blip r:embed="rId3"/>
              <a:srcRect/>
              <a:tile tx="419100" ty="419100" sx="55000" sy="55000" flip="none" algn="b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iri" panose="00000500000000000000" charset="0"/>
                <a:ea typeface="字魂35号-经典雅黑" panose="02000000000000000000" pitchFamily="2" charset="-122"/>
                <a:cs typeface="Amiri" panose="00000500000000000000" charset="0"/>
              </a:endParaRPr>
            </a:p>
          </p:txBody>
        </p:sp>
      </p:grp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7459FE27-D4D1-490E-BF63-449B9A529D4D}"/>
              </a:ext>
            </a:extLst>
          </p:cNvPr>
          <p:cNvSpPr/>
          <p:nvPr/>
        </p:nvSpPr>
        <p:spPr>
          <a:xfrm>
            <a:off x="1142654" y="533400"/>
            <a:ext cx="5283199" cy="5791200"/>
          </a:xfrm>
          <a:prstGeom prst="verticalScroll">
            <a:avLst>
              <a:gd name="adj" fmla="val 8601"/>
            </a:avLst>
          </a:prstGeom>
          <a:solidFill>
            <a:schemeClr val="bg1"/>
          </a:solidFill>
          <a:ln w="38100">
            <a:solidFill>
              <a:srgbClr val="108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6D5D9-4403-4348-874A-4AAD0EE1B2AE}"/>
              </a:ext>
            </a:extLst>
          </p:cNvPr>
          <p:cNvSpPr txBox="1"/>
          <p:nvPr/>
        </p:nvSpPr>
        <p:spPr>
          <a:xfrm>
            <a:off x="1848670" y="1631554"/>
            <a:ext cx="4013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cũng có một góc riêng đáng yêu của mình ở nhà hoặc ở lớp, đi đâu xa cũng nhớ và nóng lòng được trở về.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: 圆角 6">
            <a:extLst>
              <a:ext uri="{FF2B5EF4-FFF2-40B4-BE49-F238E27FC236}">
                <a16:creationId xmlns:a16="http://schemas.microsoft.com/office/drawing/2014/main" id="{499B534F-1378-4732-B8F5-9F0EAA5133DB}"/>
              </a:ext>
            </a:extLst>
          </p:cNvPr>
          <p:cNvSpPr/>
          <p:nvPr/>
        </p:nvSpPr>
        <p:spPr>
          <a:xfrm>
            <a:off x="2976880" y="1597158"/>
            <a:ext cx="6228079" cy="2058995"/>
          </a:xfrm>
          <a:prstGeom prst="roundRect">
            <a:avLst>
              <a:gd name="adj" fmla="val 50000"/>
            </a:avLst>
          </a:prstGeom>
          <a:noFill/>
          <a:ln w="76200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4">
            <a:extLst>
              <a:ext uri="{FF2B5EF4-FFF2-40B4-BE49-F238E27FC236}">
                <a16:creationId xmlns:a16="http://schemas.microsoft.com/office/drawing/2014/main" id="{8932F295-B600-4DEA-A0C4-9F5E1F18F408}"/>
              </a:ext>
            </a:extLst>
          </p:cNvPr>
          <p:cNvSpPr txBox="1"/>
          <p:nvPr/>
        </p:nvSpPr>
        <p:spPr>
          <a:xfrm>
            <a:off x="3591481" y="1964935"/>
            <a:ext cx="5323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0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Khám</a:t>
            </a:r>
            <a:r>
              <a:rPr kumimoji="1" lang="en-US" altLang="zh-CN" sz="8000" b="0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8000" b="0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phá</a:t>
            </a:r>
            <a:endParaRPr kumimoji="1" lang="en-US" altLang="zh-CN" sz="8000" b="0" i="0" u="none" strike="noStrike" kern="1200" cap="none" spc="0" normalizeH="0" baseline="0" noProof="0" dirty="0">
              <a:ln>
                <a:solidFill>
                  <a:srgbClr val="336600"/>
                </a:solidFill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小考拉体" panose="02000503000000000000" pitchFamily="2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9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213645" y="176050"/>
              <a:ext cx="11760302" cy="651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8E5DD9-046A-4F55-B855-E259364D1624}"/>
              </a:ext>
            </a:extLst>
          </p:cNvPr>
          <p:cNvGrpSpPr/>
          <p:nvPr/>
        </p:nvGrpSpPr>
        <p:grpSpPr>
          <a:xfrm>
            <a:off x="119209" y="1894933"/>
            <a:ext cx="3636715" cy="3598970"/>
            <a:chOff x="8126350" y="1467127"/>
            <a:chExt cx="2765067" cy="2752924"/>
          </a:xfrm>
        </p:grpSpPr>
        <p:pic>
          <p:nvPicPr>
            <p:cNvPr id="13" name="图片 2" descr="2">
              <a:extLst>
                <a:ext uri="{FF2B5EF4-FFF2-40B4-BE49-F238E27FC236}">
                  <a16:creationId xmlns:a16="http://schemas.microsoft.com/office/drawing/2014/main" id="{8BF4BF20-91DC-4A0D-ABAD-280829EE3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6350" y="1467127"/>
              <a:ext cx="2765067" cy="2343882"/>
            </a:xfrm>
            <a:prstGeom prst="rect">
              <a:avLst/>
            </a:prstGeom>
          </p:spPr>
        </p:pic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66B163A8-3075-4EA0-BCDF-9474B7AA7EC6}"/>
                </a:ext>
              </a:extLst>
            </p:cNvPr>
            <p:cNvSpPr/>
            <p:nvPr/>
          </p:nvSpPr>
          <p:spPr>
            <a:xfrm>
              <a:off x="8126350" y="3132350"/>
              <a:ext cx="2571800" cy="108770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đôi</a:t>
              </a:r>
              <a:endPara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2790A2-1212-495D-875B-2D3B070EE824}"/>
              </a:ext>
            </a:extLst>
          </p:cNvPr>
          <p:cNvGrpSpPr/>
          <p:nvPr/>
        </p:nvGrpSpPr>
        <p:grpSpPr>
          <a:xfrm>
            <a:off x="3065814" y="291107"/>
            <a:ext cx="8740106" cy="1250339"/>
            <a:chOff x="3977443" y="-1656991"/>
            <a:chExt cx="3108271" cy="786121"/>
          </a:xfrm>
        </p:grpSpPr>
        <p:sp>
          <p:nvSpPr>
            <p:cNvPr id="23" name="矩形: 圆角 6">
              <a:extLst>
                <a:ext uri="{FF2B5EF4-FFF2-40B4-BE49-F238E27FC236}">
                  <a16:creationId xmlns:a16="http://schemas.microsoft.com/office/drawing/2014/main" id="{7C6BEA59-DC88-4666-A22E-A33DB9456A72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B5A5B7-82E8-4AC4-BDCA-865A4F201E93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599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8A49FD-FCC3-4DA3-9B5D-27F27E2FC684}"/>
              </a:ext>
            </a:extLst>
          </p:cNvPr>
          <p:cNvGrpSpPr/>
          <p:nvPr/>
        </p:nvGrpSpPr>
        <p:grpSpPr>
          <a:xfrm>
            <a:off x="3356704" y="1845528"/>
            <a:ext cx="8412643" cy="852619"/>
            <a:chOff x="3977443" y="-1656991"/>
            <a:chExt cx="3108271" cy="786121"/>
          </a:xfrm>
        </p:grpSpPr>
        <p:sp>
          <p:nvSpPr>
            <p:cNvPr id="27" name="矩形: 圆角 6">
              <a:extLst>
                <a:ext uri="{FF2B5EF4-FFF2-40B4-BE49-F238E27FC236}">
                  <a16:creationId xmlns:a16="http://schemas.microsoft.com/office/drawing/2014/main" id="{A14A02D2-0DA9-463A-9944-D996C3F1A21B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F248C7-5E7A-4CC3-B94B-E6067C116F02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482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Trên mặt bàn nên để những gì? </a:t>
              </a:r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B58777-03D3-41AB-A156-0A560F69006E}"/>
              </a:ext>
            </a:extLst>
          </p:cNvPr>
          <p:cNvGrpSpPr/>
          <p:nvPr/>
        </p:nvGrpSpPr>
        <p:grpSpPr>
          <a:xfrm>
            <a:off x="3501732" y="2958725"/>
            <a:ext cx="8412643" cy="852619"/>
            <a:chOff x="3977443" y="-1656991"/>
            <a:chExt cx="3108271" cy="786121"/>
          </a:xfrm>
        </p:grpSpPr>
        <p:sp>
          <p:nvSpPr>
            <p:cNvPr id="34" name="矩形: 圆角 6">
              <a:extLst>
                <a:ext uri="{FF2B5EF4-FFF2-40B4-BE49-F238E27FC236}">
                  <a16:creationId xmlns:a16="http://schemas.microsoft.com/office/drawing/2014/main" id="{2981CCAD-DCBA-4C4A-882B-8AA347E128DC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42B9693-3258-4FFA-A7B1-CE9B03911F0C}"/>
                </a:ext>
              </a:extLst>
            </p:cNvPr>
            <p:cNvSpPr txBox="1"/>
            <p:nvPr/>
          </p:nvSpPr>
          <p:spPr>
            <a:xfrm>
              <a:off x="4048545" y="-1490618"/>
              <a:ext cx="2997097" cy="482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 cần làm hộp để đựng đồ dùng học tập không? </a:t>
              </a:r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B5E09C-9317-42A2-A39E-889C7AE2196A}"/>
              </a:ext>
            </a:extLst>
          </p:cNvPr>
          <p:cNvGrpSpPr/>
          <p:nvPr/>
        </p:nvGrpSpPr>
        <p:grpSpPr>
          <a:xfrm>
            <a:off x="3531518" y="3990720"/>
            <a:ext cx="8412643" cy="852619"/>
            <a:chOff x="3977443" y="-1656991"/>
            <a:chExt cx="3108271" cy="786121"/>
          </a:xfrm>
        </p:grpSpPr>
        <p:sp>
          <p:nvSpPr>
            <p:cNvPr id="37" name="矩形: 圆角 6">
              <a:extLst>
                <a:ext uri="{FF2B5EF4-FFF2-40B4-BE49-F238E27FC236}">
                  <a16:creationId xmlns:a16="http://schemas.microsoft.com/office/drawing/2014/main" id="{3CAFFD38-BA7F-421E-A1E5-76EFE7005C77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DC7D00-E8A0-459C-9E15-9D7ED6C1D190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482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Balô, cặp đi học về để ở đâu? </a:t>
              </a:r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D87FD6-1169-4B71-8D7C-25CF90B718C8}"/>
              </a:ext>
            </a:extLst>
          </p:cNvPr>
          <p:cNvGrpSpPr/>
          <p:nvPr/>
        </p:nvGrpSpPr>
        <p:grpSpPr>
          <a:xfrm>
            <a:off x="3561304" y="5054511"/>
            <a:ext cx="8412643" cy="1747939"/>
            <a:chOff x="3977443" y="-1656991"/>
            <a:chExt cx="3108271" cy="1090768"/>
          </a:xfrm>
        </p:grpSpPr>
        <p:sp>
          <p:nvSpPr>
            <p:cNvPr id="40" name="矩形: 圆角 6">
              <a:extLst>
                <a:ext uri="{FF2B5EF4-FFF2-40B4-BE49-F238E27FC236}">
                  <a16:creationId xmlns:a16="http://schemas.microsoft.com/office/drawing/2014/main" id="{2862DE7E-64C4-4C41-B71D-01AF18940924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1D8948-A18E-40A0-B211-E5E3A95DD985}"/>
                </a:ext>
              </a:extLst>
            </p:cNvPr>
            <p:cNvSpPr txBox="1"/>
            <p:nvPr/>
          </p:nvSpPr>
          <p:spPr>
            <a:xfrm>
              <a:off x="4149092" y="-1561023"/>
              <a:ext cx="2764972" cy="994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Thời khóa biểu trang trí thế nào và nên dán, treo ở đâu cho dễ thấy?...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021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F77F305-41D6-4811-B0A7-87B496F51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60AE2D6-F871-4EB0-84BE-A1D82FADA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4642" y="3905050"/>
            <a:ext cx="2867358" cy="29529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1040F07-71B0-4F9C-A4E5-EE1E82C92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6359" y="3610260"/>
            <a:ext cx="2867358" cy="324606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76B61D-6F1A-4785-9743-76A0BE7D4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16032" y="1942241"/>
            <a:ext cx="1878754" cy="3824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DE92251-9090-476B-ABE5-A73C16749C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9649" y="3667703"/>
            <a:ext cx="2873317" cy="31345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E607861-D351-4371-A9A8-27D70B7185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086334" y="3723472"/>
            <a:ext cx="2867358" cy="3132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B38DF2-B6CE-4943-87F9-C5BAA35B56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8243" y="1381486"/>
            <a:ext cx="498696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52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: 圆角 6">
            <a:extLst>
              <a:ext uri="{FF2B5EF4-FFF2-40B4-BE49-F238E27FC236}">
                <a16:creationId xmlns:a16="http://schemas.microsoft.com/office/drawing/2014/main" id="{499B534F-1378-4732-B8F5-9F0EAA5133DB}"/>
              </a:ext>
            </a:extLst>
          </p:cNvPr>
          <p:cNvSpPr/>
          <p:nvPr/>
        </p:nvSpPr>
        <p:spPr>
          <a:xfrm>
            <a:off x="2976880" y="1597158"/>
            <a:ext cx="6228079" cy="2058995"/>
          </a:xfrm>
          <a:prstGeom prst="roundRect">
            <a:avLst>
              <a:gd name="adj" fmla="val 50000"/>
            </a:avLst>
          </a:prstGeom>
          <a:noFill/>
          <a:ln w="76200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EE75D-7CF1-435A-A3BE-5A883551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301" y="2050173"/>
            <a:ext cx="538323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296</Words>
  <Application>Microsoft Office PowerPoint</Application>
  <PresentationFormat>Widescreen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Amiri</vt:lpstr>
      <vt:lpstr>Aptos</vt:lpstr>
      <vt:lpstr>Aptos Display</vt:lpstr>
      <vt:lpstr>Arial</vt:lpstr>
      <vt:lpstr>Baloo 2 ExtraBold</vt:lpstr>
      <vt:lpstr>Calibri</vt:lpstr>
      <vt:lpstr>Coiny</vt:lpstr>
      <vt:lpstr>Times New Roman</vt:lpstr>
      <vt:lpstr>字魂35号-经典雅黑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2024-12-06T12:41:02Z</dcterms:created>
  <dcterms:modified xsi:type="dcterms:W3CDTF">2024-12-06T12:42:29Z</dcterms:modified>
</cp:coreProperties>
</file>