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0"/>
  </p:notesMasterIdLst>
  <p:sldIdLst>
    <p:sldId id="2670" r:id="rId3"/>
    <p:sldId id="2661" r:id="rId4"/>
    <p:sldId id="2662" r:id="rId5"/>
    <p:sldId id="322" r:id="rId6"/>
    <p:sldId id="324" r:id="rId7"/>
    <p:sldId id="288" r:id="rId8"/>
    <p:sldId id="315" r:id="rId9"/>
    <p:sldId id="289" r:id="rId10"/>
    <p:sldId id="297" r:id="rId11"/>
    <p:sldId id="2663" r:id="rId12"/>
    <p:sldId id="2664" r:id="rId13"/>
    <p:sldId id="2665" r:id="rId14"/>
    <p:sldId id="2666" r:id="rId15"/>
    <p:sldId id="2667" r:id="rId16"/>
    <p:sldId id="2668" r:id="rId17"/>
    <p:sldId id="2669" r:id="rId18"/>
    <p:sldId id="31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E5869-3BFC-A1E4-44A5-D700CDD19049}"/>
            </a:ext>
          </a:extLst>
        </p:cNvPr>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30081EE2-798A-E3B2-540E-8BE2AA345C8C}"/>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a:extLst>
              <a:ext uri="{FF2B5EF4-FFF2-40B4-BE49-F238E27FC236}">
                <a16:creationId xmlns:a16="http://schemas.microsoft.com/office/drawing/2014/main" id="{2232410C-A45A-6FC5-C59C-37085720D0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a:extLst>
              <a:ext uri="{FF2B5EF4-FFF2-40B4-BE49-F238E27FC236}">
                <a16:creationId xmlns:a16="http://schemas.microsoft.com/office/drawing/2014/main" id="{85F87901-F87E-24B0-ABDC-7A10DA8419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4980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8749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2024/12/7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2024/12/7</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2024/12/7</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xml"/><Relationship Id="rId7" Type="http://schemas.openxmlformats.org/officeDocument/2006/relationships/slide" Target="slide5.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image" Target="../media/image5.png"/><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media" Target="../media/media2.mp3"/><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2.png"/><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audio" Target="../media/media2.mp3"/><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slide" Target="slide2.xml"/><Relationship Id="rId4" Type="http://schemas.openxmlformats.org/officeDocument/2006/relationships/audio" Target="../media/media2.mp3"/><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mp3"/><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slideLayout" Target="../slideLayouts/slideLayout21.xml"/><Relationship Id="rId10" Type="http://schemas.openxmlformats.org/officeDocument/2006/relationships/slide" Target="slide2.xml"/><Relationship Id="rId4" Type="http://schemas.openxmlformats.org/officeDocument/2006/relationships/audio" Target="../media/media2.mp3"/><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22668-022E-3FD2-05ED-3B1584FC3E11}"/>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9A7CBC77-061D-8219-1065-BE6AB113BE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270588" y="0"/>
            <a:ext cx="12192000" cy="6858000"/>
          </a:xfrm>
          <a:prstGeom prst="rect">
            <a:avLst/>
          </a:prstGeom>
        </p:spPr>
      </p:pic>
      <p:pic>
        <p:nvPicPr>
          <p:cNvPr id="8" name="Picture 7">
            <a:extLst>
              <a:ext uri="{FF2B5EF4-FFF2-40B4-BE49-F238E27FC236}">
                <a16:creationId xmlns:a16="http://schemas.microsoft.com/office/drawing/2014/main" id="{B4A3F629-D99C-1376-363B-5AC05A3A97C7}"/>
              </a:ext>
            </a:extLst>
          </p:cNvPr>
          <p:cNvPicPr>
            <a:picLocks noChangeAspect="1"/>
          </p:cNvPicPr>
          <p:nvPr/>
        </p:nvPicPr>
        <p:blipFill>
          <a:blip r:embed="rId4"/>
          <a:stretch>
            <a:fillRect/>
          </a:stretch>
        </p:blipFill>
        <p:spPr>
          <a:xfrm>
            <a:off x="4655330" y="1395567"/>
            <a:ext cx="3078747" cy="117663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3D0FAFFC-B8F6-61E6-781C-F9A5BB1A56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2" y="91295"/>
            <a:ext cx="1907986" cy="1800173"/>
          </a:xfrm>
          <a:prstGeom prst="ellipse">
            <a:avLst/>
          </a:prstGeom>
        </p:spPr>
      </p:pic>
      <p:sp>
        <p:nvSpPr>
          <p:cNvPr id="4" name="Hộp Văn bản 5">
            <a:extLst>
              <a:ext uri="{FF2B5EF4-FFF2-40B4-BE49-F238E27FC236}">
                <a16:creationId xmlns:a16="http://schemas.microsoft.com/office/drawing/2014/main" id="{A6759D48-6091-9B5F-84A5-8FD5F28A4535}"/>
              </a:ext>
            </a:extLst>
          </p:cNvPr>
          <p:cNvSpPr txBox="1"/>
          <p:nvPr/>
        </p:nvSpPr>
        <p:spPr>
          <a:xfrm>
            <a:off x="2131676" y="346708"/>
            <a:ext cx="7790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
        <p:nvSpPr>
          <p:cNvPr id="5" name="TextBox 4">
            <a:extLst>
              <a:ext uri="{FF2B5EF4-FFF2-40B4-BE49-F238E27FC236}">
                <a16:creationId xmlns:a16="http://schemas.microsoft.com/office/drawing/2014/main" id="{BEE3CA02-AF80-48F8-28D6-BC3AD14B9A57}"/>
              </a:ext>
            </a:extLst>
          </p:cNvPr>
          <p:cNvSpPr txBox="1"/>
          <p:nvPr/>
        </p:nvSpPr>
        <p:spPr>
          <a:xfrm>
            <a:off x="2611589" y="3034081"/>
            <a:ext cx="742815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MỘT SỐ CHƯƠNG TRÌNH TRUYỀN HÌNH</a:t>
            </a:r>
            <a:endParaRPr lang="en-ID"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23753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270588"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55330" y="1395567"/>
            <a:ext cx="3078747" cy="1176630"/>
          </a:xfrm>
          <a:prstGeom prst="rect">
            <a:avLst/>
          </a:prstGeom>
        </p:spPr>
      </p:pic>
      <p:pic>
        <p:nvPicPr>
          <p:cNvPr id="2" name="Picture 2" descr="Ảnh có chứa văn bản, biểu tượng, Phông chữ, Nhãn hiệu&#10;&#10;Mô tả được tạo tự động">
            <a:extLst>
              <a:ext uri="{FF2B5EF4-FFF2-40B4-BE49-F238E27FC236}">
                <a16:creationId xmlns:a16="http://schemas.microsoft.com/office/drawing/2014/main" id="{554E606E-0A85-9810-46E0-193E79318C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2" y="91295"/>
            <a:ext cx="1907986" cy="1800173"/>
          </a:xfrm>
          <a:prstGeom prst="ellipse">
            <a:avLst/>
          </a:prstGeom>
        </p:spPr>
      </p:pic>
      <p:sp>
        <p:nvSpPr>
          <p:cNvPr id="4" name="Hộp Văn bản 5">
            <a:extLst>
              <a:ext uri="{FF2B5EF4-FFF2-40B4-BE49-F238E27FC236}">
                <a16:creationId xmlns:a16="http://schemas.microsoft.com/office/drawing/2014/main" id="{5CA05DDD-BD30-8548-4FEE-F6C968E016AF}"/>
              </a:ext>
            </a:extLst>
          </p:cNvPr>
          <p:cNvSpPr txBox="1"/>
          <p:nvPr/>
        </p:nvSpPr>
        <p:spPr>
          <a:xfrm>
            <a:off x="2131676" y="346708"/>
            <a:ext cx="7790000"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
        <p:nvSpPr>
          <p:cNvPr id="5" name="TextBox 4">
            <a:extLst>
              <a:ext uri="{FF2B5EF4-FFF2-40B4-BE49-F238E27FC236}">
                <a16:creationId xmlns:a16="http://schemas.microsoft.com/office/drawing/2014/main" id="{FF40853D-5168-5EB5-FF2A-46C0E286AA57}"/>
              </a:ext>
            </a:extLst>
          </p:cNvPr>
          <p:cNvSpPr txBox="1"/>
          <p:nvPr/>
        </p:nvSpPr>
        <p:spPr>
          <a:xfrm>
            <a:off x="2611589" y="3034081"/>
            <a:ext cx="7428150"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MỘT SỐ CHƯƠNG TRÌNH TRUYỀN HÌNH</a:t>
            </a:r>
            <a:endParaRPr lang="en-ID"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63866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320</Words>
  <Application>Microsoft Office PowerPoint</Application>
  <PresentationFormat>Widescreen</PresentationFormat>
  <Paragraphs>44</Paragraphs>
  <Slides>17</Slides>
  <Notes>15</Notes>
  <HiddenSlides>0</HiddenSlides>
  <MMClips>9</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黑体</vt:lpstr>
      <vt:lpstr>Arial</vt:lpstr>
      <vt:lpstr>Calibri</vt:lpstr>
      <vt:lpstr>inpin heiti</vt:lpstr>
      <vt:lpstr>Times New Roman</vt:lpstr>
      <vt:lpstr>UTM Avo</vt:lpstr>
      <vt:lpstr>字魂59号-创粗黑</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2022-09-08T10:55:25Z</dcterms:created>
  <dcterms:modified xsi:type="dcterms:W3CDTF">2024-12-07T15:48:40Z</dcterms:modified>
</cp:coreProperties>
</file>