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2" r:id="rId2"/>
    <p:sldId id="349" r:id="rId3"/>
    <p:sldId id="351" r:id="rId4"/>
    <p:sldId id="331" r:id="rId5"/>
    <p:sldId id="341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2DC30-3576-4CA3-B599-D5E034622E50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7DEE-91A7-4299-A352-393CC9BD23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629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BE202-B5C9-408B-84AE-5AC1D9262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68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4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7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88CD-1282-47B1-BE9F-991BF3BC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66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E4702-1E16-46FA-95EA-469068C5387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38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30AF-FFB5-0942-F33A-3B4CB7459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A3704-F5CA-52F1-2796-88A166388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549A8-F8A8-D4ED-94B7-7CCFF2FA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17FA4-48F8-39EA-7B4F-DC4B1512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F5004-ADC5-A8E2-28C8-A1DA2F93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020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342-A07D-F557-E2D8-B8938199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4D8E2-FB56-011E-CA6B-595D2ACF8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43EDB-556E-DB2E-B061-97547A58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40ED-4709-F32A-0DF6-2B93BD28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6CC4-1384-D9CA-B6EC-1E55BC2E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024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3BEF7-E1D6-E57B-4AD3-B9A5602B7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D2FF0-AD21-A906-4C11-C3A9D4773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E8E98-87CE-2E41-C6F6-94811867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E1D7-3591-8298-B5D3-12340464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AC856-9496-6E5E-88F4-5C365149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922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F161-7C10-F5F2-8002-E7A515C2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E9F6-4DA2-40A9-CAD0-0128DC82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DCD8-61FB-3A35-936D-4E232344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A8BC-8BFA-F084-3532-8B80418D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BF62-1D5F-F16B-E438-F52D8DDB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6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2DDB-BA57-3608-D59E-4868BF8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0B8A-15E2-D8CE-71C4-EB4C5C63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5549-9473-C6A0-D422-4B363AB6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36EE-44FF-DBDF-3A31-CD141093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0C2A8-A5F5-F3A3-A59C-7C85A02F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490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C0A2-3793-46E0-200E-ACDDC677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F94B-22FF-E63C-E4B2-FEC51A80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D7E32-E7AB-63DD-A13D-9EEC7D79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4166A-40A9-9EE9-AA6B-1867638A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090B-3F52-9964-313E-4966ADC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1A85-7011-8014-8B04-A56C73C9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29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4CEB-422C-F304-020C-7634E4F1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8AFD3-14E7-1540-509A-C07CA558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3F590-8736-6C17-6CB4-1A9406D73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CA918-A062-5660-6731-468FAB08A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10180-05F0-97AD-D882-C0EA02E6D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0DBDB-6B49-5713-CC41-EFF13A74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DF0B1-BD3E-5B02-D20D-6C03A3C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D14B9-42A7-CA61-D2F2-F32130B5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497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4519-EF62-BE33-569F-3329D876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44981-57C1-E1DD-65D2-1E2C0BA9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729A7-3E81-B986-71E6-91B4936F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2FC09-6EDB-C476-B814-FA481575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978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1621-B3F7-EBFE-0C97-56B3027B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FA75B-78F8-04B9-C2A2-2E6E8911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84775-71D1-8CD1-69A5-EB03F046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789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FA85-47C3-C6D7-29D5-9420E0EE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DBCB-121B-7F0A-40B9-B54C4FCB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496BD-16AA-8C36-D6C7-E24ECC75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A8222-CB3D-8545-C04A-B496DCE0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2EB99-DF75-D1FC-C675-A5CA9BFC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9111-44F5-B760-E1EC-7559ACDB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984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64BA-D294-1C2F-E0C5-1986267A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FA51C-9E45-D135-3BF5-16458CB80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305CB-65C6-E0F8-18F8-5E5C266EA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A2DB-6C5A-3321-CBF1-CC88C9B1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2A8BE-4DC2-573A-0C66-EBD5EA1B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00701-31EA-32E0-EC0A-43DE5893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969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442FC-92A9-422B-3F66-7808DE29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17BA1-F325-2A1E-99FD-87C0A7A19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C4E5-D0EF-E249-6D26-1621D1818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6E33E-D0FC-46B3-A547-233F359B6F6D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7C1A5-C857-48CD-C369-EADB43380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271F-DA8F-DAC4-3FEB-56198D283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E5DE0-8399-4F3C-A35E-FAF64596C2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8613" cy="685800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FFB62D4-AD09-5321-4EC7-4661D0E5A193}"/>
              </a:ext>
            </a:extLst>
          </p:cNvPr>
          <p:cNvSpPr txBox="1"/>
          <p:nvPr/>
        </p:nvSpPr>
        <p:spPr>
          <a:xfrm>
            <a:off x="3657054" y="1672139"/>
            <a:ext cx="583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Haptic Script" panose="00000500000000000000" pitchFamily="2" charset="0"/>
                <a:ea typeface="雷盖体" panose="00000800000000000000" pitchFamily="2" charset="-122"/>
                <a:cs typeface="阿里巴巴普惠体 M" panose="00020600040101010101" pitchFamily="18" charset="-122"/>
                <a:sym typeface="雷盖体" panose="00000800000000000000" pitchFamily="2" charset="-122"/>
              </a:rPr>
              <a:t>Toán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SVNHaptic Script" panose="00000500000000000000" pitchFamily="2" charset="0"/>
                <a:ea typeface="雷盖体" panose="00000800000000000000" pitchFamily="2" charset="-122"/>
                <a:cs typeface="阿里巴巴普惠体 M" panose="00020600040101010101" pitchFamily="18" charset="-122"/>
                <a:sym typeface="雷盖体" panose="00000800000000000000" pitchFamily="2" charset="-122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SVNHaptic Script" panose="00000500000000000000" pitchFamily="2" charset="0"/>
              <a:ea typeface="雷盖体" panose="00000800000000000000" pitchFamily="2" charset="-122"/>
              <a:cs typeface="阿里巴巴普惠体 M" panose="00020600040101010101" pitchFamily="18" charset="-122"/>
              <a:sym typeface="雷盖体" panose="00000800000000000000" pitchFamily="2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A59ADC2-D5F0-4058-5FF4-0F8609D14AD5}"/>
              </a:ext>
            </a:extLst>
          </p:cNvPr>
          <p:cNvGrpSpPr/>
          <p:nvPr/>
        </p:nvGrpSpPr>
        <p:grpSpPr>
          <a:xfrm flipH="1">
            <a:off x="9656920" y="697220"/>
            <a:ext cx="1168598" cy="233720"/>
            <a:chOff x="8242299" y="2920999"/>
            <a:chExt cx="1571625" cy="314325"/>
          </a:xfrm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E84B9EDC-1F8F-006E-06BB-82C6C8F41FAA}"/>
                </a:ext>
              </a:extLst>
            </p:cNvPr>
            <p:cNvSpPr/>
            <p:nvPr/>
          </p:nvSpPr>
          <p:spPr>
            <a:xfrm>
              <a:off x="82422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1A4FB75A-564B-6A8E-DF07-95424E80B0A8}"/>
                </a:ext>
              </a:extLst>
            </p:cNvPr>
            <p:cNvSpPr/>
            <p:nvPr/>
          </p:nvSpPr>
          <p:spPr>
            <a:xfrm>
              <a:off x="86613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0215DC65-B0B9-8FFB-9D9C-22B4D28B66C6}"/>
                </a:ext>
              </a:extLst>
            </p:cNvPr>
            <p:cNvSpPr/>
            <p:nvPr/>
          </p:nvSpPr>
          <p:spPr>
            <a:xfrm>
              <a:off x="90804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D06718F5-CEBF-FA01-4063-447E923DF014}"/>
                </a:ext>
              </a:extLst>
            </p:cNvPr>
            <p:cNvSpPr/>
            <p:nvPr/>
          </p:nvSpPr>
          <p:spPr>
            <a:xfrm>
              <a:off x="94995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713CAC9-815D-3A2E-35B2-8584149769F0}"/>
              </a:ext>
            </a:extLst>
          </p:cNvPr>
          <p:cNvGrpSpPr/>
          <p:nvPr/>
        </p:nvGrpSpPr>
        <p:grpSpPr>
          <a:xfrm>
            <a:off x="918034" y="762853"/>
            <a:ext cx="1168598" cy="233720"/>
            <a:chOff x="8242299" y="2920999"/>
            <a:chExt cx="1571625" cy="314325"/>
          </a:xfrm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D94C552E-A9A6-C2B6-171F-ABEDE55797FC}"/>
                </a:ext>
              </a:extLst>
            </p:cNvPr>
            <p:cNvSpPr/>
            <p:nvPr/>
          </p:nvSpPr>
          <p:spPr>
            <a:xfrm>
              <a:off x="82422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6C44AE1F-B22A-FF14-E7F9-56D971C999C2}"/>
                </a:ext>
              </a:extLst>
            </p:cNvPr>
            <p:cNvSpPr/>
            <p:nvPr/>
          </p:nvSpPr>
          <p:spPr>
            <a:xfrm>
              <a:off x="86613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39" name="箭头: V 形 38">
              <a:extLst>
                <a:ext uri="{FF2B5EF4-FFF2-40B4-BE49-F238E27FC236}">
                  <a16:creationId xmlns:a16="http://schemas.microsoft.com/office/drawing/2014/main" id="{A862EB84-022E-EC24-0811-B94E9B90AE72}"/>
                </a:ext>
              </a:extLst>
            </p:cNvPr>
            <p:cNvSpPr/>
            <p:nvPr/>
          </p:nvSpPr>
          <p:spPr>
            <a:xfrm>
              <a:off x="90804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91D901F3-5240-259F-F4E5-B8413B1E7FF3}"/>
                </a:ext>
              </a:extLst>
            </p:cNvPr>
            <p:cNvSpPr/>
            <p:nvPr/>
          </p:nvSpPr>
          <p:spPr>
            <a:xfrm>
              <a:off x="9499599" y="2920999"/>
              <a:ext cx="314325" cy="3143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5" name="矩形 9"/>
          <p:cNvSpPr/>
          <p:nvPr/>
        </p:nvSpPr>
        <p:spPr>
          <a:xfrm>
            <a:off x="3657054" y="2366876"/>
            <a:ext cx="4730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Ôn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tập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học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kì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Haptic Script" panose="00000500000000000000" pitchFamily="2" charset="0"/>
                <a:cs typeface="+mn-ea"/>
                <a:sym typeface="+mn-lt"/>
              </a:rPr>
              <a:t> 1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94341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Haptic Script" panose="00000500000000000000" pitchFamily="2" charset="0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586C0-6A7B-664D-8EE1-4473F225A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3" y="3431761"/>
            <a:ext cx="10796118" cy="2328575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6B27A8E-E36C-57E3-2124-C4BCD8393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1" y="-37077"/>
            <a:ext cx="1857943" cy="1752957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AD7B6745-A492-A57C-A877-0962367FDA1E}"/>
              </a:ext>
            </a:extLst>
          </p:cNvPr>
          <p:cNvSpPr txBox="1"/>
          <p:nvPr/>
        </p:nvSpPr>
        <p:spPr>
          <a:xfrm>
            <a:off x="1122758" y="675139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8722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2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8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3" y="8935"/>
            <a:ext cx="12065417" cy="685800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83" y="570701"/>
            <a:ext cx="4162645" cy="4162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9" b="100000" l="0" r="100000">
                        <a14:backgroundMark x1="60435" y1="36192" x2="59130" y2="49057"/>
                        <a14:backgroundMark x1="59130" y1="53345" x2="57826" y2="58834"/>
                        <a14:backgroundMark x1="58623" y1="60892" x2="58623" y2="60892"/>
                        <a14:backgroundMark x1="57246" y1="57461" x2="57246" y2="57461"/>
                        <a14:backgroundMark x1="36232" y1="46827" x2="37101" y2="57118"/>
                        <a14:backgroundMark x1="36159" y1="58319" x2="35290" y2="61235"/>
                        <a14:backgroundMark x1="21957" y1="58834" x2="21812" y2="64151"/>
                        <a14:backgroundMark x1="26739" y1="38422" x2="28478" y2="58319"/>
                        <a14:backgroundMark x1="28116" y1="60206" x2="28116" y2="60206"/>
                        <a14:backgroundMark x1="26014" y1="38937" x2="26232" y2="40480"/>
                        <a14:backgroundMark x1="26667" y1="45283" x2="26667" y2="45283"/>
                        <a14:backgroundMark x1="28551" y1="63122" x2="28551" y2="63122"/>
                        <a14:backgroundMark x1="81812" y1="34648" x2="79565" y2="59348"/>
                        <a14:backgroundMark x1="79710" y1="61235" x2="79058" y2="63979"/>
                        <a14:backgroundMark x1="69420" y1="43396" x2="72101" y2="50772"/>
                        <a14:backgroundMark x1="72536" y1="54889" x2="72826" y2="66038"/>
                        <a14:backgroundMark x1="72609" y1="68268" x2="72609" y2="68268"/>
                        <a14:backgroundMark x1="98261" y1="60720" x2="96232" y2="63636"/>
                        <a14:backgroundMark x1="96232" y1="54031" x2="96884" y2="55918"/>
                        <a14:backgroundMark x1="96812" y1="69811" x2="97754" y2="67581"/>
                        <a14:backgroundMark x1="94638" y1="84391" x2="95797" y2="78902"/>
                        <a14:backgroundMark x1="97971" y1="91252" x2="97971" y2="91252"/>
                        <a14:backgroundMark x1="96377" y1="97084" x2="96377" y2="97084"/>
                        <a14:backgroundMark x1="97101" y1="88508" x2="97101" y2="88508"/>
                        <a14:backgroundMark x1="3623" y1="70326" x2="3623" y2="70326"/>
                        <a14:backgroundMark x1="33768" y1="96398" x2="33768" y2="96398"/>
                        <a14:backgroundMark x1="50072" y1="48714" x2="49638" y2="52144"/>
                        <a14:backgroundMark x1="50145" y1="55575" x2="50145" y2="55575"/>
                        <a14:backgroundMark x1="51087" y1="61921" x2="51087" y2="61921"/>
                        <a14:backgroundMark x1="51232" y1="64151" x2="51232" y2="64151"/>
                        <a14:backgroundMark x1="50942" y1="67753" x2="50942" y2="67753"/>
                        <a14:backgroundMark x1="48116" y1="44254" x2="48116" y2="44254"/>
                        <a14:backgroundMark x1="48333" y1="47170" x2="48333" y2="47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2" y="1371277"/>
            <a:ext cx="10686718" cy="45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931708" y="940442"/>
            <a:ext cx="10328584" cy="4977116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rgbClr val="26B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7623" y="1934966"/>
            <a:ext cx="10868145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34 x 2		15 x 6	23 x 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69 : 3		84 : 7		95:8</a:t>
            </a:r>
          </a:p>
        </p:txBody>
      </p:sp>
      <p:sp>
        <p:nvSpPr>
          <p:cNvPr id="14" name="Google Shape;518;p30">
            <a:extLst>
              <a:ext uri="{FF2B5EF4-FFF2-40B4-BE49-F238E27FC236}">
                <a16:creationId xmlns:a16="http://schemas.microsoft.com/office/drawing/2014/main" id="{1B0D2B25-EA93-4541-9C25-5008D354FDB4}"/>
              </a:ext>
            </a:extLst>
          </p:cNvPr>
          <p:cNvSpPr/>
          <p:nvPr/>
        </p:nvSpPr>
        <p:spPr>
          <a:xfrm flipH="1">
            <a:off x="1730298" y="861705"/>
            <a:ext cx="5152640" cy="892569"/>
          </a:xfrm>
          <a:prstGeom prst="roundRect">
            <a:avLst/>
          </a:prstGeom>
          <a:solidFill>
            <a:srgbClr val="EFEFEF"/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Đặt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tính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rồi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Arial"/>
                <a:sym typeface="Arial"/>
              </a:rPr>
              <a:t>tính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UT Triumph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20;p30">
            <a:extLst>
              <a:ext uri="{FF2B5EF4-FFF2-40B4-BE49-F238E27FC236}">
                <a16:creationId xmlns:a16="http://schemas.microsoft.com/office/drawing/2014/main" id="{177F47B6-DE93-DC4D-956D-7E78FFC95B75}"/>
              </a:ext>
            </a:extLst>
          </p:cNvPr>
          <p:cNvSpPr/>
          <p:nvPr/>
        </p:nvSpPr>
        <p:spPr>
          <a:xfrm flipH="1">
            <a:off x="1068143" y="898254"/>
            <a:ext cx="1019480" cy="770067"/>
          </a:xfrm>
          <a:custGeom>
            <a:avLst/>
            <a:gdLst/>
            <a:ahLst/>
            <a:cxnLst/>
            <a:rect l="l" t="t" r="r" b="b"/>
            <a:pathLst>
              <a:path w="3380" h="3124" extrusionOk="0">
                <a:moveTo>
                  <a:pt x="1689" y="0"/>
                </a:moveTo>
                <a:cubicBezTo>
                  <a:pt x="1594" y="0"/>
                  <a:pt x="1496" y="9"/>
                  <a:pt x="1399" y="28"/>
                </a:cubicBezTo>
                <a:cubicBezTo>
                  <a:pt x="555" y="188"/>
                  <a:pt x="0" y="1004"/>
                  <a:pt x="160" y="1852"/>
                </a:cubicBezTo>
                <a:cubicBezTo>
                  <a:pt x="302" y="2601"/>
                  <a:pt x="956" y="3123"/>
                  <a:pt x="1690" y="3123"/>
                </a:cubicBezTo>
                <a:cubicBezTo>
                  <a:pt x="1786" y="3123"/>
                  <a:pt x="1883" y="3114"/>
                  <a:pt x="1980" y="3096"/>
                </a:cubicBezTo>
                <a:cubicBezTo>
                  <a:pt x="2825" y="2936"/>
                  <a:pt x="3379" y="2120"/>
                  <a:pt x="3219" y="1272"/>
                </a:cubicBezTo>
                <a:cubicBezTo>
                  <a:pt x="3077" y="523"/>
                  <a:pt x="2423" y="0"/>
                  <a:pt x="16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5 SVNUT Triumph" panose="00000500000000000000" pitchFamily="2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5 SVNUT Triumph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33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885" y="363319"/>
            <a:ext cx="11088546" cy="6088284"/>
            <a:chOff x="601885" y="462987"/>
            <a:chExt cx="11088546" cy="6088284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34122" y="586009"/>
              <a:ext cx="10424071" cy="1762006"/>
            </a:xfrm>
            <a:prstGeom prst="round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 Hai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ô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tô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chở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45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Lăng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kumimoji="0" lang="en-US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1527586" y="1075765"/>
            <a:ext cx="96926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109830" y="1604683"/>
            <a:ext cx="3108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62524" y="1575998"/>
            <a:ext cx="6766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09830" y="2146152"/>
            <a:ext cx="3108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54195" y="2671960"/>
            <a:ext cx="6189905" cy="3090589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2 = 90 (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90 </a:t>
            </a:r>
            <a:r>
              <a:rPr lang="en-US" sz="3600" b="1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906" y="2748579"/>
            <a:ext cx="5146331" cy="287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3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1885" y="363319"/>
            <a:ext cx="11088546" cy="6088284"/>
            <a:chOff x="601885" y="462987"/>
            <a:chExt cx="11088546" cy="6088284"/>
          </a:xfrm>
        </p:grpSpPr>
        <p:sp>
          <p:nvSpPr>
            <p:cNvPr id="2" name="Rounded Rectangle 1"/>
            <p:cNvSpPr/>
            <p:nvPr/>
          </p:nvSpPr>
          <p:spPr>
            <a:xfrm>
              <a:off x="601885" y="462987"/>
              <a:ext cx="11088546" cy="6088284"/>
            </a:xfrm>
            <a:prstGeom prst="roundRect">
              <a:avLst>
                <a:gd name="adj" fmla="val 6781"/>
              </a:avLst>
            </a:prstGeom>
            <a:solidFill>
              <a:schemeClr val="bg1"/>
            </a:solidFill>
            <a:ln w="28575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34122" y="586009"/>
              <a:ext cx="10424071" cy="1762006"/>
            </a:xfrm>
            <a:prstGeom prst="round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25 l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mắm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can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5 l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mắm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1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1527586" y="1075765"/>
            <a:ext cx="64922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050604" y="1091005"/>
            <a:ext cx="3108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09830" y="1621718"/>
            <a:ext cx="9966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09830" y="2146152"/>
            <a:ext cx="3108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431707" y="2394390"/>
            <a:ext cx="9323205" cy="3090589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l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25 : 5 = 5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kumimoji="0" lang="en-US" sz="400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40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0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745" y="2088633"/>
            <a:ext cx="3889740" cy="53632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91132" y="3939275"/>
            <a:ext cx="623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号-无外润黑体" panose="020F0502020204030204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5762" y="2088633"/>
            <a:ext cx="3889740" cy="53632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7" t="22010" r="17559" b="12368"/>
          <a:stretch/>
        </p:blipFill>
        <p:spPr>
          <a:xfrm>
            <a:off x="8236058" y="891503"/>
            <a:ext cx="1989608" cy="1791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8" y="202949"/>
            <a:ext cx="3362722" cy="3362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948" y="2335448"/>
            <a:ext cx="744386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181</Words>
  <Application>Microsoft Office PowerPoint</Application>
  <PresentationFormat>Widescreen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#9Slide05 SVNUT Triumph</vt:lpstr>
      <vt:lpstr>#9Slide05 SVNHaptic Script</vt:lpstr>
      <vt:lpstr>Aptos</vt:lpstr>
      <vt:lpstr>Aptos Display</vt:lpstr>
      <vt:lpstr>Arial</vt:lpstr>
      <vt:lpstr>Calibri</vt:lpstr>
      <vt:lpstr>Cambria</vt:lpstr>
      <vt:lpstr>Times New Roman</vt:lpstr>
      <vt:lpstr>字魂5号-无外润黑体</vt:lpstr>
      <vt:lpstr>雷盖体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4</cp:revision>
  <dcterms:created xsi:type="dcterms:W3CDTF">2024-12-27T13:54:45Z</dcterms:created>
  <dcterms:modified xsi:type="dcterms:W3CDTF">2024-12-28T09:27:21Z</dcterms:modified>
</cp:coreProperties>
</file>