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76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B3942-CB28-41DC-B104-7961A47822B3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4FB80-9323-4C82-A31A-09ED46F15D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497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485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05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702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932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61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057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963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4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65D35-558E-7FFB-3F01-D468135A5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38F1410-378D-0021-D240-645FBDF90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27D50B3-0E71-C992-7343-E9726E77E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7E9406-AB25-1F72-E3B6-82547D4123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3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14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7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321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640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771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256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FC6-484A-41E2-8D81-8678530D7D7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C12E-2E58-4857-BB4E-D73BC20FE7FD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9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FC6-484A-41E2-8D81-8678530D7D7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C12E-2E58-4857-BB4E-D73BC20FE7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235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FC6-484A-41E2-8D81-8678530D7D7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C12E-2E58-4857-BB4E-D73BC20FE7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79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FC6-484A-41E2-8D81-8678530D7D7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C12E-2E58-4857-BB4E-D73BC20FE7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80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FC6-484A-41E2-8D81-8678530D7D7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C12E-2E58-4857-BB4E-D73BC20FE7FD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59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FC6-484A-41E2-8D81-8678530D7D7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C12E-2E58-4857-BB4E-D73BC20FE7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339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FC6-484A-41E2-8D81-8678530D7D7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C12E-2E58-4857-BB4E-D73BC20FE7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97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FC6-484A-41E2-8D81-8678530D7D7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C12E-2E58-4857-BB4E-D73BC20FE7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068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FC6-484A-41E2-8D81-8678530D7D7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C12E-2E58-4857-BB4E-D73BC20FE7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128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F4DEFC6-484A-41E2-8D81-8678530D7D7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2FC12E-2E58-4857-BB4E-D73BC20FE7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920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FC6-484A-41E2-8D81-8678530D7D7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C12E-2E58-4857-BB4E-D73BC20FE7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400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4DEFC6-484A-41E2-8D81-8678530D7D7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2FC12E-2E58-4857-BB4E-D73BC20FE7FD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93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67" y="2719578"/>
            <a:ext cx="7446683" cy="4188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02" y="2028305"/>
            <a:ext cx="12124333" cy="2418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4983" y="3824553"/>
            <a:ext cx="3412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 1, 2</a:t>
            </a:r>
          </a:p>
        </p:txBody>
      </p:sp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E44A505C-55C0-2DFD-3F04-D5013AC22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" y="121728"/>
            <a:ext cx="1857943" cy="1752957"/>
          </a:xfrm>
          <a:prstGeom prst="ellipse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45A9DA4-634E-C508-64D2-65FDA2E53925}"/>
              </a:ext>
            </a:extLst>
          </p:cNvPr>
          <p:cNvSpPr txBox="1"/>
          <p:nvPr/>
        </p:nvSpPr>
        <p:spPr>
          <a:xfrm>
            <a:off x="1142946" y="312870"/>
            <a:ext cx="10386667" cy="1877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6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defTabSz="1219170">
              <a:defRPr/>
            </a:pPr>
            <a:r>
              <a:rPr lang="vi-VN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 </a:t>
            </a:r>
          </a:p>
          <a:p>
            <a:pPr algn="ctr" defTabSz="1219170">
              <a:defRPr/>
            </a:pPr>
            <a:r>
              <a:rPr lang="vi-VN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</a:p>
        </p:txBody>
      </p:sp>
    </p:spTree>
    <p:extLst>
      <p:ext uri="{BB962C8B-B14F-4D97-AF65-F5344CB8AC3E}">
        <p14:creationId xmlns:p14="http://schemas.microsoft.com/office/powerpoint/2010/main" val="396165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04861 L 0 0 Z " pathEditMode="relative" rAng="0" ptsTypes="AAA">
                                          <p:cBhvr>
                                            <p:cTn id="6" dur="3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" y="-24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04861 L 0 0 Z " pathEditMode="relative" rAng="0" ptsTypes="AAA">
                                          <p:cBhvr>
                                            <p:cTn id="11" dur="3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" y="-24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4325" y="424488"/>
            <a:ext cx="11630025" cy="6186487"/>
          </a:xfrm>
          <a:prstGeom prst="round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1182783" y="482275"/>
            <a:ext cx="4129198" cy="861622"/>
          </a:xfrm>
          <a:prstGeom prst="roundRect">
            <a:avLst/>
          </a:prstGeom>
          <a:solidFill>
            <a:srgbClr val="FFE5CA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879376" y="511670"/>
            <a:ext cx="4314935" cy="802832"/>
          </a:xfrm>
          <a:prstGeom prst="roundRect">
            <a:avLst/>
          </a:prstGeom>
          <a:solidFill>
            <a:srgbClr val="D3EFFB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diểm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cxnSp>
        <p:nvCxnSpPr>
          <p:cNvPr id="6" name="Straight Connector 5"/>
          <p:cNvCxnSpPr>
            <a:stCxn id="3" idx="0"/>
          </p:cNvCxnSpPr>
          <p:nvPr/>
        </p:nvCxnSpPr>
        <p:spPr>
          <a:xfrm flipH="1">
            <a:off x="6129337" y="424488"/>
            <a:ext cx="1" cy="6186487"/>
          </a:xfrm>
          <a:prstGeom prst="line">
            <a:avLst/>
          </a:prstGeom>
          <a:ln w="28575">
            <a:solidFill>
              <a:srgbClr val="C6EA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824909" y="1529899"/>
            <a:ext cx="213509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560550" y="2766819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non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489038" y="2766111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4474382" y="2828925"/>
            <a:ext cx="1522767" cy="958118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sào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3319196" y="1495395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4474383" y="5628500"/>
            <a:ext cx="1480611" cy="887580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trăng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194018" y="4071691"/>
            <a:ext cx="2135094" cy="96204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561464" y="5685824"/>
            <a:ext cx="1542683" cy="89172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78772" y="5195301"/>
            <a:ext cx="1379732" cy="86639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3159627" y="5220505"/>
            <a:ext cx="1379732" cy="873034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endParaRPr lang="en-GB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94877" y="2629026"/>
            <a:ext cx="11649473" cy="9973"/>
          </a:xfrm>
          <a:prstGeom prst="line">
            <a:avLst/>
          </a:prstGeom>
          <a:ln w="28575">
            <a:solidFill>
              <a:srgbClr val="C6EA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94876" y="3885688"/>
            <a:ext cx="11649473" cy="9973"/>
          </a:xfrm>
          <a:prstGeom prst="line">
            <a:avLst/>
          </a:prstGeom>
          <a:ln w="28575">
            <a:solidFill>
              <a:srgbClr val="C6EA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14325" y="5115339"/>
            <a:ext cx="11649473" cy="9973"/>
          </a:xfrm>
          <a:prstGeom prst="line">
            <a:avLst/>
          </a:prstGeom>
          <a:ln w="28575">
            <a:solidFill>
              <a:srgbClr val="C6EA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6959495" y="1509308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9295111" y="1396109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6261526" y="2736134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8251834" y="2736134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10111990" y="2752057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7143178" y="4071691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9365487" y="3980749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6183014" y="5223305"/>
            <a:ext cx="1461517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mờ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7743948" y="5590279"/>
            <a:ext cx="1377443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9225759" y="5153762"/>
            <a:ext cx="1138833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10364592" y="5624531"/>
            <a:ext cx="1320394" cy="862628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6726" y="-25686"/>
            <a:ext cx="12658726" cy="2119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1512" y="566386"/>
            <a:ext cx="8164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các cặp từ có nghĩa trái ngược nhau trong mỗi câu ca dao trên.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43115" y="2128928"/>
            <a:ext cx="6935351" cy="1113624"/>
          </a:xfrm>
          <a:prstGeom prst="roundRect">
            <a:avLst/>
          </a:prstGeom>
          <a:solidFill>
            <a:srgbClr val="FFE5CA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ngập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ào</a:t>
            </a:r>
            <a:endParaRPr lang="en-GB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rào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tạnh</a:t>
            </a:r>
            <a:endParaRPr lang="en-GB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43115" y="3277812"/>
            <a:ext cx="6935351" cy="1113624"/>
          </a:xfrm>
          <a:prstGeom prst="roundRect">
            <a:avLst/>
          </a:prstGeom>
          <a:solidFill>
            <a:srgbClr val="FDE9F2"/>
          </a:solidFill>
          <a:ln>
            <a:solidFill>
              <a:srgbClr val="FDE9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GB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sào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endParaRPr lang="en-GB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43115" y="4426696"/>
            <a:ext cx="6935351" cy="1113624"/>
          </a:xfrm>
          <a:prstGeom prst="roundRect">
            <a:avLst/>
          </a:prstGeom>
          <a:solidFill>
            <a:srgbClr val="D3EFFB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bồi</a:t>
            </a:r>
            <a:endParaRPr lang="en-GB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bồi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43115" y="5606023"/>
            <a:ext cx="6935351" cy="1113624"/>
          </a:xfrm>
          <a:prstGeom prst="roundRect">
            <a:avLst/>
          </a:prstGeom>
          <a:solidFill>
            <a:srgbClr val="D8ECE0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Trăng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mờ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endParaRPr lang="en-GB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Dẫu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76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00088" y="424489"/>
            <a:ext cx="11029950" cy="5976312"/>
          </a:xfrm>
          <a:prstGeom prst="round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2806216" y="571859"/>
            <a:ext cx="7208923" cy="861622"/>
          </a:xfrm>
          <a:prstGeom prst="roundRect">
            <a:avLst/>
          </a:prstGeom>
          <a:gradFill flip="none" rotWithShape="1">
            <a:gsLst>
              <a:gs pos="53000">
                <a:srgbClr val="FFE5CA"/>
              </a:gs>
              <a:gs pos="54000">
                <a:srgbClr val="D3EFFB"/>
              </a:gs>
            </a:gsLst>
            <a:lin ang="0" scaled="1"/>
            <a:tileRect/>
          </a:gra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endParaRPr lang="en-GB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735000" y="1795830"/>
            <a:ext cx="1978432" cy="94700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8501087" y="3330546"/>
            <a:ext cx="2164082" cy="901462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GB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ồi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3943374" y="3206241"/>
            <a:ext cx="2341671" cy="1150072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1195902" y="1804355"/>
            <a:ext cx="2248347" cy="94700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3027442" y="1727385"/>
            <a:ext cx="2022460" cy="94700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2067032" y="3272663"/>
            <a:ext cx="2341671" cy="1089290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2487505" y="4925950"/>
            <a:ext cx="2221167" cy="94700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4550807" y="4947124"/>
            <a:ext cx="2316883" cy="94700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7462569" y="5034531"/>
            <a:ext cx="2077037" cy="94700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mờ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6805115" y="3330546"/>
            <a:ext cx="1957555" cy="94700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9325258" y="5080241"/>
            <a:ext cx="1618454" cy="94700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7386101" y="1741466"/>
            <a:ext cx="2629038" cy="932920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GB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45" grpId="0" animBg="1"/>
      <p:bldP spid="50" grpId="0" animBg="1"/>
      <p:bldP spid="60" grpId="0" animBg="1"/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4C8839A-A05E-4C2E-BC39-4D07DA1F9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67" y="157442"/>
            <a:ext cx="943173" cy="9102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8650" y="241820"/>
            <a:ext cx="12658726" cy="1530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5742" y="744498"/>
            <a:ext cx="9664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en-GB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GB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GB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GB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GB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GB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GB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GB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vi-VN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17393" y="1856926"/>
            <a:ext cx="2314685" cy="789679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</a:t>
            </a:r>
            <a:r>
              <a:rPr lang="en-GB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ắng</a:t>
            </a:r>
            <a:endParaRPr lang="en-GB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46533" y="1856926"/>
            <a:ext cx="2642681" cy="789679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róc</a:t>
            </a:r>
            <a:r>
              <a:rPr lang="en-GB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endParaRPr lang="en-GB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03669" y="1912481"/>
            <a:ext cx="2314685" cy="789679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vút</a:t>
            </a:r>
            <a:endParaRPr lang="en-GB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55678" y="2975835"/>
            <a:ext cx="2314685" cy="789679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GB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05035" y="2975835"/>
            <a:ext cx="2841566" cy="789679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GB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endParaRPr lang="en-GB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74554" y="4007365"/>
            <a:ext cx="7386637" cy="2629223"/>
          </a:xfrm>
          <a:prstGeom prst="round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374554" y="3951810"/>
            <a:ext cx="3997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 algn="ctr">
              <a:buAutoNum type="alphaLcPeriod"/>
            </a:pP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tháp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7486" y="4593206"/>
            <a:ext cx="744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47486" y="5218516"/>
            <a:ext cx="744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,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11870" y="5847612"/>
            <a:ext cx="744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0363" y="4048293"/>
            <a:ext cx="487512" cy="461555"/>
          </a:xfrm>
          <a:prstGeom prst="rect">
            <a:avLst/>
          </a:prstGeom>
          <a:solidFill>
            <a:srgbClr val="F9ABBB"/>
          </a:solidFill>
          <a:ln>
            <a:solidFill>
              <a:srgbClr val="F9A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126607" y="4692509"/>
            <a:ext cx="487512" cy="461555"/>
          </a:xfrm>
          <a:prstGeom prst="rect">
            <a:avLst/>
          </a:prstGeom>
          <a:solidFill>
            <a:srgbClr val="F9ABBB"/>
          </a:solidFill>
          <a:ln>
            <a:solidFill>
              <a:srgbClr val="F9A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216157" y="5277750"/>
            <a:ext cx="487512" cy="461555"/>
          </a:xfrm>
          <a:prstGeom prst="rect">
            <a:avLst/>
          </a:prstGeom>
          <a:solidFill>
            <a:srgbClr val="F9ABBB"/>
          </a:solidFill>
          <a:ln>
            <a:solidFill>
              <a:srgbClr val="F9A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8165635" y="5310376"/>
            <a:ext cx="487512" cy="461555"/>
          </a:xfrm>
          <a:prstGeom prst="rect">
            <a:avLst/>
          </a:prstGeom>
          <a:solidFill>
            <a:srgbClr val="F9ABBB"/>
          </a:solidFill>
          <a:ln>
            <a:solidFill>
              <a:srgbClr val="F9A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867339" y="5916016"/>
            <a:ext cx="487512" cy="461555"/>
          </a:xfrm>
          <a:prstGeom prst="rect">
            <a:avLst/>
          </a:prstGeom>
          <a:solidFill>
            <a:srgbClr val="F9ABBB"/>
          </a:solidFill>
          <a:ln>
            <a:solidFill>
              <a:srgbClr val="F9A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1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1" grpId="0"/>
      <p:bldP spid="22" grpId="0"/>
      <p:bldP spid="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085740" y="866305"/>
            <a:ext cx="10101373" cy="4946666"/>
          </a:xfrm>
          <a:prstGeom prst="round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3000285" y="3477975"/>
            <a:ext cx="2010632" cy="648476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</a:t>
            </a:r>
            <a:r>
              <a:rPr lang="en-GB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ắng</a:t>
            </a:r>
            <a:endParaRPr lang="en-GB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11342" y="3475751"/>
            <a:ext cx="2376821" cy="632495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róc</a:t>
            </a:r>
            <a:r>
              <a:rPr lang="en-GB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endParaRPr lang="en-GB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29880" y="1259746"/>
            <a:ext cx="2314685" cy="669017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vút</a:t>
            </a:r>
            <a:endParaRPr lang="en-GB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58769" y="4486769"/>
            <a:ext cx="1642269" cy="644936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GB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66439" y="2426244"/>
            <a:ext cx="2578126" cy="622296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GB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endParaRPr lang="en-GB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6226" y="1292993"/>
            <a:ext cx="7316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 algn="just">
              <a:buAutoNum type="alphaLcPeriod"/>
            </a:pP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tháp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50123" y="2436805"/>
            <a:ext cx="13634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99203" y="3535460"/>
            <a:ext cx="13634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,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99202" y="4564213"/>
            <a:ext cx="13634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90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  <p:bldP spid="15" grpId="0" animBg="1"/>
      <p:bldP spid="16" grpId="0" animBg="1"/>
      <p:bldP spid="18" grpId="0"/>
      <p:bldP spid="19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5919C661-62BE-4DE6-976A-048EAFDA0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50D7C41-8759-4A48-B8FE-22F2FB27C6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67" y="157442"/>
            <a:ext cx="943173" cy="91022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85740" y="569690"/>
            <a:ext cx="5800835" cy="3416523"/>
            <a:chOff x="1085740" y="569690"/>
            <a:chExt cx="5800835" cy="34165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55E5555-A68E-4937-9754-A14EBFAE8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740" y="569690"/>
              <a:ext cx="5800835" cy="341652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566806" y="1293376"/>
              <a:ext cx="483870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  <a:r>
                <a:rPr lang="en-GB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36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Đặt 1 – 2 câu về cảnh vật nơi em ở, có từ ngữ chỉ đặc điểm.</a:t>
              </a:r>
              <a:endParaRPr lang="vi-VN" sz="3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3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D7C41-8759-4A48-B8FE-22F2FB27C6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67" y="157442"/>
            <a:ext cx="943173" cy="9102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9910181-88B4-4C72-836A-934B58EFAD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0" r="20427" b="61898"/>
          <a:stretch/>
        </p:blipFill>
        <p:spPr>
          <a:xfrm>
            <a:off x="1943101" y="471767"/>
            <a:ext cx="8786546" cy="5757583"/>
          </a:xfrm>
          <a:custGeom>
            <a:avLst/>
            <a:gdLst>
              <a:gd name="connsiteX0" fmla="*/ 0 w 2696504"/>
              <a:gd name="connsiteY0" fmla="*/ 0 h 2110929"/>
              <a:gd name="connsiteX1" fmla="*/ 2696504 w 2696504"/>
              <a:gd name="connsiteY1" fmla="*/ 0 h 2110929"/>
              <a:gd name="connsiteX2" fmla="*/ 2696504 w 2696504"/>
              <a:gd name="connsiteY2" fmla="*/ 1603392 h 2110929"/>
              <a:gd name="connsiteX3" fmla="*/ 1348252 w 2696504"/>
              <a:gd name="connsiteY3" fmla="*/ 1603392 h 2110929"/>
              <a:gd name="connsiteX4" fmla="*/ 1348252 w 2696504"/>
              <a:gd name="connsiteY4" fmla="*/ 2110929 h 2110929"/>
              <a:gd name="connsiteX5" fmla="*/ 0 w 2696504"/>
              <a:gd name="connsiteY5" fmla="*/ 2110929 h 211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6504" h="2110929">
                <a:moveTo>
                  <a:pt x="0" y="0"/>
                </a:moveTo>
                <a:lnTo>
                  <a:pt x="2696504" y="0"/>
                </a:lnTo>
                <a:lnTo>
                  <a:pt x="2696504" y="1603392"/>
                </a:lnTo>
                <a:lnTo>
                  <a:pt x="1348252" y="1603392"/>
                </a:lnTo>
                <a:lnTo>
                  <a:pt x="1348252" y="2110929"/>
                </a:lnTo>
                <a:lnTo>
                  <a:pt x="0" y="2110929"/>
                </a:lnTo>
                <a:close/>
              </a:path>
            </a:pathLst>
          </a:custGeom>
        </p:spPr>
      </p:pic>
      <p:sp>
        <p:nvSpPr>
          <p:cNvPr id="18" name="Rectangle 17"/>
          <p:cNvSpPr/>
          <p:nvPr/>
        </p:nvSpPr>
        <p:spPr>
          <a:xfrm>
            <a:off x="4155215" y="1706560"/>
            <a:ext cx="4838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1197" y="2951138"/>
            <a:ext cx="4838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034" y="750431"/>
            <a:ext cx="245690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>
            <a:extLst>
              <a:ext uri="{FF2B5EF4-FFF2-40B4-BE49-F238E27FC236}">
                <a16:creationId xmlns:a16="http://schemas.microsoft.com/office/drawing/2014/main" id="{62508588-B70B-49B4-9FBC-C9A8770865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89" y="334586"/>
            <a:ext cx="3971712" cy="3832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4603" y="334586"/>
            <a:ext cx="9803218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59494-3DA5-4EC5-8FFF-223E0AB74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110B469-861E-4063-623F-45964B95F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67" y="2719578"/>
            <a:ext cx="7446683" cy="4188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7F2591-930F-D2B4-4238-E7D700329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02" y="2028305"/>
            <a:ext cx="12124333" cy="2418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5337A-010B-1DD6-A29D-B7D19E784556}"/>
              </a:ext>
            </a:extLst>
          </p:cNvPr>
          <p:cNvSpPr txBox="1"/>
          <p:nvPr/>
        </p:nvSpPr>
        <p:spPr>
          <a:xfrm>
            <a:off x="3964983" y="3824553"/>
            <a:ext cx="3412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 1, 2</a:t>
            </a:r>
          </a:p>
        </p:txBody>
      </p:sp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37D46634-DA84-60E6-DA0F-A73B796633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" y="121728"/>
            <a:ext cx="1857943" cy="1752957"/>
          </a:xfrm>
          <a:prstGeom prst="ellipse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2CA373-D3C4-4BBF-539E-A3967070AE74}"/>
              </a:ext>
            </a:extLst>
          </p:cNvPr>
          <p:cNvSpPr txBox="1"/>
          <p:nvPr/>
        </p:nvSpPr>
        <p:spPr>
          <a:xfrm>
            <a:off x="1142946" y="312870"/>
            <a:ext cx="10386667" cy="1877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6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defTabSz="1219170">
              <a:defRPr/>
            </a:pPr>
            <a:r>
              <a:rPr lang="vi-VN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 </a:t>
            </a:r>
          </a:p>
          <a:p>
            <a:pPr algn="ctr" defTabSz="1219170">
              <a:defRPr/>
            </a:pPr>
            <a:r>
              <a:rPr lang="vi-VN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</a:p>
        </p:txBody>
      </p:sp>
    </p:spTree>
    <p:extLst>
      <p:ext uri="{BB962C8B-B14F-4D97-AF65-F5344CB8AC3E}">
        <p14:creationId xmlns:p14="http://schemas.microsoft.com/office/powerpoint/2010/main" val="38648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04861 L 0 0 Z " pathEditMode="relative" rAng="0" ptsTypes="AAA">
                                          <p:cBhvr>
                                            <p:cTn id="6" dur="3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" y="-24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04861 L 0 0 Z " pathEditMode="relative" rAng="0" ptsTypes="AAA">
                                          <p:cBhvr>
                                            <p:cTn id="11" dur="3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" y="-24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437" y="0"/>
            <a:ext cx="5456393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9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4325" y="300038"/>
            <a:ext cx="11630025" cy="6186487"/>
          </a:xfrm>
          <a:prstGeom prst="round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252" b="2419"/>
          <a:stretch/>
        </p:blipFill>
        <p:spPr>
          <a:xfrm>
            <a:off x="2283685" y="914401"/>
            <a:ext cx="7891330" cy="5357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4388" y="329626"/>
            <a:ext cx="541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34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4325" y="300038"/>
            <a:ext cx="11630025" cy="6186487"/>
          </a:xfrm>
          <a:prstGeom prst="round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66908" y="2614613"/>
            <a:ext cx="96512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GB" sz="40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GB" sz="4000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714375" algn="just"/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…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949" y="-195887"/>
            <a:ext cx="8821677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4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4325" y="300038"/>
            <a:ext cx="11630025" cy="6186487"/>
          </a:xfrm>
          <a:prstGeom prst="round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252" b="2419"/>
          <a:stretch/>
        </p:blipFill>
        <p:spPr>
          <a:xfrm>
            <a:off x="1741759" y="414338"/>
            <a:ext cx="8775156" cy="595788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989667" y="1617495"/>
            <a:ext cx="1954058" cy="908383"/>
            <a:chOff x="4989667" y="1617495"/>
            <a:chExt cx="1954058" cy="9083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9667" y="1617495"/>
              <a:ext cx="1954058" cy="90838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302327" y="1717743"/>
              <a:ext cx="13287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Món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quà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biệt</a:t>
              </a:r>
              <a:endParaRPr lang="en-GB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93966" y="1631783"/>
            <a:ext cx="1954058" cy="908383"/>
            <a:chOff x="4989667" y="1617495"/>
            <a:chExt cx="1954058" cy="9083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9667" y="1617495"/>
              <a:ext cx="1954058" cy="90838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145997" y="1782540"/>
              <a:ext cx="1641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GB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cháu</a:t>
              </a:r>
              <a:r>
                <a:rPr lang="en-GB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nắm</a:t>
              </a:r>
              <a:r>
                <a:rPr lang="en-GB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tay</a:t>
              </a:r>
              <a:r>
                <a:rPr lang="en-GB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60792" y="3517732"/>
            <a:ext cx="1954058" cy="908383"/>
            <a:chOff x="4989667" y="1617495"/>
            <a:chExt cx="1954058" cy="90838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9667" y="1617495"/>
              <a:ext cx="1954058" cy="90838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02327" y="1717743"/>
              <a:ext cx="13287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nhỏ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endParaRPr lang="en-GB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89667" y="3575035"/>
            <a:ext cx="1954058" cy="908383"/>
            <a:chOff x="4989667" y="1617495"/>
            <a:chExt cx="1954058" cy="90838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9667" y="1617495"/>
              <a:ext cx="1954058" cy="90838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121585" y="1771495"/>
              <a:ext cx="1641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endParaRPr lang="en-GB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467055" y="3606853"/>
            <a:ext cx="1954058" cy="908383"/>
            <a:chOff x="4989667" y="1617495"/>
            <a:chExt cx="1954058" cy="90838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9667" y="1617495"/>
              <a:ext cx="1954058" cy="90838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121585" y="1771495"/>
              <a:ext cx="1641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ngọn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hải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đăng</a:t>
              </a:r>
              <a:endParaRPr lang="en-GB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60792" y="5449939"/>
            <a:ext cx="1954058" cy="908383"/>
            <a:chOff x="4989667" y="1617495"/>
            <a:chExt cx="1954058" cy="90838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9667" y="1617495"/>
              <a:ext cx="1954058" cy="90838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302327" y="1717743"/>
              <a:ext cx="13287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trời</a:t>
              </a:r>
              <a:endParaRPr lang="en-GB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89667" y="5493705"/>
            <a:ext cx="1954058" cy="908383"/>
            <a:chOff x="4989667" y="1617495"/>
            <a:chExt cx="1954058" cy="90838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9667" y="1617495"/>
              <a:ext cx="1954058" cy="908383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112599" y="1788514"/>
              <a:ext cx="1641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áo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ấm</a:t>
              </a:r>
              <a:endParaRPr lang="en-GB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93966" y="5465053"/>
            <a:ext cx="1954058" cy="908383"/>
            <a:chOff x="4989667" y="1617495"/>
            <a:chExt cx="1954058" cy="90838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9667" y="1617495"/>
              <a:ext cx="1954058" cy="90838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302327" y="1717743"/>
              <a:ext cx="13287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Ngôi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cỏ</a:t>
              </a:r>
              <a:endParaRPr lang="en-GB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2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4C8839A-A05E-4C2E-BC39-4D07DA1F9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67" y="157442"/>
            <a:ext cx="943173" cy="91022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7541" y="612553"/>
            <a:ext cx="7658310" cy="5405284"/>
            <a:chOff x="796179" y="1067664"/>
            <a:chExt cx="7658310" cy="540528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6179" y="1067664"/>
              <a:ext cx="7658310" cy="540528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650802" y="2220798"/>
              <a:ext cx="4792985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9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thầm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truyện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88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4C8839A-A05E-4C2E-BC39-4D07DA1F9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67" y="157442"/>
            <a:ext cx="943173" cy="9102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0075" y="7987"/>
            <a:ext cx="12658726" cy="2119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5812" y="483964"/>
            <a:ext cx="81640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các câu ca dao, tục ngữ dưới đây và tìm từ ngữ theo yêu cầu.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Từ ngữ chỉ sự vật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Từ ngữ chỉ đặc diểm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85740" y="2162601"/>
            <a:ext cx="6935351" cy="1113624"/>
          </a:xfrm>
          <a:prstGeom prst="roundRect">
            <a:avLst/>
          </a:prstGeom>
          <a:solidFill>
            <a:srgbClr val="FFE5CA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ngập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ào</a:t>
            </a:r>
            <a:endParaRPr lang="en-GB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rào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tạnh</a:t>
            </a:r>
            <a:endParaRPr lang="en-GB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85740" y="3311485"/>
            <a:ext cx="6935351" cy="1113624"/>
          </a:xfrm>
          <a:prstGeom prst="roundRect">
            <a:avLst/>
          </a:prstGeom>
          <a:solidFill>
            <a:srgbClr val="FDE9F2"/>
          </a:solidFill>
          <a:ln>
            <a:solidFill>
              <a:srgbClr val="FDE9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GB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sào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endParaRPr lang="en-GB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5740" y="4460369"/>
            <a:ext cx="6935351" cy="1113624"/>
          </a:xfrm>
          <a:prstGeom prst="roundRect">
            <a:avLst/>
          </a:prstGeom>
          <a:solidFill>
            <a:srgbClr val="D3EFFB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bồi</a:t>
            </a:r>
            <a:endParaRPr lang="en-GB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bồi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85740" y="5639696"/>
            <a:ext cx="6935351" cy="1113624"/>
          </a:xfrm>
          <a:prstGeom prst="roundRect">
            <a:avLst/>
          </a:prstGeom>
          <a:solidFill>
            <a:srgbClr val="D8ECE0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Trăng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mờ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endParaRPr lang="en-GB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Dẫu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15363" y="2457450"/>
            <a:ext cx="2886075" cy="3929063"/>
          </a:xfrm>
          <a:prstGeom prst="roundRect">
            <a:avLst/>
          </a:prstGeom>
          <a:solidFill>
            <a:srgbClr val="BAD7E5"/>
          </a:solidFill>
          <a:ln>
            <a:solidFill>
              <a:srgbClr val="C6E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GB" sz="4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GB" sz="4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GB" sz="4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endParaRPr lang="en-GB" sz="4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11" grpId="0" animBg="1"/>
      <p:bldP spid="1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</TotalTime>
  <Words>550</Words>
  <Application>Microsoft Office PowerPoint</Application>
  <PresentationFormat>Widescreen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等线</vt:lpstr>
      <vt:lpstr>Aptos</vt:lpstr>
      <vt:lpstr>Calibri</vt:lpstr>
      <vt:lpstr>Calibri Light</vt:lpstr>
      <vt:lpstr>Cambria</vt:lpstr>
      <vt:lpstr>Times New Roman</vt:lpstr>
      <vt:lpstr>UTM Spring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11332</cp:lastModifiedBy>
  <cp:revision>4</cp:revision>
  <dcterms:created xsi:type="dcterms:W3CDTF">2024-12-28T08:49:42Z</dcterms:created>
  <dcterms:modified xsi:type="dcterms:W3CDTF">2024-12-28T09:15:15Z</dcterms:modified>
</cp:coreProperties>
</file>