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7" r:id="rId2"/>
    <p:sldId id="258" r:id="rId3"/>
    <p:sldId id="264" r:id="rId4"/>
    <p:sldId id="265" r:id="rId5"/>
    <p:sldId id="263" r:id="rId6"/>
    <p:sldId id="266" r:id="rId7"/>
    <p:sldId id="267" r:id="rId8"/>
    <p:sldId id="268" r:id="rId9"/>
    <p:sldId id="269" r:id="rId10"/>
    <p:sldId id="270" r:id="rId11"/>
    <p:sldId id="27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02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834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154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91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362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762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0028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272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2986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793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CFC52AF-A1D0-2148-1E25-3C26E2427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6011817"/>
            <a:ext cx="12192000" cy="8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940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E97E702-60BE-ECC2-F72B-628406BD0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4"/>
          <a:stretch/>
        </p:blipFill>
        <p:spPr>
          <a:xfrm>
            <a:off x="468557" y="3126226"/>
            <a:ext cx="1879446" cy="374950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D32CA71-4B23-32B4-B46F-2245D5F9C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8"/>
          <a:stretch/>
        </p:blipFill>
        <p:spPr>
          <a:xfrm>
            <a:off x="9363833" y="3275611"/>
            <a:ext cx="1865756" cy="3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33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C1CC-05D7-6B07-EEAE-DE5FF38B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B8692-7E9A-2C8A-A897-CFFA27D1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154B6-21FE-1539-2378-7AA25AF8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359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238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146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646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53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041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670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994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E1FD851-C255-452C-9C45-ECB43F2571C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F778AE-A8F7-459E-A8A8-9911BCB411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98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59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425F9-4369-EB34-1ABE-4A961AC7E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332EA3-DDAA-0883-0CD9-DC0F866DD03E}"/>
              </a:ext>
            </a:extLst>
          </p:cNvPr>
          <p:cNvSpPr txBox="1"/>
          <p:nvPr/>
        </p:nvSpPr>
        <p:spPr>
          <a:xfrm>
            <a:off x="1893065" y="2030649"/>
            <a:ext cx="8405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Hoạt</a:t>
            </a:r>
            <a:r>
              <a:rPr lang="en-GB" sz="4000" dirty="0">
                <a:solidFill>
                  <a:srgbClr val="0C948F"/>
                </a:solidFill>
                <a:latin typeface="SVN-Rocker" panose="02040603050506020204" pitchFamily="18" charset="0"/>
              </a:rPr>
              <a:t> </a:t>
            </a:r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động</a:t>
            </a:r>
            <a:r>
              <a:rPr lang="en-GB" sz="4000" dirty="0">
                <a:solidFill>
                  <a:srgbClr val="0C948F"/>
                </a:solidFill>
                <a:latin typeface="SVN-Rocker" panose="02040603050506020204" pitchFamily="18" charset="0"/>
              </a:rPr>
              <a:t> </a:t>
            </a:r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giáo</a:t>
            </a:r>
            <a:r>
              <a:rPr lang="en-GB" sz="4000" dirty="0">
                <a:solidFill>
                  <a:srgbClr val="0C948F"/>
                </a:solidFill>
                <a:latin typeface="SVN-Rocker" panose="02040603050506020204" pitchFamily="18" charset="0"/>
              </a:rPr>
              <a:t> </a:t>
            </a:r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dục</a:t>
            </a:r>
            <a:r>
              <a:rPr lang="en-GB" sz="4000" dirty="0">
                <a:solidFill>
                  <a:srgbClr val="0C948F"/>
                </a:solidFill>
                <a:latin typeface="SVN-Rocker" panose="02040603050506020204" pitchFamily="18" charset="0"/>
              </a:rPr>
              <a:t> </a:t>
            </a:r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theo</a:t>
            </a:r>
            <a:r>
              <a:rPr lang="en-GB" sz="4000" dirty="0">
                <a:solidFill>
                  <a:srgbClr val="0C948F"/>
                </a:solidFill>
                <a:latin typeface="SVN-Rocker" panose="02040603050506020204" pitchFamily="18" charset="0"/>
              </a:rPr>
              <a:t> </a:t>
            </a:r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chủ</a:t>
            </a:r>
            <a:r>
              <a:rPr lang="en-GB" sz="4000" dirty="0">
                <a:solidFill>
                  <a:srgbClr val="0C948F"/>
                </a:solidFill>
                <a:latin typeface="SVN-Rocker" panose="02040603050506020204" pitchFamily="18" charset="0"/>
              </a:rPr>
              <a:t> </a:t>
            </a:r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đề</a:t>
            </a:r>
            <a:endParaRPr lang="en-GB" sz="4000" dirty="0">
              <a:solidFill>
                <a:srgbClr val="0C948F"/>
              </a:solidFill>
              <a:latin typeface="SVN-Rocker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D3C8E-A9B4-E47C-98A9-5C0CE1ED8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18" y="2738535"/>
            <a:ext cx="8602202" cy="3206774"/>
          </a:xfrm>
          <a:prstGeom prst="rect">
            <a:avLst/>
          </a:prstGeom>
        </p:spPr>
      </p:pic>
      <p:pic>
        <p:nvPicPr>
          <p:cNvPr id="5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78E0182B-1028-22C3-E25B-0528FC88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" y="121728"/>
            <a:ext cx="1857943" cy="1752957"/>
          </a:xfrm>
          <a:prstGeom prst="ellipse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635A368E-035F-4995-E7ED-8792475E13A8}"/>
              </a:ext>
            </a:extLst>
          </p:cNvPr>
          <p:cNvSpPr txBox="1"/>
          <p:nvPr/>
        </p:nvSpPr>
        <p:spPr>
          <a:xfrm>
            <a:off x="535021" y="121728"/>
            <a:ext cx="10233498" cy="1631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1219170">
              <a:defRPr/>
            </a:pP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 </a:t>
            </a: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>
              <a:defRPr/>
            </a:pPr>
            <a:endParaRPr lang="vi-VN" sz="2667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defRPr/>
            </a:pPr>
            <a:r>
              <a:rPr lang="vi-VN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</a:p>
        </p:txBody>
      </p:sp>
    </p:spTree>
    <p:extLst>
      <p:ext uri="{BB962C8B-B14F-4D97-AF65-F5344CB8AC3E}">
        <p14:creationId xmlns:p14="http://schemas.microsoft.com/office/powerpoint/2010/main" val="38355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F45F7D4-0CC9-81E5-40FD-5425A248F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9" y="-228600"/>
            <a:ext cx="8943974" cy="7543800"/>
          </a:xfrm>
          <a:prstGeom prst="rect">
            <a:avLst/>
          </a:prstGeom>
        </p:spPr>
      </p:pic>
      <p:sp>
        <p:nvSpPr>
          <p:cNvPr id="6" name="矩形 14">
            <a:extLst>
              <a:ext uri="{FF2B5EF4-FFF2-40B4-BE49-F238E27FC236}">
                <a16:creationId xmlns:a16="http://schemas.microsoft.com/office/drawing/2014/main" id="{01E18765-3F50-4648-D2B8-9199CABB6C2D}"/>
              </a:ext>
            </a:extLst>
          </p:cNvPr>
          <p:cNvSpPr/>
          <p:nvPr/>
        </p:nvSpPr>
        <p:spPr>
          <a:xfrm>
            <a:off x="4914447" y="2456546"/>
            <a:ext cx="6115958" cy="1754326"/>
          </a:xfrm>
          <a:prstGeom prst="rect">
            <a:avLst/>
          </a:prstGeom>
          <a:ln w="19050">
            <a:noFill/>
            <a:prstDash val="lgDashDot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Em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hãy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nói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lại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với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bạn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bên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cạnh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biết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đồ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vật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em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vừa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kể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nói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lên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điều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gì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của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người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thân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8" name="文本框 55"/>
          <p:cNvSpPr txBox="1"/>
          <p:nvPr/>
        </p:nvSpPr>
        <p:spPr>
          <a:xfrm>
            <a:off x="6738656" y="1785803"/>
            <a:ext cx="246753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8000">
                <a:solidFill>
                  <a:schemeClr val="bg1"/>
                </a:solidFill>
                <a:effectLst>
                  <a:outerShdw blurRad="101600" dist="165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defRPr>
            </a:lvl1pPr>
          </a:lstStyle>
          <a:p>
            <a:pPr algn="dist"/>
            <a:r>
              <a:rPr lang="en-GB" altLang="zh-CN" sz="3600" b="1" dirty="0">
                <a:solidFill>
                  <a:srgbClr val="0C948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NHIỆM VỤ</a:t>
            </a:r>
            <a:endParaRPr lang="zh-CN" altLang="en-US" sz="3600" b="1" dirty="0">
              <a:solidFill>
                <a:srgbClr val="0C948F"/>
              </a:solidFill>
              <a:effectLst/>
              <a:latin typeface="Cambria" panose="02040503050406030204" pitchFamily="18" charset="0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9" name="zigzag-lines-in-side-view-position_31924"/>
          <p:cNvSpPr>
            <a:spLocks noChangeAspect="1"/>
          </p:cNvSpPr>
          <p:nvPr/>
        </p:nvSpPr>
        <p:spPr bwMode="auto">
          <a:xfrm rot="5400000">
            <a:off x="7948013" y="1400871"/>
            <a:ext cx="48823" cy="1964881"/>
          </a:xfrm>
          <a:custGeom>
            <a:avLst/>
            <a:gdLst>
              <a:gd name="connsiteX0" fmla="*/ 243276 w 323214"/>
              <a:gd name="connsiteY0" fmla="*/ 1272 h 607074"/>
              <a:gd name="connsiteX1" fmla="*/ 249275 w 323214"/>
              <a:gd name="connsiteY1" fmla="*/ 1272 h 607074"/>
              <a:gd name="connsiteX2" fmla="*/ 321941 w 323214"/>
              <a:gd name="connsiteY2" fmla="*/ 73833 h 607074"/>
              <a:gd name="connsiteX3" fmla="*/ 321941 w 323214"/>
              <a:gd name="connsiteY3" fmla="*/ 79823 h 607074"/>
              <a:gd name="connsiteX4" fmla="*/ 248369 w 323214"/>
              <a:gd name="connsiteY4" fmla="*/ 153288 h 607074"/>
              <a:gd name="connsiteX5" fmla="*/ 318885 w 323214"/>
              <a:gd name="connsiteY5" fmla="*/ 223701 h 607074"/>
              <a:gd name="connsiteX6" fmla="*/ 318885 w 323214"/>
              <a:gd name="connsiteY6" fmla="*/ 229691 h 607074"/>
              <a:gd name="connsiteX7" fmla="*/ 244973 w 323214"/>
              <a:gd name="connsiteY7" fmla="*/ 303495 h 607074"/>
              <a:gd name="connsiteX8" fmla="*/ 315150 w 323214"/>
              <a:gd name="connsiteY8" fmla="*/ 373569 h 607074"/>
              <a:gd name="connsiteX9" fmla="*/ 315150 w 323214"/>
              <a:gd name="connsiteY9" fmla="*/ 379559 h 607074"/>
              <a:gd name="connsiteX10" fmla="*/ 241578 w 323214"/>
              <a:gd name="connsiteY10" fmla="*/ 453024 h 607074"/>
              <a:gd name="connsiteX11" fmla="*/ 312094 w 323214"/>
              <a:gd name="connsiteY11" fmla="*/ 523437 h 607074"/>
              <a:gd name="connsiteX12" fmla="*/ 312094 w 323214"/>
              <a:gd name="connsiteY12" fmla="*/ 529427 h 607074"/>
              <a:gd name="connsiteX13" fmla="*/ 235579 w 323214"/>
              <a:gd name="connsiteY13" fmla="*/ 605831 h 607074"/>
              <a:gd name="connsiteX14" fmla="*/ 232523 w 323214"/>
              <a:gd name="connsiteY14" fmla="*/ 607074 h 607074"/>
              <a:gd name="connsiteX15" fmla="*/ 229580 w 323214"/>
              <a:gd name="connsiteY15" fmla="*/ 605831 h 607074"/>
              <a:gd name="connsiteX16" fmla="*/ 229580 w 323214"/>
              <a:gd name="connsiteY16" fmla="*/ 599841 h 607074"/>
              <a:gd name="connsiteX17" fmla="*/ 303152 w 323214"/>
              <a:gd name="connsiteY17" fmla="*/ 526376 h 607074"/>
              <a:gd name="connsiteX18" fmla="*/ 233428 w 323214"/>
              <a:gd name="connsiteY18" fmla="*/ 456867 h 607074"/>
              <a:gd name="connsiteX19" fmla="*/ 232975 w 323214"/>
              <a:gd name="connsiteY19" fmla="*/ 456302 h 607074"/>
              <a:gd name="connsiteX20" fmla="*/ 232636 w 323214"/>
              <a:gd name="connsiteY20" fmla="*/ 455963 h 607074"/>
              <a:gd name="connsiteX21" fmla="*/ 232636 w 323214"/>
              <a:gd name="connsiteY21" fmla="*/ 450085 h 607074"/>
              <a:gd name="connsiteX22" fmla="*/ 306208 w 323214"/>
              <a:gd name="connsiteY22" fmla="*/ 376621 h 607074"/>
              <a:gd name="connsiteX23" fmla="*/ 236484 w 323214"/>
              <a:gd name="connsiteY23" fmla="*/ 306999 h 607074"/>
              <a:gd name="connsiteX24" fmla="*/ 235239 w 323214"/>
              <a:gd name="connsiteY24" fmla="*/ 303947 h 607074"/>
              <a:gd name="connsiteX25" fmla="*/ 236371 w 323214"/>
              <a:gd name="connsiteY25" fmla="*/ 300104 h 607074"/>
              <a:gd name="connsiteX26" fmla="*/ 309943 w 323214"/>
              <a:gd name="connsiteY26" fmla="*/ 226640 h 607074"/>
              <a:gd name="connsiteX27" fmla="*/ 240219 w 323214"/>
              <a:gd name="connsiteY27" fmla="*/ 157131 h 607074"/>
              <a:gd name="connsiteX28" fmla="*/ 239880 w 323214"/>
              <a:gd name="connsiteY28" fmla="*/ 156453 h 607074"/>
              <a:gd name="connsiteX29" fmla="*/ 239427 w 323214"/>
              <a:gd name="connsiteY29" fmla="*/ 156226 h 607074"/>
              <a:gd name="connsiteX30" fmla="*/ 239427 w 323214"/>
              <a:gd name="connsiteY30" fmla="*/ 150236 h 607074"/>
              <a:gd name="connsiteX31" fmla="*/ 312999 w 323214"/>
              <a:gd name="connsiteY31" fmla="*/ 76771 h 607074"/>
              <a:gd name="connsiteX32" fmla="*/ 243276 w 323214"/>
              <a:gd name="connsiteY32" fmla="*/ 7263 h 607074"/>
              <a:gd name="connsiteX33" fmla="*/ 243276 w 323214"/>
              <a:gd name="connsiteY33" fmla="*/ 1272 h 607074"/>
              <a:gd name="connsiteX34" fmla="*/ 15004 w 323214"/>
              <a:gd name="connsiteY34" fmla="*/ 1272 h 607074"/>
              <a:gd name="connsiteX35" fmla="*/ 21005 w 323214"/>
              <a:gd name="connsiteY35" fmla="*/ 1272 h 607074"/>
              <a:gd name="connsiteX36" fmla="*/ 93705 w 323214"/>
              <a:gd name="connsiteY36" fmla="*/ 73833 h 607074"/>
              <a:gd name="connsiteX37" fmla="*/ 93705 w 323214"/>
              <a:gd name="connsiteY37" fmla="*/ 79823 h 607074"/>
              <a:gd name="connsiteX38" fmla="*/ 19986 w 323214"/>
              <a:gd name="connsiteY38" fmla="*/ 153288 h 607074"/>
              <a:gd name="connsiteX39" fmla="*/ 90534 w 323214"/>
              <a:gd name="connsiteY39" fmla="*/ 223701 h 607074"/>
              <a:gd name="connsiteX40" fmla="*/ 90534 w 323214"/>
              <a:gd name="connsiteY40" fmla="*/ 229691 h 607074"/>
              <a:gd name="connsiteX41" fmla="*/ 16589 w 323214"/>
              <a:gd name="connsiteY41" fmla="*/ 303495 h 607074"/>
              <a:gd name="connsiteX42" fmla="*/ 86797 w 323214"/>
              <a:gd name="connsiteY42" fmla="*/ 373569 h 607074"/>
              <a:gd name="connsiteX43" fmla="*/ 86797 w 323214"/>
              <a:gd name="connsiteY43" fmla="*/ 379559 h 607074"/>
              <a:gd name="connsiteX44" fmla="*/ 13192 w 323214"/>
              <a:gd name="connsiteY44" fmla="*/ 453024 h 607074"/>
              <a:gd name="connsiteX45" fmla="*/ 83740 w 323214"/>
              <a:gd name="connsiteY45" fmla="*/ 523437 h 607074"/>
              <a:gd name="connsiteX46" fmla="*/ 83740 w 323214"/>
              <a:gd name="connsiteY46" fmla="*/ 529427 h 607074"/>
              <a:gd name="connsiteX47" fmla="*/ 7190 w 323214"/>
              <a:gd name="connsiteY47" fmla="*/ 605831 h 607074"/>
              <a:gd name="connsiteX48" fmla="*/ 4133 w 323214"/>
              <a:gd name="connsiteY48" fmla="*/ 607074 h 607074"/>
              <a:gd name="connsiteX49" fmla="*/ 1188 w 323214"/>
              <a:gd name="connsiteY49" fmla="*/ 605831 h 607074"/>
              <a:gd name="connsiteX50" fmla="*/ 1188 w 323214"/>
              <a:gd name="connsiteY50" fmla="*/ 599841 h 607074"/>
              <a:gd name="connsiteX51" fmla="*/ 74794 w 323214"/>
              <a:gd name="connsiteY51" fmla="*/ 526376 h 607074"/>
              <a:gd name="connsiteX52" fmla="*/ 5038 w 323214"/>
              <a:gd name="connsiteY52" fmla="*/ 456867 h 607074"/>
              <a:gd name="connsiteX53" fmla="*/ 4699 w 323214"/>
              <a:gd name="connsiteY53" fmla="*/ 456302 h 607074"/>
              <a:gd name="connsiteX54" fmla="*/ 4246 w 323214"/>
              <a:gd name="connsiteY54" fmla="*/ 455963 h 607074"/>
              <a:gd name="connsiteX55" fmla="*/ 4246 w 323214"/>
              <a:gd name="connsiteY55" fmla="*/ 450085 h 607074"/>
              <a:gd name="connsiteX56" fmla="*/ 77851 w 323214"/>
              <a:gd name="connsiteY56" fmla="*/ 376621 h 607074"/>
              <a:gd name="connsiteX57" fmla="*/ 8209 w 323214"/>
              <a:gd name="connsiteY57" fmla="*/ 306999 h 607074"/>
              <a:gd name="connsiteX58" fmla="*/ 6964 w 323214"/>
              <a:gd name="connsiteY58" fmla="*/ 303947 h 607074"/>
              <a:gd name="connsiteX59" fmla="*/ 7983 w 323214"/>
              <a:gd name="connsiteY59" fmla="*/ 300104 h 607074"/>
              <a:gd name="connsiteX60" fmla="*/ 81588 w 323214"/>
              <a:gd name="connsiteY60" fmla="*/ 226640 h 607074"/>
              <a:gd name="connsiteX61" fmla="*/ 11946 w 323214"/>
              <a:gd name="connsiteY61" fmla="*/ 157131 h 607074"/>
              <a:gd name="connsiteX62" fmla="*/ 11493 w 323214"/>
              <a:gd name="connsiteY62" fmla="*/ 156453 h 607074"/>
              <a:gd name="connsiteX63" fmla="*/ 11153 w 323214"/>
              <a:gd name="connsiteY63" fmla="*/ 156226 h 607074"/>
              <a:gd name="connsiteX64" fmla="*/ 11153 w 323214"/>
              <a:gd name="connsiteY64" fmla="*/ 150236 h 607074"/>
              <a:gd name="connsiteX65" fmla="*/ 84646 w 323214"/>
              <a:gd name="connsiteY65" fmla="*/ 76771 h 607074"/>
              <a:gd name="connsiteX66" fmla="*/ 15004 w 323214"/>
              <a:gd name="connsiteY66" fmla="*/ 7263 h 607074"/>
              <a:gd name="connsiteX67" fmla="*/ 15004 w 323214"/>
              <a:gd name="connsiteY67" fmla="*/ 1272 h 607074"/>
              <a:gd name="connsiteX68" fmla="*/ 129172 w 323214"/>
              <a:gd name="connsiteY68" fmla="*/ 1230 h 607074"/>
              <a:gd name="connsiteX69" fmla="*/ 135171 w 323214"/>
              <a:gd name="connsiteY69" fmla="*/ 1230 h 607074"/>
              <a:gd name="connsiteX70" fmla="*/ 207837 w 323214"/>
              <a:gd name="connsiteY70" fmla="*/ 73796 h 607074"/>
              <a:gd name="connsiteX71" fmla="*/ 207837 w 323214"/>
              <a:gd name="connsiteY71" fmla="*/ 79787 h 607074"/>
              <a:gd name="connsiteX72" fmla="*/ 134265 w 323214"/>
              <a:gd name="connsiteY72" fmla="*/ 153256 h 607074"/>
              <a:gd name="connsiteX73" fmla="*/ 204781 w 323214"/>
              <a:gd name="connsiteY73" fmla="*/ 223674 h 607074"/>
              <a:gd name="connsiteX74" fmla="*/ 204781 w 323214"/>
              <a:gd name="connsiteY74" fmla="*/ 229665 h 607074"/>
              <a:gd name="connsiteX75" fmla="*/ 130756 w 323214"/>
              <a:gd name="connsiteY75" fmla="*/ 303474 h 607074"/>
              <a:gd name="connsiteX76" fmla="*/ 201046 w 323214"/>
              <a:gd name="connsiteY76" fmla="*/ 373553 h 607074"/>
              <a:gd name="connsiteX77" fmla="*/ 201046 w 323214"/>
              <a:gd name="connsiteY77" fmla="*/ 379544 h 607074"/>
              <a:gd name="connsiteX78" fmla="*/ 127474 w 323214"/>
              <a:gd name="connsiteY78" fmla="*/ 453013 h 607074"/>
              <a:gd name="connsiteX79" fmla="*/ 197877 w 323214"/>
              <a:gd name="connsiteY79" fmla="*/ 523431 h 607074"/>
              <a:gd name="connsiteX80" fmla="*/ 197877 w 323214"/>
              <a:gd name="connsiteY80" fmla="*/ 529422 h 607074"/>
              <a:gd name="connsiteX81" fmla="*/ 121362 w 323214"/>
              <a:gd name="connsiteY81" fmla="*/ 605831 h 607074"/>
              <a:gd name="connsiteX82" fmla="*/ 118419 w 323214"/>
              <a:gd name="connsiteY82" fmla="*/ 607074 h 607074"/>
              <a:gd name="connsiteX83" fmla="*/ 115363 w 323214"/>
              <a:gd name="connsiteY83" fmla="*/ 605831 h 607074"/>
              <a:gd name="connsiteX84" fmla="*/ 115363 w 323214"/>
              <a:gd name="connsiteY84" fmla="*/ 599840 h 607074"/>
              <a:gd name="connsiteX85" fmla="*/ 188935 w 323214"/>
              <a:gd name="connsiteY85" fmla="*/ 526483 h 607074"/>
              <a:gd name="connsiteX86" fmla="*/ 119324 w 323214"/>
              <a:gd name="connsiteY86" fmla="*/ 456856 h 607074"/>
              <a:gd name="connsiteX87" fmla="*/ 118871 w 323214"/>
              <a:gd name="connsiteY87" fmla="*/ 456291 h 607074"/>
              <a:gd name="connsiteX88" fmla="*/ 118532 w 323214"/>
              <a:gd name="connsiteY88" fmla="*/ 456065 h 607074"/>
              <a:gd name="connsiteX89" fmla="*/ 118532 w 323214"/>
              <a:gd name="connsiteY89" fmla="*/ 450075 h 607074"/>
              <a:gd name="connsiteX90" fmla="*/ 192104 w 323214"/>
              <a:gd name="connsiteY90" fmla="*/ 376605 h 607074"/>
              <a:gd name="connsiteX91" fmla="*/ 122380 w 323214"/>
              <a:gd name="connsiteY91" fmla="*/ 306978 h 607074"/>
              <a:gd name="connsiteX92" fmla="*/ 121135 w 323214"/>
              <a:gd name="connsiteY92" fmla="*/ 303926 h 607074"/>
              <a:gd name="connsiteX93" fmla="*/ 122267 w 323214"/>
              <a:gd name="connsiteY93" fmla="*/ 300083 h 607074"/>
              <a:gd name="connsiteX94" fmla="*/ 195839 w 323214"/>
              <a:gd name="connsiteY94" fmla="*/ 226613 h 607074"/>
              <a:gd name="connsiteX95" fmla="*/ 126115 w 323214"/>
              <a:gd name="connsiteY95" fmla="*/ 157100 h 607074"/>
              <a:gd name="connsiteX96" fmla="*/ 125663 w 323214"/>
              <a:gd name="connsiteY96" fmla="*/ 156421 h 607074"/>
              <a:gd name="connsiteX97" fmla="*/ 125323 w 323214"/>
              <a:gd name="connsiteY97" fmla="*/ 156195 h 607074"/>
              <a:gd name="connsiteX98" fmla="*/ 125323 w 323214"/>
              <a:gd name="connsiteY98" fmla="*/ 150205 h 607074"/>
              <a:gd name="connsiteX99" fmla="*/ 198895 w 323214"/>
              <a:gd name="connsiteY99" fmla="*/ 76735 h 607074"/>
              <a:gd name="connsiteX100" fmla="*/ 129172 w 323214"/>
              <a:gd name="connsiteY100" fmla="*/ 7221 h 607074"/>
              <a:gd name="connsiteX101" fmla="*/ 129172 w 323214"/>
              <a:gd name="connsiteY101" fmla="*/ 1230 h 6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214" h="607074">
                <a:moveTo>
                  <a:pt x="243276" y="1272"/>
                </a:moveTo>
                <a:cubicBezTo>
                  <a:pt x="244973" y="-423"/>
                  <a:pt x="247690" y="-423"/>
                  <a:pt x="249275" y="1272"/>
                </a:cubicBezTo>
                <a:lnTo>
                  <a:pt x="321941" y="73833"/>
                </a:lnTo>
                <a:cubicBezTo>
                  <a:pt x="323639" y="75415"/>
                  <a:pt x="323639" y="78128"/>
                  <a:pt x="321941" y="79823"/>
                </a:cubicBezTo>
                <a:lnTo>
                  <a:pt x="248369" y="153288"/>
                </a:lnTo>
                <a:lnTo>
                  <a:pt x="318885" y="223701"/>
                </a:lnTo>
                <a:cubicBezTo>
                  <a:pt x="320470" y="225283"/>
                  <a:pt x="320470" y="227996"/>
                  <a:pt x="318885" y="229691"/>
                </a:cubicBezTo>
                <a:lnTo>
                  <a:pt x="244973" y="303495"/>
                </a:lnTo>
                <a:lnTo>
                  <a:pt x="315150" y="373569"/>
                </a:lnTo>
                <a:cubicBezTo>
                  <a:pt x="316848" y="375264"/>
                  <a:pt x="316848" y="377977"/>
                  <a:pt x="315150" y="379559"/>
                </a:cubicBezTo>
                <a:lnTo>
                  <a:pt x="241578" y="453024"/>
                </a:lnTo>
                <a:lnTo>
                  <a:pt x="312094" y="523437"/>
                </a:lnTo>
                <a:cubicBezTo>
                  <a:pt x="313678" y="525133"/>
                  <a:pt x="313678" y="527845"/>
                  <a:pt x="312094" y="529427"/>
                </a:cubicBezTo>
                <a:lnTo>
                  <a:pt x="235579" y="605831"/>
                </a:lnTo>
                <a:cubicBezTo>
                  <a:pt x="234673" y="606735"/>
                  <a:pt x="233655" y="607074"/>
                  <a:pt x="232523" y="607074"/>
                </a:cubicBezTo>
                <a:cubicBezTo>
                  <a:pt x="231504" y="607074"/>
                  <a:pt x="230372" y="606735"/>
                  <a:pt x="229580" y="605831"/>
                </a:cubicBezTo>
                <a:cubicBezTo>
                  <a:pt x="227882" y="604248"/>
                  <a:pt x="227882" y="601536"/>
                  <a:pt x="229580" y="599841"/>
                </a:cubicBezTo>
                <a:lnTo>
                  <a:pt x="303152" y="526376"/>
                </a:lnTo>
                <a:lnTo>
                  <a:pt x="233428" y="456867"/>
                </a:lnTo>
                <a:cubicBezTo>
                  <a:pt x="233202" y="456641"/>
                  <a:pt x="233202" y="456415"/>
                  <a:pt x="232975" y="456302"/>
                </a:cubicBezTo>
                <a:cubicBezTo>
                  <a:pt x="232862" y="456189"/>
                  <a:pt x="232749" y="456189"/>
                  <a:pt x="232636" y="455963"/>
                </a:cubicBezTo>
                <a:cubicBezTo>
                  <a:pt x="231051" y="454380"/>
                  <a:pt x="231051" y="451668"/>
                  <a:pt x="232636" y="450085"/>
                </a:cubicBezTo>
                <a:lnTo>
                  <a:pt x="306208" y="376621"/>
                </a:lnTo>
                <a:lnTo>
                  <a:pt x="236484" y="306999"/>
                </a:lnTo>
                <a:cubicBezTo>
                  <a:pt x="235692" y="306208"/>
                  <a:pt x="235239" y="305077"/>
                  <a:pt x="235239" y="303947"/>
                </a:cubicBezTo>
                <a:cubicBezTo>
                  <a:pt x="235013" y="302591"/>
                  <a:pt x="235352" y="301122"/>
                  <a:pt x="236371" y="300104"/>
                </a:cubicBezTo>
                <a:lnTo>
                  <a:pt x="309943" y="226640"/>
                </a:lnTo>
                <a:lnTo>
                  <a:pt x="240219" y="157131"/>
                </a:lnTo>
                <a:cubicBezTo>
                  <a:pt x="239993" y="156905"/>
                  <a:pt x="239993" y="156679"/>
                  <a:pt x="239880" y="156453"/>
                </a:cubicBezTo>
                <a:cubicBezTo>
                  <a:pt x="239654" y="156339"/>
                  <a:pt x="239540" y="156339"/>
                  <a:pt x="239427" y="156226"/>
                </a:cubicBezTo>
                <a:cubicBezTo>
                  <a:pt x="237843" y="154531"/>
                  <a:pt x="237843" y="151932"/>
                  <a:pt x="239427" y="150236"/>
                </a:cubicBezTo>
                <a:lnTo>
                  <a:pt x="312999" y="76771"/>
                </a:lnTo>
                <a:lnTo>
                  <a:pt x="243276" y="7263"/>
                </a:lnTo>
                <a:cubicBezTo>
                  <a:pt x="241691" y="5567"/>
                  <a:pt x="241691" y="2855"/>
                  <a:pt x="243276" y="1272"/>
                </a:cubicBezTo>
                <a:close/>
                <a:moveTo>
                  <a:pt x="15004" y="1272"/>
                </a:moveTo>
                <a:cubicBezTo>
                  <a:pt x="16589" y="-423"/>
                  <a:pt x="19307" y="-423"/>
                  <a:pt x="21005" y="1272"/>
                </a:cubicBezTo>
                <a:lnTo>
                  <a:pt x="93705" y="73833"/>
                </a:lnTo>
                <a:cubicBezTo>
                  <a:pt x="95290" y="75415"/>
                  <a:pt x="95290" y="78128"/>
                  <a:pt x="93705" y="79823"/>
                </a:cubicBezTo>
                <a:lnTo>
                  <a:pt x="19986" y="153288"/>
                </a:lnTo>
                <a:lnTo>
                  <a:pt x="90534" y="223701"/>
                </a:lnTo>
                <a:cubicBezTo>
                  <a:pt x="92233" y="225283"/>
                  <a:pt x="92233" y="227996"/>
                  <a:pt x="90534" y="229691"/>
                </a:cubicBezTo>
                <a:lnTo>
                  <a:pt x="16589" y="303495"/>
                </a:lnTo>
                <a:lnTo>
                  <a:pt x="86797" y="373569"/>
                </a:lnTo>
                <a:cubicBezTo>
                  <a:pt x="88496" y="375264"/>
                  <a:pt x="88496" y="377977"/>
                  <a:pt x="86797" y="379559"/>
                </a:cubicBezTo>
                <a:lnTo>
                  <a:pt x="13192" y="453024"/>
                </a:lnTo>
                <a:lnTo>
                  <a:pt x="83740" y="523437"/>
                </a:lnTo>
                <a:cubicBezTo>
                  <a:pt x="85438" y="525133"/>
                  <a:pt x="85438" y="527845"/>
                  <a:pt x="83740" y="529427"/>
                </a:cubicBezTo>
                <a:lnTo>
                  <a:pt x="7190" y="605831"/>
                </a:lnTo>
                <a:cubicBezTo>
                  <a:pt x="6397" y="606735"/>
                  <a:pt x="5265" y="607074"/>
                  <a:pt x="4133" y="607074"/>
                </a:cubicBezTo>
                <a:cubicBezTo>
                  <a:pt x="3113" y="607074"/>
                  <a:pt x="1981" y="606735"/>
                  <a:pt x="1188" y="605831"/>
                </a:cubicBezTo>
                <a:cubicBezTo>
                  <a:pt x="-397" y="604248"/>
                  <a:pt x="-397" y="601536"/>
                  <a:pt x="1188" y="599841"/>
                </a:cubicBezTo>
                <a:lnTo>
                  <a:pt x="74794" y="526376"/>
                </a:lnTo>
                <a:lnTo>
                  <a:pt x="5038" y="456867"/>
                </a:lnTo>
                <a:cubicBezTo>
                  <a:pt x="4925" y="456641"/>
                  <a:pt x="4812" y="456415"/>
                  <a:pt x="4699" y="456302"/>
                </a:cubicBezTo>
                <a:cubicBezTo>
                  <a:pt x="4586" y="456189"/>
                  <a:pt x="4359" y="456189"/>
                  <a:pt x="4246" y="455963"/>
                </a:cubicBezTo>
                <a:cubicBezTo>
                  <a:pt x="2660" y="454380"/>
                  <a:pt x="2660" y="451668"/>
                  <a:pt x="4246" y="450085"/>
                </a:cubicBezTo>
                <a:lnTo>
                  <a:pt x="77851" y="376621"/>
                </a:lnTo>
                <a:lnTo>
                  <a:pt x="8209" y="306999"/>
                </a:lnTo>
                <a:cubicBezTo>
                  <a:pt x="7303" y="306208"/>
                  <a:pt x="6964" y="305077"/>
                  <a:pt x="6964" y="303947"/>
                </a:cubicBezTo>
                <a:cubicBezTo>
                  <a:pt x="6624" y="302591"/>
                  <a:pt x="6964" y="301122"/>
                  <a:pt x="7983" y="300104"/>
                </a:cubicBezTo>
                <a:lnTo>
                  <a:pt x="81588" y="226640"/>
                </a:lnTo>
                <a:lnTo>
                  <a:pt x="11946" y="157131"/>
                </a:lnTo>
                <a:cubicBezTo>
                  <a:pt x="11720" y="156905"/>
                  <a:pt x="11606" y="156679"/>
                  <a:pt x="11493" y="156453"/>
                </a:cubicBezTo>
                <a:cubicBezTo>
                  <a:pt x="11380" y="156339"/>
                  <a:pt x="11267" y="156339"/>
                  <a:pt x="11153" y="156226"/>
                </a:cubicBezTo>
                <a:cubicBezTo>
                  <a:pt x="9455" y="154531"/>
                  <a:pt x="9455" y="151932"/>
                  <a:pt x="11153" y="150236"/>
                </a:cubicBezTo>
                <a:lnTo>
                  <a:pt x="84646" y="76771"/>
                </a:lnTo>
                <a:lnTo>
                  <a:pt x="15004" y="7263"/>
                </a:lnTo>
                <a:cubicBezTo>
                  <a:pt x="13305" y="5567"/>
                  <a:pt x="13305" y="2855"/>
                  <a:pt x="15004" y="1272"/>
                </a:cubicBezTo>
                <a:close/>
                <a:moveTo>
                  <a:pt x="129172" y="1230"/>
                </a:moveTo>
                <a:cubicBezTo>
                  <a:pt x="130869" y="-352"/>
                  <a:pt x="133586" y="-352"/>
                  <a:pt x="135171" y="1230"/>
                </a:cubicBezTo>
                <a:lnTo>
                  <a:pt x="207837" y="73796"/>
                </a:lnTo>
                <a:cubicBezTo>
                  <a:pt x="209535" y="75491"/>
                  <a:pt x="209535" y="78091"/>
                  <a:pt x="207837" y="79787"/>
                </a:cubicBezTo>
                <a:lnTo>
                  <a:pt x="134265" y="153256"/>
                </a:lnTo>
                <a:lnTo>
                  <a:pt x="204781" y="223674"/>
                </a:lnTo>
                <a:cubicBezTo>
                  <a:pt x="206366" y="225257"/>
                  <a:pt x="206366" y="227970"/>
                  <a:pt x="204781" y="229665"/>
                </a:cubicBezTo>
                <a:lnTo>
                  <a:pt x="130756" y="303474"/>
                </a:lnTo>
                <a:lnTo>
                  <a:pt x="201046" y="373553"/>
                </a:lnTo>
                <a:cubicBezTo>
                  <a:pt x="202631" y="375248"/>
                  <a:pt x="202631" y="377961"/>
                  <a:pt x="201046" y="379544"/>
                </a:cubicBezTo>
                <a:lnTo>
                  <a:pt x="127474" y="453013"/>
                </a:lnTo>
                <a:lnTo>
                  <a:pt x="197877" y="523431"/>
                </a:lnTo>
                <a:cubicBezTo>
                  <a:pt x="199574" y="525127"/>
                  <a:pt x="199574" y="527840"/>
                  <a:pt x="197877" y="529422"/>
                </a:cubicBezTo>
                <a:lnTo>
                  <a:pt x="121362" y="605831"/>
                </a:lnTo>
                <a:cubicBezTo>
                  <a:pt x="120569" y="606735"/>
                  <a:pt x="119437" y="607074"/>
                  <a:pt x="118419" y="607074"/>
                </a:cubicBezTo>
                <a:cubicBezTo>
                  <a:pt x="117287" y="607074"/>
                  <a:pt x="116268" y="606735"/>
                  <a:pt x="115363" y="605831"/>
                </a:cubicBezTo>
                <a:cubicBezTo>
                  <a:pt x="113778" y="604248"/>
                  <a:pt x="113778" y="601535"/>
                  <a:pt x="115363" y="599840"/>
                </a:cubicBezTo>
                <a:lnTo>
                  <a:pt x="188935" y="526483"/>
                </a:lnTo>
                <a:lnTo>
                  <a:pt x="119324" y="456856"/>
                </a:lnTo>
                <a:cubicBezTo>
                  <a:pt x="119098" y="456743"/>
                  <a:pt x="118985" y="456404"/>
                  <a:pt x="118871" y="456291"/>
                </a:cubicBezTo>
                <a:cubicBezTo>
                  <a:pt x="118758" y="456178"/>
                  <a:pt x="118645" y="456178"/>
                  <a:pt x="118532" y="456065"/>
                </a:cubicBezTo>
                <a:cubicBezTo>
                  <a:pt x="116834" y="454370"/>
                  <a:pt x="116834" y="451657"/>
                  <a:pt x="118532" y="450075"/>
                </a:cubicBezTo>
                <a:lnTo>
                  <a:pt x="192104" y="376605"/>
                </a:lnTo>
                <a:lnTo>
                  <a:pt x="122380" y="306978"/>
                </a:lnTo>
                <a:cubicBezTo>
                  <a:pt x="121588" y="306187"/>
                  <a:pt x="121135" y="305056"/>
                  <a:pt x="121135" y="303926"/>
                </a:cubicBezTo>
                <a:cubicBezTo>
                  <a:pt x="120909" y="302570"/>
                  <a:pt x="121248" y="301100"/>
                  <a:pt x="122267" y="300083"/>
                </a:cubicBezTo>
                <a:lnTo>
                  <a:pt x="195839" y="226613"/>
                </a:lnTo>
                <a:lnTo>
                  <a:pt x="126115" y="157100"/>
                </a:lnTo>
                <a:cubicBezTo>
                  <a:pt x="125889" y="156873"/>
                  <a:pt x="125889" y="156647"/>
                  <a:pt x="125663" y="156421"/>
                </a:cubicBezTo>
                <a:cubicBezTo>
                  <a:pt x="125550" y="156308"/>
                  <a:pt x="125436" y="156308"/>
                  <a:pt x="125323" y="156195"/>
                </a:cubicBezTo>
                <a:cubicBezTo>
                  <a:pt x="123739" y="154613"/>
                  <a:pt x="123739" y="151900"/>
                  <a:pt x="125323" y="150205"/>
                </a:cubicBezTo>
                <a:lnTo>
                  <a:pt x="198895" y="76735"/>
                </a:lnTo>
                <a:lnTo>
                  <a:pt x="129172" y="7221"/>
                </a:lnTo>
                <a:cubicBezTo>
                  <a:pt x="127587" y="5526"/>
                  <a:pt x="127587" y="2926"/>
                  <a:pt x="129172" y="123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en-ID"/>
          </a:p>
        </p:txBody>
      </p:sp>
      <p:sp>
        <p:nvSpPr>
          <p:cNvPr id="12" name="Cloud 11"/>
          <p:cNvSpPr/>
          <p:nvPr/>
        </p:nvSpPr>
        <p:spPr>
          <a:xfrm>
            <a:off x="4734796" y="4210871"/>
            <a:ext cx="2683813" cy="988219"/>
          </a:xfrm>
          <a:prstGeom prst="cloud">
            <a:avLst/>
          </a:prstGeom>
          <a:solidFill>
            <a:srgbClr val="AFD4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Sở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endParaRPr lang="en-GB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346592" y="3765585"/>
            <a:ext cx="2683813" cy="988219"/>
          </a:xfrm>
          <a:prstGeom prst="cloud">
            <a:avLst/>
          </a:prstGeom>
          <a:solidFill>
            <a:srgbClr val="AFD4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endParaRPr lang="en-GB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7004685" y="4992698"/>
            <a:ext cx="3153728" cy="988219"/>
          </a:xfrm>
          <a:prstGeom prst="cloud">
            <a:avLst/>
          </a:prstGeom>
          <a:solidFill>
            <a:srgbClr val="AFD4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endParaRPr lang="en-GB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466" y="172265"/>
            <a:ext cx="11954933" cy="6228536"/>
            <a:chOff x="225139" y="684134"/>
            <a:chExt cx="11181993" cy="601783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BCEC2AA-9439-40F4-56B7-58636288E51A}"/>
                </a:ext>
              </a:extLst>
            </p:cNvPr>
            <p:cNvGrpSpPr/>
            <p:nvPr/>
          </p:nvGrpSpPr>
          <p:grpSpPr>
            <a:xfrm>
              <a:off x="225139" y="684134"/>
              <a:ext cx="11181993" cy="6017835"/>
              <a:chOff x="125127" y="1863667"/>
              <a:chExt cx="11181993" cy="4306997"/>
            </a:xfrm>
          </p:grpSpPr>
          <p:sp>
            <p:nvSpPr>
              <p:cNvPr id="5" name="梯形 4">
                <a:extLst>
                  <a:ext uri="{FF2B5EF4-FFF2-40B4-BE49-F238E27FC236}">
                    <a16:creationId xmlns:a16="http://schemas.microsoft.com/office/drawing/2014/main" id="{B695C427-6B0B-3D47-62DB-0E390CB882A3}"/>
                  </a:ext>
                </a:extLst>
              </p:cNvPr>
              <p:cNvSpPr/>
              <p:nvPr/>
            </p:nvSpPr>
            <p:spPr>
              <a:xfrm>
                <a:off x="125127" y="2100943"/>
                <a:ext cx="11181993" cy="4069721"/>
              </a:xfrm>
              <a:prstGeom prst="trapezoid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3" name="平行四边形 2">
                <a:extLst>
                  <a:ext uri="{FF2B5EF4-FFF2-40B4-BE49-F238E27FC236}">
                    <a16:creationId xmlns:a16="http://schemas.microsoft.com/office/drawing/2014/main" id="{385DBC91-585F-E039-9298-5B9D09194733}"/>
                  </a:ext>
                </a:extLst>
              </p:cNvPr>
              <p:cNvSpPr/>
              <p:nvPr/>
            </p:nvSpPr>
            <p:spPr>
              <a:xfrm>
                <a:off x="4499429" y="1863667"/>
                <a:ext cx="3601584" cy="588113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 b="1" dirty="0"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思源黑体 CN Regular" panose="020B0500000000000000" pitchFamily="34" charset="-122"/>
                  </a:rPr>
                  <a:t>KẾT LUẬN</a:t>
                </a:r>
                <a:endParaRPr lang="zh-CN" altLang="en-US" sz="4000" b="1" dirty="0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7" name="矩形 14">
              <a:extLst>
                <a:ext uri="{FF2B5EF4-FFF2-40B4-BE49-F238E27FC236}">
                  <a16:creationId xmlns:a16="http://schemas.microsoft.com/office/drawing/2014/main" id="{01E18765-3F50-4648-D2B8-9199CABB6C2D}"/>
                </a:ext>
              </a:extLst>
            </p:cNvPr>
            <p:cNvSpPr/>
            <p:nvPr/>
          </p:nvSpPr>
          <p:spPr>
            <a:xfrm>
              <a:off x="1455800" y="1675200"/>
              <a:ext cx="8720670" cy="2863269"/>
            </a:xfrm>
            <a:prstGeom prst="rect">
              <a:avLst/>
            </a:prstGeom>
            <a:ln w="19050">
              <a:noFill/>
              <a:prstDash val="lgDashDot"/>
            </a:ln>
          </p:spPr>
          <p:txBody>
            <a:bodyPr wrap="square">
              <a:spAutoFit/>
            </a:bodyPr>
            <a:lstStyle/>
            <a:p>
              <a:pPr algn="ctr">
                <a:tabLst>
                  <a:tab pos="7891463" algn="l"/>
                </a:tabLst>
              </a:pP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Có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thể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quan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tâm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,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chăm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sóc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người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thân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bằng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những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cách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:</a:t>
              </a:r>
            </a:p>
            <a:p>
              <a:pPr algn="just"/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+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Hỏi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han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, chia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sẻ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,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quan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tâm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đến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sở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thích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,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thói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quen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, mong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muốn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của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người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thân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.</a:t>
              </a:r>
            </a:p>
            <a:p>
              <a:pPr algn="just"/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+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Cùng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người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thân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làm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những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việc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yêu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thích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.</a:t>
              </a:r>
            </a:p>
            <a:p>
              <a:pPr algn="just"/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+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Tặng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cho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người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thân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những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món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quà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liên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quan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đến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sở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thích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của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họ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.</a:t>
              </a:r>
            </a:p>
            <a:p>
              <a:pPr algn="just"/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+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Chăm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sóc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,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bảo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quản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đồ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dùng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yêu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thích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của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người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thân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.</a:t>
              </a:r>
            </a:p>
          </p:txBody>
        </p:sp>
        <p:sp>
          <p:nvSpPr>
            <p:cNvPr id="8" name="矩形 14">
              <a:extLst>
                <a:ext uri="{FF2B5EF4-FFF2-40B4-BE49-F238E27FC236}">
                  <a16:creationId xmlns:a16="http://schemas.microsoft.com/office/drawing/2014/main" id="{01E18765-3F50-4648-D2B8-9199CABB6C2D}"/>
                </a:ext>
              </a:extLst>
            </p:cNvPr>
            <p:cNvSpPr/>
            <p:nvPr/>
          </p:nvSpPr>
          <p:spPr>
            <a:xfrm>
              <a:off x="4481401" y="4783917"/>
              <a:ext cx="3837665" cy="1754454"/>
            </a:xfrm>
            <a:prstGeom prst="rect">
              <a:avLst/>
            </a:prstGeom>
            <a:ln w="19050">
              <a:noFill/>
              <a:prstDash val="lgDashDot"/>
            </a:ln>
          </p:spPr>
          <p:txBody>
            <a:bodyPr wrap="square">
              <a:spAutoFit/>
            </a:bodyPr>
            <a:lstStyle/>
            <a:p>
              <a:pPr algn="just">
                <a:tabLst>
                  <a:tab pos="7891463" algn="l"/>
                </a:tabLst>
              </a:pPr>
              <a:r>
                <a:rPr lang="en-GB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“</a:t>
              </a:r>
              <a:r>
                <a:rPr lang="en-GB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Hỏi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han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để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chia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sẻ</a:t>
              </a:r>
              <a:endParaRPr lang="en-GB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endParaRPr>
            </a:p>
            <a:p>
              <a:pPr algn="just">
                <a:tabLst>
                  <a:tab pos="7891463" algn="l"/>
                </a:tabLst>
              </a:pP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Cùng</a:t>
              </a:r>
              <a:r>
                <a:rPr lang="en-GB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làm</a:t>
              </a:r>
              <a:r>
                <a:rPr lang="en-GB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để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thêm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vui</a:t>
              </a:r>
              <a:endParaRPr lang="en-GB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endParaRPr>
            </a:p>
            <a:p>
              <a:pPr algn="just">
                <a:tabLst>
                  <a:tab pos="7891463" algn="l"/>
                </a:tabLst>
              </a:pP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Tặng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món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quà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hợp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ý</a:t>
              </a:r>
            </a:p>
            <a:p>
              <a:pPr algn="just">
                <a:tabLst>
                  <a:tab pos="7891463" algn="l"/>
                </a:tabLst>
              </a:pP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Đồ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vật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luôn</a:t>
              </a:r>
              <a:r>
                <a:rPr lang="en-GB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giữ</a:t>
              </a:r>
              <a:r>
                <a:rPr lang="en-GB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gìn</a:t>
              </a:r>
              <a:r>
                <a:rPr lang="en-GB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3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F057227-334C-F3C6-35A6-B07E3CA78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24" y="-308963"/>
            <a:ext cx="7475926" cy="74759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946581" y="1613117"/>
            <a:ext cx="3986212" cy="3631764"/>
            <a:chOff x="5946581" y="1905505"/>
            <a:chExt cx="3986212" cy="3631764"/>
          </a:xfrm>
        </p:grpSpPr>
        <p:sp>
          <p:nvSpPr>
            <p:cNvPr id="2" name="TextBox 1"/>
            <p:cNvSpPr txBox="1"/>
            <p:nvPr/>
          </p:nvSpPr>
          <p:spPr>
            <a:xfrm>
              <a:off x="5946581" y="1905506"/>
              <a:ext cx="3986212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500" dirty="0" err="1">
                  <a:ln w="127000">
                    <a:solidFill>
                      <a:schemeClr val="tx1"/>
                    </a:solidFill>
                  </a:ln>
                  <a:pattFill prst="pct5">
                    <a:fgClr>
                      <a:srgbClr val="FFBD00"/>
                    </a:fgClr>
                    <a:bgClr>
                      <a:srgbClr val="0C948F"/>
                    </a:bgClr>
                  </a:pattFill>
                  <a:latin typeface="#9Slide06 SVNBlow Brush" pitchFamily="2" charset="0"/>
                </a:rPr>
                <a:t>DẶN</a:t>
              </a:r>
              <a:r>
                <a:rPr lang="en-GB" sz="11500" dirty="0">
                  <a:ln w="127000">
                    <a:solidFill>
                      <a:schemeClr val="tx1"/>
                    </a:solidFill>
                  </a:ln>
                  <a:pattFill prst="pct5">
                    <a:fgClr>
                      <a:srgbClr val="FFBD00"/>
                    </a:fgClr>
                    <a:bgClr>
                      <a:srgbClr val="0C948F"/>
                    </a:bgClr>
                  </a:pattFill>
                  <a:latin typeface="#9Slide06 SVNBlow Brush" pitchFamily="2" charset="0"/>
                </a:rPr>
                <a:t> </a:t>
              </a:r>
              <a:r>
                <a:rPr lang="en-GB" sz="11500" dirty="0" err="1">
                  <a:ln w="127000">
                    <a:solidFill>
                      <a:schemeClr val="tx1"/>
                    </a:solidFill>
                  </a:ln>
                  <a:pattFill prst="pct5">
                    <a:fgClr>
                      <a:srgbClr val="FFBD00"/>
                    </a:fgClr>
                    <a:bgClr>
                      <a:srgbClr val="0C948F"/>
                    </a:bgClr>
                  </a:pattFill>
                  <a:latin typeface="#9Slide06 SVNBlow Brush" pitchFamily="2" charset="0"/>
                </a:rPr>
                <a:t>DÒ</a:t>
              </a:r>
              <a:endParaRPr lang="en-GB" sz="11500" dirty="0">
                <a:ln w="127000">
                  <a:solidFill>
                    <a:schemeClr val="tx1"/>
                  </a:solidFill>
                </a:ln>
                <a:pattFill prst="pct5">
                  <a:fgClr>
                    <a:srgbClr val="FFBD00"/>
                  </a:fgClr>
                  <a:bgClr>
                    <a:srgbClr val="0C948F"/>
                  </a:bgClr>
                </a:pattFill>
                <a:latin typeface="#9Slide06 SVNBlow Brush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6581" y="1905505"/>
              <a:ext cx="3986212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500" dirty="0" err="1">
                  <a:ln>
                    <a:solidFill>
                      <a:schemeClr val="bg1"/>
                    </a:solidFill>
                  </a:ln>
                  <a:pattFill prst="pct5">
                    <a:fgClr>
                      <a:srgbClr val="FFBD00"/>
                    </a:fgClr>
                    <a:bgClr>
                      <a:srgbClr val="0C948F"/>
                    </a:bgClr>
                  </a:pattFill>
                  <a:latin typeface="#9Slide06 SVNBlow Brush" pitchFamily="2" charset="0"/>
                </a:rPr>
                <a:t>DẶN</a:t>
              </a:r>
              <a:r>
                <a:rPr lang="en-GB" sz="11500" dirty="0">
                  <a:ln>
                    <a:solidFill>
                      <a:schemeClr val="bg1"/>
                    </a:solidFill>
                  </a:ln>
                  <a:pattFill prst="pct5">
                    <a:fgClr>
                      <a:srgbClr val="FFBD00"/>
                    </a:fgClr>
                    <a:bgClr>
                      <a:srgbClr val="0C948F"/>
                    </a:bgClr>
                  </a:pattFill>
                  <a:latin typeface="#9Slide06 SVNBlow Brush" pitchFamily="2" charset="0"/>
                </a:rPr>
                <a:t> </a:t>
              </a:r>
              <a:r>
                <a:rPr lang="en-GB" sz="11500" dirty="0" err="1">
                  <a:ln>
                    <a:solidFill>
                      <a:schemeClr val="bg1"/>
                    </a:solidFill>
                  </a:ln>
                  <a:pattFill prst="pct5">
                    <a:fgClr>
                      <a:srgbClr val="FFBD00"/>
                    </a:fgClr>
                    <a:bgClr>
                      <a:srgbClr val="0C948F"/>
                    </a:bgClr>
                  </a:pattFill>
                  <a:latin typeface="#9Slide06 SVNBlow Brush" pitchFamily="2" charset="0"/>
                </a:rPr>
                <a:t>DÒ</a:t>
              </a:r>
              <a:endParaRPr lang="en-GB" sz="11500" dirty="0">
                <a:ln>
                  <a:solidFill>
                    <a:schemeClr val="bg1"/>
                  </a:solidFill>
                </a:ln>
                <a:pattFill prst="pct5">
                  <a:fgClr>
                    <a:srgbClr val="FFBD00"/>
                  </a:fgClr>
                  <a:bgClr>
                    <a:srgbClr val="0C948F"/>
                  </a:bgClr>
                </a:pattFill>
                <a:latin typeface="#9Slide06 SVNBlow Bru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2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F057227-334C-F3C6-35A6-B07E3CA78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24" y="-308963"/>
            <a:ext cx="7475926" cy="7475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740" y="1615283"/>
            <a:ext cx="398713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065" y="2030649"/>
            <a:ext cx="8405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Hoạt</a:t>
            </a:r>
            <a:r>
              <a:rPr lang="en-GB" sz="4000" dirty="0">
                <a:solidFill>
                  <a:srgbClr val="0C948F"/>
                </a:solidFill>
                <a:latin typeface="SVN-Rocker" panose="02040603050506020204" pitchFamily="18" charset="0"/>
              </a:rPr>
              <a:t> </a:t>
            </a:r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động</a:t>
            </a:r>
            <a:r>
              <a:rPr lang="en-GB" sz="4000" dirty="0">
                <a:solidFill>
                  <a:srgbClr val="0C948F"/>
                </a:solidFill>
                <a:latin typeface="SVN-Rocker" panose="02040603050506020204" pitchFamily="18" charset="0"/>
              </a:rPr>
              <a:t> </a:t>
            </a:r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giáo</a:t>
            </a:r>
            <a:r>
              <a:rPr lang="en-GB" sz="4000" dirty="0">
                <a:solidFill>
                  <a:srgbClr val="0C948F"/>
                </a:solidFill>
                <a:latin typeface="SVN-Rocker" panose="02040603050506020204" pitchFamily="18" charset="0"/>
              </a:rPr>
              <a:t> </a:t>
            </a:r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dục</a:t>
            </a:r>
            <a:r>
              <a:rPr lang="en-GB" sz="4000" dirty="0">
                <a:solidFill>
                  <a:srgbClr val="0C948F"/>
                </a:solidFill>
                <a:latin typeface="SVN-Rocker" panose="02040603050506020204" pitchFamily="18" charset="0"/>
              </a:rPr>
              <a:t> </a:t>
            </a:r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theo</a:t>
            </a:r>
            <a:r>
              <a:rPr lang="en-GB" sz="4000" dirty="0">
                <a:solidFill>
                  <a:srgbClr val="0C948F"/>
                </a:solidFill>
                <a:latin typeface="SVN-Rocker" panose="02040603050506020204" pitchFamily="18" charset="0"/>
              </a:rPr>
              <a:t> </a:t>
            </a:r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chủ</a:t>
            </a:r>
            <a:r>
              <a:rPr lang="en-GB" sz="4000" dirty="0">
                <a:solidFill>
                  <a:srgbClr val="0C948F"/>
                </a:solidFill>
                <a:latin typeface="SVN-Rocker" panose="02040603050506020204" pitchFamily="18" charset="0"/>
              </a:rPr>
              <a:t> </a:t>
            </a:r>
            <a:r>
              <a:rPr lang="en-GB" sz="4000" dirty="0" err="1">
                <a:solidFill>
                  <a:srgbClr val="0C948F"/>
                </a:solidFill>
                <a:latin typeface="SVN-Rocker" panose="02040603050506020204" pitchFamily="18" charset="0"/>
              </a:rPr>
              <a:t>đề</a:t>
            </a:r>
            <a:endParaRPr lang="en-GB" sz="4000" dirty="0">
              <a:solidFill>
                <a:srgbClr val="0C948F"/>
              </a:solidFill>
              <a:latin typeface="SVN-Rocker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98" y="2738535"/>
            <a:ext cx="8602202" cy="3206774"/>
          </a:xfrm>
          <a:prstGeom prst="rect">
            <a:avLst/>
          </a:prstGeom>
        </p:spPr>
      </p:pic>
      <p:pic>
        <p:nvPicPr>
          <p:cNvPr id="5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DF8D73A9-0640-BDC9-65DE-8F312C66F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" y="121728"/>
            <a:ext cx="1857943" cy="1752957"/>
          </a:xfrm>
          <a:prstGeom prst="ellipse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952C557C-4953-48BE-A41A-D6ABFC130A0F}"/>
              </a:ext>
            </a:extLst>
          </p:cNvPr>
          <p:cNvSpPr txBox="1"/>
          <p:nvPr/>
        </p:nvSpPr>
        <p:spPr>
          <a:xfrm>
            <a:off x="265865" y="843508"/>
            <a:ext cx="10386667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1219170">
              <a:defRPr/>
            </a:pP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4256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2412" y="412150"/>
            <a:ext cx="9347200" cy="5235837"/>
            <a:chOff x="1522412" y="412150"/>
            <a:chExt cx="9347200" cy="523583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BCEC2AA-9439-40F4-56B7-58636288E51A}"/>
                </a:ext>
              </a:extLst>
            </p:cNvPr>
            <p:cNvGrpSpPr/>
            <p:nvPr/>
          </p:nvGrpSpPr>
          <p:grpSpPr>
            <a:xfrm>
              <a:off x="1522412" y="412150"/>
              <a:ext cx="9347200" cy="5235837"/>
              <a:chOff x="1422400" y="1669007"/>
              <a:chExt cx="9347200" cy="3747317"/>
            </a:xfrm>
          </p:grpSpPr>
          <p:sp>
            <p:nvSpPr>
              <p:cNvPr id="5" name="梯形 4">
                <a:extLst>
                  <a:ext uri="{FF2B5EF4-FFF2-40B4-BE49-F238E27FC236}">
                    <a16:creationId xmlns:a16="http://schemas.microsoft.com/office/drawing/2014/main" id="{B695C427-6B0B-3D47-62DB-0E390CB882A3}"/>
                  </a:ext>
                </a:extLst>
              </p:cNvPr>
              <p:cNvSpPr/>
              <p:nvPr/>
            </p:nvSpPr>
            <p:spPr>
              <a:xfrm>
                <a:off x="1422400" y="2100943"/>
                <a:ext cx="9347200" cy="3315381"/>
              </a:xfrm>
              <a:prstGeom prst="trapezoid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3" name="平行四边形 2">
                <a:extLst>
                  <a:ext uri="{FF2B5EF4-FFF2-40B4-BE49-F238E27FC236}">
                    <a16:creationId xmlns:a16="http://schemas.microsoft.com/office/drawing/2014/main" id="{385DBC91-585F-E039-9298-5B9D09194733}"/>
                  </a:ext>
                </a:extLst>
              </p:cNvPr>
              <p:cNvSpPr/>
              <p:nvPr/>
            </p:nvSpPr>
            <p:spPr>
              <a:xfrm>
                <a:off x="4180160" y="1669007"/>
                <a:ext cx="3073940" cy="70167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latin typeface="#9Slide06 SVNBlow Brush"/>
                    <a:ea typeface="思源黑体 CN Regular" panose="020B0500000000000000" pitchFamily="34" charset="-122"/>
                    <a:sym typeface="思源黑体 CN Regular" panose="020B0500000000000000" pitchFamily="34" charset="-122"/>
                  </a:rPr>
                  <a:t>YÊU </a:t>
                </a:r>
                <a:r>
                  <a:rPr lang="en-US" altLang="zh-CN" sz="2400" b="1" dirty="0" err="1">
                    <a:latin typeface="#9Slide06 SVNBlow Brush"/>
                    <a:ea typeface="思源黑体 CN Regular" panose="020B0500000000000000" pitchFamily="34" charset="-122"/>
                    <a:sym typeface="思源黑体 CN Regular" panose="020B0500000000000000" pitchFamily="34" charset="-122"/>
                  </a:rPr>
                  <a:t>CẦU</a:t>
                </a:r>
                <a:r>
                  <a:rPr lang="en-US" altLang="zh-CN" sz="2400" b="1" dirty="0">
                    <a:latin typeface="#9Slide06 SVNBlow Brush"/>
                    <a:ea typeface="思源黑体 CN Regular" panose="020B0500000000000000" pitchFamily="34" charset="-122"/>
                    <a:sym typeface="思源黑体 CN Regular" panose="020B0500000000000000" pitchFamily="34" charset="-122"/>
                  </a:rPr>
                  <a:t> </a:t>
                </a:r>
              </a:p>
              <a:p>
                <a:pPr algn="ctr"/>
                <a:r>
                  <a:rPr lang="en-US" altLang="zh-CN" sz="2400" b="1" dirty="0" err="1">
                    <a:latin typeface="#9Slide06 SVNBlow Brush"/>
                    <a:ea typeface="思源黑体 CN Regular" panose="020B0500000000000000" pitchFamily="34" charset="-122"/>
                    <a:sym typeface="思源黑体 CN Regular" panose="020B0500000000000000" pitchFamily="34" charset="-122"/>
                  </a:rPr>
                  <a:t>CẦN</a:t>
                </a:r>
                <a:r>
                  <a:rPr lang="en-US" altLang="zh-CN" sz="2400" b="1" dirty="0">
                    <a:latin typeface="#9Slide06 SVNBlow Brush"/>
                    <a:ea typeface="思源黑体 CN Regular" panose="020B0500000000000000" pitchFamily="34" charset="-122"/>
                    <a:sym typeface="思源黑体 CN Regular" panose="020B0500000000000000" pitchFamily="34" charset="-122"/>
                  </a:rPr>
                  <a:t> ĐẠT</a:t>
                </a:r>
                <a:endParaRPr lang="zh-CN" altLang="en-US" sz="2400" b="1" dirty="0">
                  <a:latin typeface="#9Slide06 SVNBlow Brush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7" name="矩形 14">
              <a:extLst>
                <a:ext uri="{FF2B5EF4-FFF2-40B4-BE49-F238E27FC236}">
                  <a16:creationId xmlns:a16="http://schemas.microsoft.com/office/drawing/2014/main" id="{01E18765-3F50-4648-D2B8-9199CABB6C2D}"/>
                </a:ext>
              </a:extLst>
            </p:cNvPr>
            <p:cNvSpPr/>
            <p:nvPr/>
          </p:nvSpPr>
          <p:spPr>
            <a:xfrm>
              <a:off x="2583350" y="1396609"/>
              <a:ext cx="7225323" cy="4247317"/>
            </a:xfrm>
            <a:prstGeom prst="rect">
              <a:avLst/>
            </a:prstGeom>
            <a:ln w="19050">
              <a:noFill/>
              <a:prstDash val="lgDashDot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Biết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được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sở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thích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,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thói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quen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,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kỉ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niệm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của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người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thân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qua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đó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lựa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chọn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việc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làm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phù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hợp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để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thể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hiện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sự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quan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tâm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,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chăm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sóc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người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thân</a:t>
              </a:r>
              <a:r>
                <a:rPr lang="en-GB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.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5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F057227-334C-F3C6-35A6-B07E3CA78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24" y="-308963"/>
            <a:ext cx="7475926" cy="7475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656" y="1759662"/>
            <a:ext cx="398713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2932228" y="2315584"/>
            <a:ext cx="708331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8000">
                <a:solidFill>
                  <a:schemeClr val="bg1"/>
                </a:solidFill>
                <a:effectLst>
                  <a:outerShdw blurRad="101600" dist="165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defRPr>
            </a:lvl1pPr>
          </a:lstStyle>
          <a:p>
            <a:pPr algn="dist"/>
            <a:r>
              <a:rPr lang="en-GB" altLang="zh-CN" sz="3600" b="1" dirty="0">
                <a:solidFill>
                  <a:srgbClr val="0C948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TÌM HIỂU VỀ NGƯỜI THÂN QUA ĐỒ DÙNG ƯA THÍCH CỦA HỌ</a:t>
            </a:r>
            <a:endParaRPr lang="zh-CN" altLang="en-US" sz="3600" b="1" dirty="0">
              <a:solidFill>
                <a:srgbClr val="0C948F"/>
              </a:solidFill>
              <a:effectLst/>
              <a:latin typeface="Cambria" panose="02040503050406030204" pitchFamily="18" charset="0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58" name="zigzag-lines-in-side-view-position_31924"/>
          <p:cNvSpPr>
            <a:spLocks noChangeAspect="1"/>
          </p:cNvSpPr>
          <p:nvPr/>
        </p:nvSpPr>
        <p:spPr bwMode="auto">
          <a:xfrm rot="5400000">
            <a:off x="6289266" y="1880054"/>
            <a:ext cx="83367" cy="3355088"/>
          </a:xfrm>
          <a:custGeom>
            <a:avLst/>
            <a:gdLst>
              <a:gd name="connsiteX0" fmla="*/ 243276 w 323214"/>
              <a:gd name="connsiteY0" fmla="*/ 1272 h 607074"/>
              <a:gd name="connsiteX1" fmla="*/ 249275 w 323214"/>
              <a:gd name="connsiteY1" fmla="*/ 1272 h 607074"/>
              <a:gd name="connsiteX2" fmla="*/ 321941 w 323214"/>
              <a:gd name="connsiteY2" fmla="*/ 73833 h 607074"/>
              <a:gd name="connsiteX3" fmla="*/ 321941 w 323214"/>
              <a:gd name="connsiteY3" fmla="*/ 79823 h 607074"/>
              <a:gd name="connsiteX4" fmla="*/ 248369 w 323214"/>
              <a:gd name="connsiteY4" fmla="*/ 153288 h 607074"/>
              <a:gd name="connsiteX5" fmla="*/ 318885 w 323214"/>
              <a:gd name="connsiteY5" fmla="*/ 223701 h 607074"/>
              <a:gd name="connsiteX6" fmla="*/ 318885 w 323214"/>
              <a:gd name="connsiteY6" fmla="*/ 229691 h 607074"/>
              <a:gd name="connsiteX7" fmla="*/ 244973 w 323214"/>
              <a:gd name="connsiteY7" fmla="*/ 303495 h 607074"/>
              <a:gd name="connsiteX8" fmla="*/ 315150 w 323214"/>
              <a:gd name="connsiteY8" fmla="*/ 373569 h 607074"/>
              <a:gd name="connsiteX9" fmla="*/ 315150 w 323214"/>
              <a:gd name="connsiteY9" fmla="*/ 379559 h 607074"/>
              <a:gd name="connsiteX10" fmla="*/ 241578 w 323214"/>
              <a:gd name="connsiteY10" fmla="*/ 453024 h 607074"/>
              <a:gd name="connsiteX11" fmla="*/ 312094 w 323214"/>
              <a:gd name="connsiteY11" fmla="*/ 523437 h 607074"/>
              <a:gd name="connsiteX12" fmla="*/ 312094 w 323214"/>
              <a:gd name="connsiteY12" fmla="*/ 529427 h 607074"/>
              <a:gd name="connsiteX13" fmla="*/ 235579 w 323214"/>
              <a:gd name="connsiteY13" fmla="*/ 605831 h 607074"/>
              <a:gd name="connsiteX14" fmla="*/ 232523 w 323214"/>
              <a:gd name="connsiteY14" fmla="*/ 607074 h 607074"/>
              <a:gd name="connsiteX15" fmla="*/ 229580 w 323214"/>
              <a:gd name="connsiteY15" fmla="*/ 605831 h 607074"/>
              <a:gd name="connsiteX16" fmla="*/ 229580 w 323214"/>
              <a:gd name="connsiteY16" fmla="*/ 599841 h 607074"/>
              <a:gd name="connsiteX17" fmla="*/ 303152 w 323214"/>
              <a:gd name="connsiteY17" fmla="*/ 526376 h 607074"/>
              <a:gd name="connsiteX18" fmla="*/ 233428 w 323214"/>
              <a:gd name="connsiteY18" fmla="*/ 456867 h 607074"/>
              <a:gd name="connsiteX19" fmla="*/ 232975 w 323214"/>
              <a:gd name="connsiteY19" fmla="*/ 456302 h 607074"/>
              <a:gd name="connsiteX20" fmla="*/ 232636 w 323214"/>
              <a:gd name="connsiteY20" fmla="*/ 455963 h 607074"/>
              <a:gd name="connsiteX21" fmla="*/ 232636 w 323214"/>
              <a:gd name="connsiteY21" fmla="*/ 450085 h 607074"/>
              <a:gd name="connsiteX22" fmla="*/ 306208 w 323214"/>
              <a:gd name="connsiteY22" fmla="*/ 376621 h 607074"/>
              <a:gd name="connsiteX23" fmla="*/ 236484 w 323214"/>
              <a:gd name="connsiteY23" fmla="*/ 306999 h 607074"/>
              <a:gd name="connsiteX24" fmla="*/ 235239 w 323214"/>
              <a:gd name="connsiteY24" fmla="*/ 303947 h 607074"/>
              <a:gd name="connsiteX25" fmla="*/ 236371 w 323214"/>
              <a:gd name="connsiteY25" fmla="*/ 300104 h 607074"/>
              <a:gd name="connsiteX26" fmla="*/ 309943 w 323214"/>
              <a:gd name="connsiteY26" fmla="*/ 226640 h 607074"/>
              <a:gd name="connsiteX27" fmla="*/ 240219 w 323214"/>
              <a:gd name="connsiteY27" fmla="*/ 157131 h 607074"/>
              <a:gd name="connsiteX28" fmla="*/ 239880 w 323214"/>
              <a:gd name="connsiteY28" fmla="*/ 156453 h 607074"/>
              <a:gd name="connsiteX29" fmla="*/ 239427 w 323214"/>
              <a:gd name="connsiteY29" fmla="*/ 156226 h 607074"/>
              <a:gd name="connsiteX30" fmla="*/ 239427 w 323214"/>
              <a:gd name="connsiteY30" fmla="*/ 150236 h 607074"/>
              <a:gd name="connsiteX31" fmla="*/ 312999 w 323214"/>
              <a:gd name="connsiteY31" fmla="*/ 76771 h 607074"/>
              <a:gd name="connsiteX32" fmla="*/ 243276 w 323214"/>
              <a:gd name="connsiteY32" fmla="*/ 7263 h 607074"/>
              <a:gd name="connsiteX33" fmla="*/ 243276 w 323214"/>
              <a:gd name="connsiteY33" fmla="*/ 1272 h 607074"/>
              <a:gd name="connsiteX34" fmla="*/ 15004 w 323214"/>
              <a:gd name="connsiteY34" fmla="*/ 1272 h 607074"/>
              <a:gd name="connsiteX35" fmla="*/ 21005 w 323214"/>
              <a:gd name="connsiteY35" fmla="*/ 1272 h 607074"/>
              <a:gd name="connsiteX36" fmla="*/ 93705 w 323214"/>
              <a:gd name="connsiteY36" fmla="*/ 73833 h 607074"/>
              <a:gd name="connsiteX37" fmla="*/ 93705 w 323214"/>
              <a:gd name="connsiteY37" fmla="*/ 79823 h 607074"/>
              <a:gd name="connsiteX38" fmla="*/ 19986 w 323214"/>
              <a:gd name="connsiteY38" fmla="*/ 153288 h 607074"/>
              <a:gd name="connsiteX39" fmla="*/ 90534 w 323214"/>
              <a:gd name="connsiteY39" fmla="*/ 223701 h 607074"/>
              <a:gd name="connsiteX40" fmla="*/ 90534 w 323214"/>
              <a:gd name="connsiteY40" fmla="*/ 229691 h 607074"/>
              <a:gd name="connsiteX41" fmla="*/ 16589 w 323214"/>
              <a:gd name="connsiteY41" fmla="*/ 303495 h 607074"/>
              <a:gd name="connsiteX42" fmla="*/ 86797 w 323214"/>
              <a:gd name="connsiteY42" fmla="*/ 373569 h 607074"/>
              <a:gd name="connsiteX43" fmla="*/ 86797 w 323214"/>
              <a:gd name="connsiteY43" fmla="*/ 379559 h 607074"/>
              <a:gd name="connsiteX44" fmla="*/ 13192 w 323214"/>
              <a:gd name="connsiteY44" fmla="*/ 453024 h 607074"/>
              <a:gd name="connsiteX45" fmla="*/ 83740 w 323214"/>
              <a:gd name="connsiteY45" fmla="*/ 523437 h 607074"/>
              <a:gd name="connsiteX46" fmla="*/ 83740 w 323214"/>
              <a:gd name="connsiteY46" fmla="*/ 529427 h 607074"/>
              <a:gd name="connsiteX47" fmla="*/ 7190 w 323214"/>
              <a:gd name="connsiteY47" fmla="*/ 605831 h 607074"/>
              <a:gd name="connsiteX48" fmla="*/ 4133 w 323214"/>
              <a:gd name="connsiteY48" fmla="*/ 607074 h 607074"/>
              <a:gd name="connsiteX49" fmla="*/ 1188 w 323214"/>
              <a:gd name="connsiteY49" fmla="*/ 605831 h 607074"/>
              <a:gd name="connsiteX50" fmla="*/ 1188 w 323214"/>
              <a:gd name="connsiteY50" fmla="*/ 599841 h 607074"/>
              <a:gd name="connsiteX51" fmla="*/ 74794 w 323214"/>
              <a:gd name="connsiteY51" fmla="*/ 526376 h 607074"/>
              <a:gd name="connsiteX52" fmla="*/ 5038 w 323214"/>
              <a:gd name="connsiteY52" fmla="*/ 456867 h 607074"/>
              <a:gd name="connsiteX53" fmla="*/ 4699 w 323214"/>
              <a:gd name="connsiteY53" fmla="*/ 456302 h 607074"/>
              <a:gd name="connsiteX54" fmla="*/ 4246 w 323214"/>
              <a:gd name="connsiteY54" fmla="*/ 455963 h 607074"/>
              <a:gd name="connsiteX55" fmla="*/ 4246 w 323214"/>
              <a:gd name="connsiteY55" fmla="*/ 450085 h 607074"/>
              <a:gd name="connsiteX56" fmla="*/ 77851 w 323214"/>
              <a:gd name="connsiteY56" fmla="*/ 376621 h 607074"/>
              <a:gd name="connsiteX57" fmla="*/ 8209 w 323214"/>
              <a:gd name="connsiteY57" fmla="*/ 306999 h 607074"/>
              <a:gd name="connsiteX58" fmla="*/ 6964 w 323214"/>
              <a:gd name="connsiteY58" fmla="*/ 303947 h 607074"/>
              <a:gd name="connsiteX59" fmla="*/ 7983 w 323214"/>
              <a:gd name="connsiteY59" fmla="*/ 300104 h 607074"/>
              <a:gd name="connsiteX60" fmla="*/ 81588 w 323214"/>
              <a:gd name="connsiteY60" fmla="*/ 226640 h 607074"/>
              <a:gd name="connsiteX61" fmla="*/ 11946 w 323214"/>
              <a:gd name="connsiteY61" fmla="*/ 157131 h 607074"/>
              <a:gd name="connsiteX62" fmla="*/ 11493 w 323214"/>
              <a:gd name="connsiteY62" fmla="*/ 156453 h 607074"/>
              <a:gd name="connsiteX63" fmla="*/ 11153 w 323214"/>
              <a:gd name="connsiteY63" fmla="*/ 156226 h 607074"/>
              <a:gd name="connsiteX64" fmla="*/ 11153 w 323214"/>
              <a:gd name="connsiteY64" fmla="*/ 150236 h 607074"/>
              <a:gd name="connsiteX65" fmla="*/ 84646 w 323214"/>
              <a:gd name="connsiteY65" fmla="*/ 76771 h 607074"/>
              <a:gd name="connsiteX66" fmla="*/ 15004 w 323214"/>
              <a:gd name="connsiteY66" fmla="*/ 7263 h 607074"/>
              <a:gd name="connsiteX67" fmla="*/ 15004 w 323214"/>
              <a:gd name="connsiteY67" fmla="*/ 1272 h 607074"/>
              <a:gd name="connsiteX68" fmla="*/ 129172 w 323214"/>
              <a:gd name="connsiteY68" fmla="*/ 1230 h 607074"/>
              <a:gd name="connsiteX69" fmla="*/ 135171 w 323214"/>
              <a:gd name="connsiteY69" fmla="*/ 1230 h 607074"/>
              <a:gd name="connsiteX70" fmla="*/ 207837 w 323214"/>
              <a:gd name="connsiteY70" fmla="*/ 73796 h 607074"/>
              <a:gd name="connsiteX71" fmla="*/ 207837 w 323214"/>
              <a:gd name="connsiteY71" fmla="*/ 79787 h 607074"/>
              <a:gd name="connsiteX72" fmla="*/ 134265 w 323214"/>
              <a:gd name="connsiteY72" fmla="*/ 153256 h 607074"/>
              <a:gd name="connsiteX73" fmla="*/ 204781 w 323214"/>
              <a:gd name="connsiteY73" fmla="*/ 223674 h 607074"/>
              <a:gd name="connsiteX74" fmla="*/ 204781 w 323214"/>
              <a:gd name="connsiteY74" fmla="*/ 229665 h 607074"/>
              <a:gd name="connsiteX75" fmla="*/ 130756 w 323214"/>
              <a:gd name="connsiteY75" fmla="*/ 303474 h 607074"/>
              <a:gd name="connsiteX76" fmla="*/ 201046 w 323214"/>
              <a:gd name="connsiteY76" fmla="*/ 373553 h 607074"/>
              <a:gd name="connsiteX77" fmla="*/ 201046 w 323214"/>
              <a:gd name="connsiteY77" fmla="*/ 379544 h 607074"/>
              <a:gd name="connsiteX78" fmla="*/ 127474 w 323214"/>
              <a:gd name="connsiteY78" fmla="*/ 453013 h 607074"/>
              <a:gd name="connsiteX79" fmla="*/ 197877 w 323214"/>
              <a:gd name="connsiteY79" fmla="*/ 523431 h 607074"/>
              <a:gd name="connsiteX80" fmla="*/ 197877 w 323214"/>
              <a:gd name="connsiteY80" fmla="*/ 529422 h 607074"/>
              <a:gd name="connsiteX81" fmla="*/ 121362 w 323214"/>
              <a:gd name="connsiteY81" fmla="*/ 605831 h 607074"/>
              <a:gd name="connsiteX82" fmla="*/ 118419 w 323214"/>
              <a:gd name="connsiteY82" fmla="*/ 607074 h 607074"/>
              <a:gd name="connsiteX83" fmla="*/ 115363 w 323214"/>
              <a:gd name="connsiteY83" fmla="*/ 605831 h 607074"/>
              <a:gd name="connsiteX84" fmla="*/ 115363 w 323214"/>
              <a:gd name="connsiteY84" fmla="*/ 599840 h 607074"/>
              <a:gd name="connsiteX85" fmla="*/ 188935 w 323214"/>
              <a:gd name="connsiteY85" fmla="*/ 526483 h 607074"/>
              <a:gd name="connsiteX86" fmla="*/ 119324 w 323214"/>
              <a:gd name="connsiteY86" fmla="*/ 456856 h 607074"/>
              <a:gd name="connsiteX87" fmla="*/ 118871 w 323214"/>
              <a:gd name="connsiteY87" fmla="*/ 456291 h 607074"/>
              <a:gd name="connsiteX88" fmla="*/ 118532 w 323214"/>
              <a:gd name="connsiteY88" fmla="*/ 456065 h 607074"/>
              <a:gd name="connsiteX89" fmla="*/ 118532 w 323214"/>
              <a:gd name="connsiteY89" fmla="*/ 450075 h 607074"/>
              <a:gd name="connsiteX90" fmla="*/ 192104 w 323214"/>
              <a:gd name="connsiteY90" fmla="*/ 376605 h 607074"/>
              <a:gd name="connsiteX91" fmla="*/ 122380 w 323214"/>
              <a:gd name="connsiteY91" fmla="*/ 306978 h 607074"/>
              <a:gd name="connsiteX92" fmla="*/ 121135 w 323214"/>
              <a:gd name="connsiteY92" fmla="*/ 303926 h 607074"/>
              <a:gd name="connsiteX93" fmla="*/ 122267 w 323214"/>
              <a:gd name="connsiteY93" fmla="*/ 300083 h 607074"/>
              <a:gd name="connsiteX94" fmla="*/ 195839 w 323214"/>
              <a:gd name="connsiteY94" fmla="*/ 226613 h 607074"/>
              <a:gd name="connsiteX95" fmla="*/ 126115 w 323214"/>
              <a:gd name="connsiteY95" fmla="*/ 157100 h 607074"/>
              <a:gd name="connsiteX96" fmla="*/ 125663 w 323214"/>
              <a:gd name="connsiteY96" fmla="*/ 156421 h 607074"/>
              <a:gd name="connsiteX97" fmla="*/ 125323 w 323214"/>
              <a:gd name="connsiteY97" fmla="*/ 156195 h 607074"/>
              <a:gd name="connsiteX98" fmla="*/ 125323 w 323214"/>
              <a:gd name="connsiteY98" fmla="*/ 150205 h 607074"/>
              <a:gd name="connsiteX99" fmla="*/ 198895 w 323214"/>
              <a:gd name="connsiteY99" fmla="*/ 76735 h 607074"/>
              <a:gd name="connsiteX100" fmla="*/ 129172 w 323214"/>
              <a:gd name="connsiteY100" fmla="*/ 7221 h 607074"/>
              <a:gd name="connsiteX101" fmla="*/ 129172 w 323214"/>
              <a:gd name="connsiteY101" fmla="*/ 1230 h 6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214" h="607074">
                <a:moveTo>
                  <a:pt x="243276" y="1272"/>
                </a:moveTo>
                <a:cubicBezTo>
                  <a:pt x="244973" y="-423"/>
                  <a:pt x="247690" y="-423"/>
                  <a:pt x="249275" y="1272"/>
                </a:cubicBezTo>
                <a:lnTo>
                  <a:pt x="321941" y="73833"/>
                </a:lnTo>
                <a:cubicBezTo>
                  <a:pt x="323639" y="75415"/>
                  <a:pt x="323639" y="78128"/>
                  <a:pt x="321941" y="79823"/>
                </a:cubicBezTo>
                <a:lnTo>
                  <a:pt x="248369" y="153288"/>
                </a:lnTo>
                <a:lnTo>
                  <a:pt x="318885" y="223701"/>
                </a:lnTo>
                <a:cubicBezTo>
                  <a:pt x="320470" y="225283"/>
                  <a:pt x="320470" y="227996"/>
                  <a:pt x="318885" y="229691"/>
                </a:cubicBezTo>
                <a:lnTo>
                  <a:pt x="244973" y="303495"/>
                </a:lnTo>
                <a:lnTo>
                  <a:pt x="315150" y="373569"/>
                </a:lnTo>
                <a:cubicBezTo>
                  <a:pt x="316848" y="375264"/>
                  <a:pt x="316848" y="377977"/>
                  <a:pt x="315150" y="379559"/>
                </a:cubicBezTo>
                <a:lnTo>
                  <a:pt x="241578" y="453024"/>
                </a:lnTo>
                <a:lnTo>
                  <a:pt x="312094" y="523437"/>
                </a:lnTo>
                <a:cubicBezTo>
                  <a:pt x="313678" y="525133"/>
                  <a:pt x="313678" y="527845"/>
                  <a:pt x="312094" y="529427"/>
                </a:cubicBezTo>
                <a:lnTo>
                  <a:pt x="235579" y="605831"/>
                </a:lnTo>
                <a:cubicBezTo>
                  <a:pt x="234673" y="606735"/>
                  <a:pt x="233655" y="607074"/>
                  <a:pt x="232523" y="607074"/>
                </a:cubicBezTo>
                <a:cubicBezTo>
                  <a:pt x="231504" y="607074"/>
                  <a:pt x="230372" y="606735"/>
                  <a:pt x="229580" y="605831"/>
                </a:cubicBezTo>
                <a:cubicBezTo>
                  <a:pt x="227882" y="604248"/>
                  <a:pt x="227882" y="601536"/>
                  <a:pt x="229580" y="599841"/>
                </a:cubicBezTo>
                <a:lnTo>
                  <a:pt x="303152" y="526376"/>
                </a:lnTo>
                <a:lnTo>
                  <a:pt x="233428" y="456867"/>
                </a:lnTo>
                <a:cubicBezTo>
                  <a:pt x="233202" y="456641"/>
                  <a:pt x="233202" y="456415"/>
                  <a:pt x="232975" y="456302"/>
                </a:cubicBezTo>
                <a:cubicBezTo>
                  <a:pt x="232862" y="456189"/>
                  <a:pt x="232749" y="456189"/>
                  <a:pt x="232636" y="455963"/>
                </a:cubicBezTo>
                <a:cubicBezTo>
                  <a:pt x="231051" y="454380"/>
                  <a:pt x="231051" y="451668"/>
                  <a:pt x="232636" y="450085"/>
                </a:cubicBezTo>
                <a:lnTo>
                  <a:pt x="306208" y="376621"/>
                </a:lnTo>
                <a:lnTo>
                  <a:pt x="236484" y="306999"/>
                </a:lnTo>
                <a:cubicBezTo>
                  <a:pt x="235692" y="306208"/>
                  <a:pt x="235239" y="305077"/>
                  <a:pt x="235239" y="303947"/>
                </a:cubicBezTo>
                <a:cubicBezTo>
                  <a:pt x="235013" y="302591"/>
                  <a:pt x="235352" y="301122"/>
                  <a:pt x="236371" y="300104"/>
                </a:cubicBezTo>
                <a:lnTo>
                  <a:pt x="309943" y="226640"/>
                </a:lnTo>
                <a:lnTo>
                  <a:pt x="240219" y="157131"/>
                </a:lnTo>
                <a:cubicBezTo>
                  <a:pt x="239993" y="156905"/>
                  <a:pt x="239993" y="156679"/>
                  <a:pt x="239880" y="156453"/>
                </a:cubicBezTo>
                <a:cubicBezTo>
                  <a:pt x="239654" y="156339"/>
                  <a:pt x="239540" y="156339"/>
                  <a:pt x="239427" y="156226"/>
                </a:cubicBezTo>
                <a:cubicBezTo>
                  <a:pt x="237843" y="154531"/>
                  <a:pt x="237843" y="151932"/>
                  <a:pt x="239427" y="150236"/>
                </a:cubicBezTo>
                <a:lnTo>
                  <a:pt x="312999" y="76771"/>
                </a:lnTo>
                <a:lnTo>
                  <a:pt x="243276" y="7263"/>
                </a:lnTo>
                <a:cubicBezTo>
                  <a:pt x="241691" y="5567"/>
                  <a:pt x="241691" y="2855"/>
                  <a:pt x="243276" y="1272"/>
                </a:cubicBezTo>
                <a:close/>
                <a:moveTo>
                  <a:pt x="15004" y="1272"/>
                </a:moveTo>
                <a:cubicBezTo>
                  <a:pt x="16589" y="-423"/>
                  <a:pt x="19307" y="-423"/>
                  <a:pt x="21005" y="1272"/>
                </a:cubicBezTo>
                <a:lnTo>
                  <a:pt x="93705" y="73833"/>
                </a:lnTo>
                <a:cubicBezTo>
                  <a:pt x="95290" y="75415"/>
                  <a:pt x="95290" y="78128"/>
                  <a:pt x="93705" y="79823"/>
                </a:cubicBezTo>
                <a:lnTo>
                  <a:pt x="19986" y="153288"/>
                </a:lnTo>
                <a:lnTo>
                  <a:pt x="90534" y="223701"/>
                </a:lnTo>
                <a:cubicBezTo>
                  <a:pt x="92233" y="225283"/>
                  <a:pt x="92233" y="227996"/>
                  <a:pt x="90534" y="229691"/>
                </a:cubicBezTo>
                <a:lnTo>
                  <a:pt x="16589" y="303495"/>
                </a:lnTo>
                <a:lnTo>
                  <a:pt x="86797" y="373569"/>
                </a:lnTo>
                <a:cubicBezTo>
                  <a:pt x="88496" y="375264"/>
                  <a:pt x="88496" y="377977"/>
                  <a:pt x="86797" y="379559"/>
                </a:cubicBezTo>
                <a:lnTo>
                  <a:pt x="13192" y="453024"/>
                </a:lnTo>
                <a:lnTo>
                  <a:pt x="83740" y="523437"/>
                </a:lnTo>
                <a:cubicBezTo>
                  <a:pt x="85438" y="525133"/>
                  <a:pt x="85438" y="527845"/>
                  <a:pt x="83740" y="529427"/>
                </a:cubicBezTo>
                <a:lnTo>
                  <a:pt x="7190" y="605831"/>
                </a:lnTo>
                <a:cubicBezTo>
                  <a:pt x="6397" y="606735"/>
                  <a:pt x="5265" y="607074"/>
                  <a:pt x="4133" y="607074"/>
                </a:cubicBezTo>
                <a:cubicBezTo>
                  <a:pt x="3113" y="607074"/>
                  <a:pt x="1981" y="606735"/>
                  <a:pt x="1188" y="605831"/>
                </a:cubicBezTo>
                <a:cubicBezTo>
                  <a:pt x="-397" y="604248"/>
                  <a:pt x="-397" y="601536"/>
                  <a:pt x="1188" y="599841"/>
                </a:cubicBezTo>
                <a:lnTo>
                  <a:pt x="74794" y="526376"/>
                </a:lnTo>
                <a:lnTo>
                  <a:pt x="5038" y="456867"/>
                </a:lnTo>
                <a:cubicBezTo>
                  <a:pt x="4925" y="456641"/>
                  <a:pt x="4812" y="456415"/>
                  <a:pt x="4699" y="456302"/>
                </a:cubicBezTo>
                <a:cubicBezTo>
                  <a:pt x="4586" y="456189"/>
                  <a:pt x="4359" y="456189"/>
                  <a:pt x="4246" y="455963"/>
                </a:cubicBezTo>
                <a:cubicBezTo>
                  <a:pt x="2660" y="454380"/>
                  <a:pt x="2660" y="451668"/>
                  <a:pt x="4246" y="450085"/>
                </a:cubicBezTo>
                <a:lnTo>
                  <a:pt x="77851" y="376621"/>
                </a:lnTo>
                <a:lnTo>
                  <a:pt x="8209" y="306999"/>
                </a:lnTo>
                <a:cubicBezTo>
                  <a:pt x="7303" y="306208"/>
                  <a:pt x="6964" y="305077"/>
                  <a:pt x="6964" y="303947"/>
                </a:cubicBezTo>
                <a:cubicBezTo>
                  <a:pt x="6624" y="302591"/>
                  <a:pt x="6964" y="301122"/>
                  <a:pt x="7983" y="300104"/>
                </a:cubicBezTo>
                <a:lnTo>
                  <a:pt x="81588" y="226640"/>
                </a:lnTo>
                <a:lnTo>
                  <a:pt x="11946" y="157131"/>
                </a:lnTo>
                <a:cubicBezTo>
                  <a:pt x="11720" y="156905"/>
                  <a:pt x="11606" y="156679"/>
                  <a:pt x="11493" y="156453"/>
                </a:cubicBezTo>
                <a:cubicBezTo>
                  <a:pt x="11380" y="156339"/>
                  <a:pt x="11267" y="156339"/>
                  <a:pt x="11153" y="156226"/>
                </a:cubicBezTo>
                <a:cubicBezTo>
                  <a:pt x="9455" y="154531"/>
                  <a:pt x="9455" y="151932"/>
                  <a:pt x="11153" y="150236"/>
                </a:cubicBezTo>
                <a:lnTo>
                  <a:pt x="84646" y="76771"/>
                </a:lnTo>
                <a:lnTo>
                  <a:pt x="15004" y="7263"/>
                </a:lnTo>
                <a:cubicBezTo>
                  <a:pt x="13305" y="5567"/>
                  <a:pt x="13305" y="2855"/>
                  <a:pt x="15004" y="1272"/>
                </a:cubicBezTo>
                <a:close/>
                <a:moveTo>
                  <a:pt x="129172" y="1230"/>
                </a:moveTo>
                <a:cubicBezTo>
                  <a:pt x="130869" y="-352"/>
                  <a:pt x="133586" y="-352"/>
                  <a:pt x="135171" y="1230"/>
                </a:cubicBezTo>
                <a:lnTo>
                  <a:pt x="207837" y="73796"/>
                </a:lnTo>
                <a:cubicBezTo>
                  <a:pt x="209535" y="75491"/>
                  <a:pt x="209535" y="78091"/>
                  <a:pt x="207837" y="79787"/>
                </a:cubicBezTo>
                <a:lnTo>
                  <a:pt x="134265" y="153256"/>
                </a:lnTo>
                <a:lnTo>
                  <a:pt x="204781" y="223674"/>
                </a:lnTo>
                <a:cubicBezTo>
                  <a:pt x="206366" y="225257"/>
                  <a:pt x="206366" y="227970"/>
                  <a:pt x="204781" y="229665"/>
                </a:cubicBezTo>
                <a:lnTo>
                  <a:pt x="130756" y="303474"/>
                </a:lnTo>
                <a:lnTo>
                  <a:pt x="201046" y="373553"/>
                </a:lnTo>
                <a:cubicBezTo>
                  <a:pt x="202631" y="375248"/>
                  <a:pt x="202631" y="377961"/>
                  <a:pt x="201046" y="379544"/>
                </a:cubicBezTo>
                <a:lnTo>
                  <a:pt x="127474" y="453013"/>
                </a:lnTo>
                <a:lnTo>
                  <a:pt x="197877" y="523431"/>
                </a:lnTo>
                <a:cubicBezTo>
                  <a:pt x="199574" y="525127"/>
                  <a:pt x="199574" y="527840"/>
                  <a:pt x="197877" y="529422"/>
                </a:cubicBezTo>
                <a:lnTo>
                  <a:pt x="121362" y="605831"/>
                </a:lnTo>
                <a:cubicBezTo>
                  <a:pt x="120569" y="606735"/>
                  <a:pt x="119437" y="607074"/>
                  <a:pt x="118419" y="607074"/>
                </a:cubicBezTo>
                <a:cubicBezTo>
                  <a:pt x="117287" y="607074"/>
                  <a:pt x="116268" y="606735"/>
                  <a:pt x="115363" y="605831"/>
                </a:cubicBezTo>
                <a:cubicBezTo>
                  <a:pt x="113778" y="604248"/>
                  <a:pt x="113778" y="601535"/>
                  <a:pt x="115363" y="599840"/>
                </a:cubicBezTo>
                <a:lnTo>
                  <a:pt x="188935" y="526483"/>
                </a:lnTo>
                <a:lnTo>
                  <a:pt x="119324" y="456856"/>
                </a:lnTo>
                <a:cubicBezTo>
                  <a:pt x="119098" y="456743"/>
                  <a:pt x="118985" y="456404"/>
                  <a:pt x="118871" y="456291"/>
                </a:cubicBezTo>
                <a:cubicBezTo>
                  <a:pt x="118758" y="456178"/>
                  <a:pt x="118645" y="456178"/>
                  <a:pt x="118532" y="456065"/>
                </a:cubicBezTo>
                <a:cubicBezTo>
                  <a:pt x="116834" y="454370"/>
                  <a:pt x="116834" y="451657"/>
                  <a:pt x="118532" y="450075"/>
                </a:cubicBezTo>
                <a:lnTo>
                  <a:pt x="192104" y="376605"/>
                </a:lnTo>
                <a:lnTo>
                  <a:pt x="122380" y="306978"/>
                </a:lnTo>
                <a:cubicBezTo>
                  <a:pt x="121588" y="306187"/>
                  <a:pt x="121135" y="305056"/>
                  <a:pt x="121135" y="303926"/>
                </a:cubicBezTo>
                <a:cubicBezTo>
                  <a:pt x="120909" y="302570"/>
                  <a:pt x="121248" y="301100"/>
                  <a:pt x="122267" y="300083"/>
                </a:cubicBezTo>
                <a:lnTo>
                  <a:pt x="195839" y="226613"/>
                </a:lnTo>
                <a:lnTo>
                  <a:pt x="126115" y="157100"/>
                </a:lnTo>
                <a:cubicBezTo>
                  <a:pt x="125889" y="156873"/>
                  <a:pt x="125889" y="156647"/>
                  <a:pt x="125663" y="156421"/>
                </a:cubicBezTo>
                <a:cubicBezTo>
                  <a:pt x="125550" y="156308"/>
                  <a:pt x="125436" y="156308"/>
                  <a:pt x="125323" y="156195"/>
                </a:cubicBezTo>
                <a:cubicBezTo>
                  <a:pt x="123739" y="154613"/>
                  <a:pt x="123739" y="151900"/>
                  <a:pt x="125323" y="150205"/>
                </a:cubicBezTo>
                <a:lnTo>
                  <a:pt x="198895" y="76735"/>
                </a:lnTo>
                <a:lnTo>
                  <a:pt x="129172" y="7221"/>
                </a:lnTo>
                <a:cubicBezTo>
                  <a:pt x="127587" y="5526"/>
                  <a:pt x="127587" y="2926"/>
                  <a:pt x="129172" y="123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78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F45F7D4-0CC9-81E5-40FD-5425A248F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1" y="-342900"/>
            <a:ext cx="7829549" cy="75438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800099" y="2407723"/>
            <a:ext cx="3814763" cy="15573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矩形 14">
            <a:extLst>
              <a:ext uri="{FF2B5EF4-FFF2-40B4-BE49-F238E27FC236}">
                <a16:creationId xmlns:a16="http://schemas.microsoft.com/office/drawing/2014/main" id="{01E18765-3F50-4648-D2B8-9199CABB6C2D}"/>
              </a:ext>
            </a:extLst>
          </p:cNvPr>
          <p:cNvSpPr/>
          <p:nvPr/>
        </p:nvSpPr>
        <p:spPr>
          <a:xfrm>
            <a:off x="5471658" y="2456546"/>
            <a:ext cx="6115958" cy="3416320"/>
          </a:xfrm>
          <a:prstGeom prst="rect">
            <a:avLst/>
          </a:prstGeom>
          <a:ln w="19050">
            <a:noFill/>
            <a:prstDash val="lgDashDot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Nghĩ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đến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một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người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thân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trong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gia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đình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Nhớ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lại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xem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người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ấy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thường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làm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gì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,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thích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sử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dụng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món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đồ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gì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nhất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Kể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lại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cho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bạn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nghe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về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món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đồ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ấy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,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hình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dáng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của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nó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như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thể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nào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và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người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thân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của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em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sử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dụng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nó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ra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 </a:t>
            </a:r>
            <a:r>
              <a:rPr lang="en-GB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sao</a:t>
            </a:r>
            <a:r>
              <a: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思源黑体 CN Regular" panose="020B0500000000000000" pitchFamily="34" charset="-122"/>
              </a:rPr>
              <a:t>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8" name="文本框 55"/>
          <p:cNvSpPr txBox="1"/>
          <p:nvPr/>
        </p:nvSpPr>
        <p:spPr>
          <a:xfrm>
            <a:off x="7281648" y="1850176"/>
            <a:ext cx="246753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8000">
                <a:solidFill>
                  <a:schemeClr val="bg1"/>
                </a:solidFill>
                <a:effectLst>
                  <a:outerShdw blurRad="101600" dist="165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defRPr>
            </a:lvl1pPr>
          </a:lstStyle>
          <a:p>
            <a:pPr algn="dist"/>
            <a:r>
              <a:rPr lang="en-GB" altLang="zh-CN" sz="3600" b="1" dirty="0">
                <a:solidFill>
                  <a:srgbClr val="0C948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NHIỆM VỤ</a:t>
            </a:r>
            <a:endParaRPr lang="zh-CN" altLang="en-US" sz="3600" b="1" dirty="0">
              <a:solidFill>
                <a:srgbClr val="0C948F"/>
              </a:solidFill>
              <a:effectLst/>
              <a:latin typeface="Cambria" panose="02040503050406030204" pitchFamily="18" charset="0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9" name="zigzag-lines-in-side-view-position_31924"/>
          <p:cNvSpPr>
            <a:spLocks noChangeAspect="1"/>
          </p:cNvSpPr>
          <p:nvPr/>
        </p:nvSpPr>
        <p:spPr bwMode="auto">
          <a:xfrm rot="5400000">
            <a:off x="8505225" y="1449694"/>
            <a:ext cx="48823" cy="1964881"/>
          </a:xfrm>
          <a:custGeom>
            <a:avLst/>
            <a:gdLst>
              <a:gd name="connsiteX0" fmla="*/ 243276 w 323214"/>
              <a:gd name="connsiteY0" fmla="*/ 1272 h 607074"/>
              <a:gd name="connsiteX1" fmla="*/ 249275 w 323214"/>
              <a:gd name="connsiteY1" fmla="*/ 1272 h 607074"/>
              <a:gd name="connsiteX2" fmla="*/ 321941 w 323214"/>
              <a:gd name="connsiteY2" fmla="*/ 73833 h 607074"/>
              <a:gd name="connsiteX3" fmla="*/ 321941 w 323214"/>
              <a:gd name="connsiteY3" fmla="*/ 79823 h 607074"/>
              <a:gd name="connsiteX4" fmla="*/ 248369 w 323214"/>
              <a:gd name="connsiteY4" fmla="*/ 153288 h 607074"/>
              <a:gd name="connsiteX5" fmla="*/ 318885 w 323214"/>
              <a:gd name="connsiteY5" fmla="*/ 223701 h 607074"/>
              <a:gd name="connsiteX6" fmla="*/ 318885 w 323214"/>
              <a:gd name="connsiteY6" fmla="*/ 229691 h 607074"/>
              <a:gd name="connsiteX7" fmla="*/ 244973 w 323214"/>
              <a:gd name="connsiteY7" fmla="*/ 303495 h 607074"/>
              <a:gd name="connsiteX8" fmla="*/ 315150 w 323214"/>
              <a:gd name="connsiteY8" fmla="*/ 373569 h 607074"/>
              <a:gd name="connsiteX9" fmla="*/ 315150 w 323214"/>
              <a:gd name="connsiteY9" fmla="*/ 379559 h 607074"/>
              <a:gd name="connsiteX10" fmla="*/ 241578 w 323214"/>
              <a:gd name="connsiteY10" fmla="*/ 453024 h 607074"/>
              <a:gd name="connsiteX11" fmla="*/ 312094 w 323214"/>
              <a:gd name="connsiteY11" fmla="*/ 523437 h 607074"/>
              <a:gd name="connsiteX12" fmla="*/ 312094 w 323214"/>
              <a:gd name="connsiteY12" fmla="*/ 529427 h 607074"/>
              <a:gd name="connsiteX13" fmla="*/ 235579 w 323214"/>
              <a:gd name="connsiteY13" fmla="*/ 605831 h 607074"/>
              <a:gd name="connsiteX14" fmla="*/ 232523 w 323214"/>
              <a:gd name="connsiteY14" fmla="*/ 607074 h 607074"/>
              <a:gd name="connsiteX15" fmla="*/ 229580 w 323214"/>
              <a:gd name="connsiteY15" fmla="*/ 605831 h 607074"/>
              <a:gd name="connsiteX16" fmla="*/ 229580 w 323214"/>
              <a:gd name="connsiteY16" fmla="*/ 599841 h 607074"/>
              <a:gd name="connsiteX17" fmla="*/ 303152 w 323214"/>
              <a:gd name="connsiteY17" fmla="*/ 526376 h 607074"/>
              <a:gd name="connsiteX18" fmla="*/ 233428 w 323214"/>
              <a:gd name="connsiteY18" fmla="*/ 456867 h 607074"/>
              <a:gd name="connsiteX19" fmla="*/ 232975 w 323214"/>
              <a:gd name="connsiteY19" fmla="*/ 456302 h 607074"/>
              <a:gd name="connsiteX20" fmla="*/ 232636 w 323214"/>
              <a:gd name="connsiteY20" fmla="*/ 455963 h 607074"/>
              <a:gd name="connsiteX21" fmla="*/ 232636 w 323214"/>
              <a:gd name="connsiteY21" fmla="*/ 450085 h 607074"/>
              <a:gd name="connsiteX22" fmla="*/ 306208 w 323214"/>
              <a:gd name="connsiteY22" fmla="*/ 376621 h 607074"/>
              <a:gd name="connsiteX23" fmla="*/ 236484 w 323214"/>
              <a:gd name="connsiteY23" fmla="*/ 306999 h 607074"/>
              <a:gd name="connsiteX24" fmla="*/ 235239 w 323214"/>
              <a:gd name="connsiteY24" fmla="*/ 303947 h 607074"/>
              <a:gd name="connsiteX25" fmla="*/ 236371 w 323214"/>
              <a:gd name="connsiteY25" fmla="*/ 300104 h 607074"/>
              <a:gd name="connsiteX26" fmla="*/ 309943 w 323214"/>
              <a:gd name="connsiteY26" fmla="*/ 226640 h 607074"/>
              <a:gd name="connsiteX27" fmla="*/ 240219 w 323214"/>
              <a:gd name="connsiteY27" fmla="*/ 157131 h 607074"/>
              <a:gd name="connsiteX28" fmla="*/ 239880 w 323214"/>
              <a:gd name="connsiteY28" fmla="*/ 156453 h 607074"/>
              <a:gd name="connsiteX29" fmla="*/ 239427 w 323214"/>
              <a:gd name="connsiteY29" fmla="*/ 156226 h 607074"/>
              <a:gd name="connsiteX30" fmla="*/ 239427 w 323214"/>
              <a:gd name="connsiteY30" fmla="*/ 150236 h 607074"/>
              <a:gd name="connsiteX31" fmla="*/ 312999 w 323214"/>
              <a:gd name="connsiteY31" fmla="*/ 76771 h 607074"/>
              <a:gd name="connsiteX32" fmla="*/ 243276 w 323214"/>
              <a:gd name="connsiteY32" fmla="*/ 7263 h 607074"/>
              <a:gd name="connsiteX33" fmla="*/ 243276 w 323214"/>
              <a:gd name="connsiteY33" fmla="*/ 1272 h 607074"/>
              <a:gd name="connsiteX34" fmla="*/ 15004 w 323214"/>
              <a:gd name="connsiteY34" fmla="*/ 1272 h 607074"/>
              <a:gd name="connsiteX35" fmla="*/ 21005 w 323214"/>
              <a:gd name="connsiteY35" fmla="*/ 1272 h 607074"/>
              <a:gd name="connsiteX36" fmla="*/ 93705 w 323214"/>
              <a:gd name="connsiteY36" fmla="*/ 73833 h 607074"/>
              <a:gd name="connsiteX37" fmla="*/ 93705 w 323214"/>
              <a:gd name="connsiteY37" fmla="*/ 79823 h 607074"/>
              <a:gd name="connsiteX38" fmla="*/ 19986 w 323214"/>
              <a:gd name="connsiteY38" fmla="*/ 153288 h 607074"/>
              <a:gd name="connsiteX39" fmla="*/ 90534 w 323214"/>
              <a:gd name="connsiteY39" fmla="*/ 223701 h 607074"/>
              <a:gd name="connsiteX40" fmla="*/ 90534 w 323214"/>
              <a:gd name="connsiteY40" fmla="*/ 229691 h 607074"/>
              <a:gd name="connsiteX41" fmla="*/ 16589 w 323214"/>
              <a:gd name="connsiteY41" fmla="*/ 303495 h 607074"/>
              <a:gd name="connsiteX42" fmla="*/ 86797 w 323214"/>
              <a:gd name="connsiteY42" fmla="*/ 373569 h 607074"/>
              <a:gd name="connsiteX43" fmla="*/ 86797 w 323214"/>
              <a:gd name="connsiteY43" fmla="*/ 379559 h 607074"/>
              <a:gd name="connsiteX44" fmla="*/ 13192 w 323214"/>
              <a:gd name="connsiteY44" fmla="*/ 453024 h 607074"/>
              <a:gd name="connsiteX45" fmla="*/ 83740 w 323214"/>
              <a:gd name="connsiteY45" fmla="*/ 523437 h 607074"/>
              <a:gd name="connsiteX46" fmla="*/ 83740 w 323214"/>
              <a:gd name="connsiteY46" fmla="*/ 529427 h 607074"/>
              <a:gd name="connsiteX47" fmla="*/ 7190 w 323214"/>
              <a:gd name="connsiteY47" fmla="*/ 605831 h 607074"/>
              <a:gd name="connsiteX48" fmla="*/ 4133 w 323214"/>
              <a:gd name="connsiteY48" fmla="*/ 607074 h 607074"/>
              <a:gd name="connsiteX49" fmla="*/ 1188 w 323214"/>
              <a:gd name="connsiteY49" fmla="*/ 605831 h 607074"/>
              <a:gd name="connsiteX50" fmla="*/ 1188 w 323214"/>
              <a:gd name="connsiteY50" fmla="*/ 599841 h 607074"/>
              <a:gd name="connsiteX51" fmla="*/ 74794 w 323214"/>
              <a:gd name="connsiteY51" fmla="*/ 526376 h 607074"/>
              <a:gd name="connsiteX52" fmla="*/ 5038 w 323214"/>
              <a:gd name="connsiteY52" fmla="*/ 456867 h 607074"/>
              <a:gd name="connsiteX53" fmla="*/ 4699 w 323214"/>
              <a:gd name="connsiteY53" fmla="*/ 456302 h 607074"/>
              <a:gd name="connsiteX54" fmla="*/ 4246 w 323214"/>
              <a:gd name="connsiteY54" fmla="*/ 455963 h 607074"/>
              <a:gd name="connsiteX55" fmla="*/ 4246 w 323214"/>
              <a:gd name="connsiteY55" fmla="*/ 450085 h 607074"/>
              <a:gd name="connsiteX56" fmla="*/ 77851 w 323214"/>
              <a:gd name="connsiteY56" fmla="*/ 376621 h 607074"/>
              <a:gd name="connsiteX57" fmla="*/ 8209 w 323214"/>
              <a:gd name="connsiteY57" fmla="*/ 306999 h 607074"/>
              <a:gd name="connsiteX58" fmla="*/ 6964 w 323214"/>
              <a:gd name="connsiteY58" fmla="*/ 303947 h 607074"/>
              <a:gd name="connsiteX59" fmla="*/ 7983 w 323214"/>
              <a:gd name="connsiteY59" fmla="*/ 300104 h 607074"/>
              <a:gd name="connsiteX60" fmla="*/ 81588 w 323214"/>
              <a:gd name="connsiteY60" fmla="*/ 226640 h 607074"/>
              <a:gd name="connsiteX61" fmla="*/ 11946 w 323214"/>
              <a:gd name="connsiteY61" fmla="*/ 157131 h 607074"/>
              <a:gd name="connsiteX62" fmla="*/ 11493 w 323214"/>
              <a:gd name="connsiteY62" fmla="*/ 156453 h 607074"/>
              <a:gd name="connsiteX63" fmla="*/ 11153 w 323214"/>
              <a:gd name="connsiteY63" fmla="*/ 156226 h 607074"/>
              <a:gd name="connsiteX64" fmla="*/ 11153 w 323214"/>
              <a:gd name="connsiteY64" fmla="*/ 150236 h 607074"/>
              <a:gd name="connsiteX65" fmla="*/ 84646 w 323214"/>
              <a:gd name="connsiteY65" fmla="*/ 76771 h 607074"/>
              <a:gd name="connsiteX66" fmla="*/ 15004 w 323214"/>
              <a:gd name="connsiteY66" fmla="*/ 7263 h 607074"/>
              <a:gd name="connsiteX67" fmla="*/ 15004 w 323214"/>
              <a:gd name="connsiteY67" fmla="*/ 1272 h 607074"/>
              <a:gd name="connsiteX68" fmla="*/ 129172 w 323214"/>
              <a:gd name="connsiteY68" fmla="*/ 1230 h 607074"/>
              <a:gd name="connsiteX69" fmla="*/ 135171 w 323214"/>
              <a:gd name="connsiteY69" fmla="*/ 1230 h 607074"/>
              <a:gd name="connsiteX70" fmla="*/ 207837 w 323214"/>
              <a:gd name="connsiteY70" fmla="*/ 73796 h 607074"/>
              <a:gd name="connsiteX71" fmla="*/ 207837 w 323214"/>
              <a:gd name="connsiteY71" fmla="*/ 79787 h 607074"/>
              <a:gd name="connsiteX72" fmla="*/ 134265 w 323214"/>
              <a:gd name="connsiteY72" fmla="*/ 153256 h 607074"/>
              <a:gd name="connsiteX73" fmla="*/ 204781 w 323214"/>
              <a:gd name="connsiteY73" fmla="*/ 223674 h 607074"/>
              <a:gd name="connsiteX74" fmla="*/ 204781 w 323214"/>
              <a:gd name="connsiteY74" fmla="*/ 229665 h 607074"/>
              <a:gd name="connsiteX75" fmla="*/ 130756 w 323214"/>
              <a:gd name="connsiteY75" fmla="*/ 303474 h 607074"/>
              <a:gd name="connsiteX76" fmla="*/ 201046 w 323214"/>
              <a:gd name="connsiteY76" fmla="*/ 373553 h 607074"/>
              <a:gd name="connsiteX77" fmla="*/ 201046 w 323214"/>
              <a:gd name="connsiteY77" fmla="*/ 379544 h 607074"/>
              <a:gd name="connsiteX78" fmla="*/ 127474 w 323214"/>
              <a:gd name="connsiteY78" fmla="*/ 453013 h 607074"/>
              <a:gd name="connsiteX79" fmla="*/ 197877 w 323214"/>
              <a:gd name="connsiteY79" fmla="*/ 523431 h 607074"/>
              <a:gd name="connsiteX80" fmla="*/ 197877 w 323214"/>
              <a:gd name="connsiteY80" fmla="*/ 529422 h 607074"/>
              <a:gd name="connsiteX81" fmla="*/ 121362 w 323214"/>
              <a:gd name="connsiteY81" fmla="*/ 605831 h 607074"/>
              <a:gd name="connsiteX82" fmla="*/ 118419 w 323214"/>
              <a:gd name="connsiteY82" fmla="*/ 607074 h 607074"/>
              <a:gd name="connsiteX83" fmla="*/ 115363 w 323214"/>
              <a:gd name="connsiteY83" fmla="*/ 605831 h 607074"/>
              <a:gd name="connsiteX84" fmla="*/ 115363 w 323214"/>
              <a:gd name="connsiteY84" fmla="*/ 599840 h 607074"/>
              <a:gd name="connsiteX85" fmla="*/ 188935 w 323214"/>
              <a:gd name="connsiteY85" fmla="*/ 526483 h 607074"/>
              <a:gd name="connsiteX86" fmla="*/ 119324 w 323214"/>
              <a:gd name="connsiteY86" fmla="*/ 456856 h 607074"/>
              <a:gd name="connsiteX87" fmla="*/ 118871 w 323214"/>
              <a:gd name="connsiteY87" fmla="*/ 456291 h 607074"/>
              <a:gd name="connsiteX88" fmla="*/ 118532 w 323214"/>
              <a:gd name="connsiteY88" fmla="*/ 456065 h 607074"/>
              <a:gd name="connsiteX89" fmla="*/ 118532 w 323214"/>
              <a:gd name="connsiteY89" fmla="*/ 450075 h 607074"/>
              <a:gd name="connsiteX90" fmla="*/ 192104 w 323214"/>
              <a:gd name="connsiteY90" fmla="*/ 376605 h 607074"/>
              <a:gd name="connsiteX91" fmla="*/ 122380 w 323214"/>
              <a:gd name="connsiteY91" fmla="*/ 306978 h 607074"/>
              <a:gd name="connsiteX92" fmla="*/ 121135 w 323214"/>
              <a:gd name="connsiteY92" fmla="*/ 303926 h 607074"/>
              <a:gd name="connsiteX93" fmla="*/ 122267 w 323214"/>
              <a:gd name="connsiteY93" fmla="*/ 300083 h 607074"/>
              <a:gd name="connsiteX94" fmla="*/ 195839 w 323214"/>
              <a:gd name="connsiteY94" fmla="*/ 226613 h 607074"/>
              <a:gd name="connsiteX95" fmla="*/ 126115 w 323214"/>
              <a:gd name="connsiteY95" fmla="*/ 157100 h 607074"/>
              <a:gd name="connsiteX96" fmla="*/ 125663 w 323214"/>
              <a:gd name="connsiteY96" fmla="*/ 156421 h 607074"/>
              <a:gd name="connsiteX97" fmla="*/ 125323 w 323214"/>
              <a:gd name="connsiteY97" fmla="*/ 156195 h 607074"/>
              <a:gd name="connsiteX98" fmla="*/ 125323 w 323214"/>
              <a:gd name="connsiteY98" fmla="*/ 150205 h 607074"/>
              <a:gd name="connsiteX99" fmla="*/ 198895 w 323214"/>
              <a:gd name="connsiteY99" fmla="*/ 76735 h 607074"/>
              <a:gd name="connsiteX100" fmla="*/ 129172 w 323214"/>
              <a:gd name="connsiteY100" fmla="*/ 7221 h 607074"/>
              <a:gd name="connsiteX101" fmla="*/ 129172 w 323214"/>
              <a:gd name="connsiteY101" fmla="*/ 1230 h 6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214" h="607074">
                <a:moveTo>
                  <a:pt x="243276" y="1272"/>
                </a:moveTo>
                <a:cubicBezTo>
                  <a:pt x="244973" y="-423"/>
                  <a:pt x="247690" y="-423"/>
                  <a:pt x="249275" y="1272"/>
                </a:cubicBezTo>
                <a:lnTo>
                  <a:pt x="321941" y="73833"/>
                </a:lnTo>
                <a:cubicBezTo>
                  <a:pt x="323639" y="75415"/>
                  <a:pt x="323639" y="78128"/>
                  <a:pt x="321941" y="79823"/>
                </a:cubicBezTo>
                <a:lnTo>
                  <a:pt x="248369" y="153288"/>
                </a:lnTo>
                <a:lnTo>
                  <a:pt x="318885" y="223701"/>
                </a:lnTo>
                <a:cubicBezTo>
                  <a:pt x="320470" y="225283"/>
                  <a:pt x="320470" y="227996"/>
                  <a:pt x="318885" y="229691"/>
                </a:cubicBezTo>
                <a:lnTo>
                  <a:pt x="244973" y="303495"/>
                </a:lnTo>
                <a:lnTo>
                  <a:pt x="315150" y="373569"/>
                </a:lnTo>
                <a:cubicBezTo>
                  <a:pt x="316848" y="375264"/>
                  <a:pt x="316848" y="377977"/>
                  <a:pt x="315150" y="379559"/>
                </a:cubicBezTo>
                <a:lnTo>
                  <a:pt x="241578" y="453024"/>
                </a:lnTo>
                <a:lnTo>
                  <a:pt x="312094" y="523437"/>
                </a:lnTo>
                <a:cubicBezTo>
                  <a:pt x="313678" y="525133"/>
                  <a:pt x="313678" y="527845"/>
                  <a:pt x="312094" y="529427"/>
                </a:cubicBezTo>
                <a:lnTo>
                  <a:pt x="235579" y="605831"/>
                </a:lnTo>
                <a:cubicBezTo>
                  <a:pt x="234673" y="606735"/>
                  <a:pt x="233655" y="607074"/>
                  <a:pt x="232523" y="607074"/>
                </a:cubicBezTo>
                <a:cubicBezTo>
                  <a:pt x="231504" y="607074"/>
                  <a:pt x="230372" y="606735"/>
                  <a:pt x="229580" y="605831"/>
                </a:cubicBezTo>
                <a:cubicBezTo>
                  <a:pt x="227882" y="604248"/>
                  <a:pt x="227882" y="601536"/>
                  <a:pt x="229580" y="599841"/>
                </a:cubicBezTo>
                <a:lnTo>
                  <a:pt x="303152" y="526376"/>
                </a:lnTo>
                <a:lnTo>
                  <a:pt x="233428" y="456867"/>
                </a:lnTo>
                <a:cubicBezTo>
                  <a:pt x="233202" y="456641"/>
                  <a:pt x="233202" y="456415"/>
                  <a:pt x="232975" y="456302"/>
                </a:cubicBezTo>
                <a:cubicBezTo>
                  <a:pt x="232862" y="456189"/>
                  <a:pt x="232749" y="456189"/>
                  <a:pt x="232636" y="455963"/>
                </a:cubicBezTo>
                <a:cubicBezTo>
                  <a:pt x="231051" y="454380"/>
                  <a:pt x="231051" y="451668"/>
                  <a:pt x="232636" y="450085"/>
                </a:cubicBezTo>
                <a:lnTo>
                  <a:pt x="306208" y="376621"/>
                </a:lnTo>
                <a:lnTo>
                  <a:pt x="236484" y="306999"/>
                </a:lnTo>
                <a:cubicBezTo>
                  <a:pt x="235692" y="306208"/>
                  <a:pt x="235239" y="305077"/>
                  <a:pt x="235239" y="303947"/>
                </a:cubicBezTo>
                <a:cubicBezTo>
                  <a:pt x="235013" y="302591"/>
                  <a:pt x="235352" y="301122"/>
                  <a:pt x="236371" y="300104"/>
                </a:cubicBezTo>
                <a:lnTo>
                  <a:pt x="309943" y="226640"/>
                </a:lnTo>
                <a:lnTo>
                  <a:pt x="240219" y="157131"/>
                </a:lnTo>
                <a:cubicBezTo>
                  <a:pt x="239993" y="156905"/>
                  <a:pt x="239993" y="156679"/>
                  <a:pt x="239880" y="156453"/>
                </a:cubicBezTo>
                <a:cubicBezTo>
                  <a:pt x="239654" y="156339"/>
                  <a:pt x="239540" y="156339"/>
                  <a:pt x="239427" y="156226"/>
                </a:cubicBezTo>
                <a:cubicBezTo>
                  <a:pt x="237843" y="154531"/>
                  <a:pt x="237843" y="151932"/>
                  <a:pt x="239427" y="150236"/>
                </a:cubicBezTo>
                <a:lnTo>
                  <a:pt x="312999" y="76771"/>
                </a:lnTo>
                <a:lnTo>
                  <a:pt x="243276" y="7263"/>
                </a:lnTo>
                <a:cubicBezTo>
                  <a:pt x="241691" y="5567"/>
                  <a:pt x="241691" y="2855"/>
                  <a:pt x="243276" y="1272"/>
                </a:cubicBezTo>
                <a:close/>
                <a:moveTo>
                  <a:pt x="15004" y="1272"/>
                </a:moveTo>
                <a:cubicBezTo>
                  <a:pt x="16589" y="-423"/>
                  <a:pt x="19307" y="-423"/>
                  <a:pt x="21005" y="1272"/>
                </a:cubicBezTo>
                <a:lnTo>
                  <a:pt x="93705" y="73833"/>
                </a:lnTo>
                <a:cubicBezTo>
                  <a:pt x="95290" y="75415"/>
                  <a:pt x="95290" y="78128"/>
                  <a:pt x="93705" y="79823"/>
                </a:cubicBezTo>
                <a:lnTo>
                  <a:pt x="19986" y="153288"/>
                </a:lnTo>
                <a:lnTo>
                  <a:pt x="90534" y="223701"/>
                </a:lnTo>
                <a:cubicBezTo>
                  <a:pt x="92233" y="225283"/>
                  <a:pt x="92233" y="227996"/>
                  <a:pt x="90534" y="229691"/>
                </a:cubicBezTo>
                <a:lnTo>
                  <a:pt x="16589" y="303495"/>
                </a:lnTo>
                <a:lnTo>
                  <a:pt x="86797" y="373569"/>
                </a:lnTo>
                <a:cubicBezTo>
                  <a:pt x="88496" y="375264"/>
                  <a:pt x="88496" y="377977"/>
                  <a:pt x="86797" y="379559"/>
                </a:cubicBezTo>
                <a:lnTo>
                  <a:pt x="13192" y="453024"/>
                </a:lnTo>
                <a:lnTo>
                  <a:pt x="83740" y="523437"/>
                </a:lnTo>
                <a:cubicBezTo>
                  <a:pt x="85438" y="525133"/>
                  <a:pt x="85438" y="527845"/>
                  <a:pt x="83740" y="529427"/>
                </a:cubicBezTo>
                <a:lnTo>
                  <a:pt x="7190" y="605831"/>
                </a:lnTo>
                <a:cubicBezTo>
                  <a:pt x="6397" y="606735"/>
                  <a:pt x="5265" y="607074"/>
                  <a:pt x="4133" y="607074"/>
                </a:cubicBezTo>
                <a:cubicBezTo>
                  <a:pt x="3113" y="607074"/>
                  <a:pt x="1981" y="606735"/>
                  <a:pt x="1188" y="605831"/>
                </a:cubicBezTo>
                <a:cubicBezTo>
                  <a:pt x="-397" y="604248"/>
                  <a:pt x="-397" y="601536"/>
                  <a:pt x="1188" y="599841"/>
                </a:cubicBezTo>
                <a:lnTo>
                  <a:pt x="74794" y="526376"/>
                </a:lnTo>
                <a:lnTo>
                  <a:pt x="5038" y="456867"/>
                </a:lnTo>
                <a:cubicBezTo>
                  <a:pt x="4925" y="456641"/>
                  <a:pt x="4812" y="456415"/>
                  <a:pt x="4699" y="456302"/>
                </a:cubicBezTo>
                <a:cubicBezTo>
                  <a:pt x="4586" y="456189"/>
                  <a:pt x="4359" y="456189"/>
                  <a:pt x="4246" y="455963"/>
                </a:cubicBezTo>
                <a:cubicBezTo>
                  <a:pt x="2660" y="454380"/>
                  <a:pt x="2660" y="451668"/>
                  <a:pt x="4246" y="450085"/>
                </a:cubicBezTo>
                <a:lnTo>
                  <a:pt x="77851" y="376621"/>
                </a:lnTo>
                <a:lnTo>
                  <a:pt x="8209" y="306999"/>
                </a:lnTo>
                <a:cubicBezTo>
                  <a:pt x="7303" y="306208"/>
                  <a:pt x="6964" y="305077"/>
                  <a:pt x="6964" y="303947"/>
                </a:cubicBezTo>
                <a:cubicBezTo>
                  <a:pt x="6624" y="302591"/>
                  <a:pt x="6964" y="301122"/>
                  <a:pt x="7983" y="300104"/>
                </a:cubicBezTo>
                <a:lnTo>
                  <a:pt x="81588" y="226640"/>
                </a:lnTo>
                <a:lnTo>
                  <a:pt x="11946" y="157131"/>
                </a:lnTo>
                <a:cubicBezTo>
                  <a:pt x="11720" y="156905"/>
                  <a:pt x="11606" y="156679"/>
                  <a:pt x="11493" y="156453"/>
                </a:cubicBezTo>
                <a:cubicBezTo>
                  <a:pt x="11380" y="156339"/>
                  <a:pt x="11267" y="156339"/>
                  <a:pt x="11153" y="156226"/>
                </a:cubicBezTo>
                <a:cubicBezTo>
                  <a:pt x="9455" y="154531"/>
                  <a:pt x="9455" y="151932"/>
                  <a:pt x="11153" y="150236"/>
                </a:cubicBezTo>
                <a:lnTo>
                  <a:pt x="84646" y="76771"/>
                </a:lnTo>
                <a:lnTo>
                  <a:pt x="15004" y="7263"/>
                </a:lnTo>
                <a:cubicBezTo>
                  <a:pt x="13305" y="5567"/>
                  <a:pt x="13305" y="2855"/>
                  <a:pt x="15004" y="1272"/>
                </a:cubicBezTo>
                <a:close/>
                <a:moveTo>
                  <a:pt x="129172" y="1230"/>
                </a:moveTo>
                <a:cubicBezTo>
                  <a:pt x="130869" y="-352"/>
                  <a:pt x="133586" y="-352"/>
                  <a:pt x="135171" y="1230"/>
                </a:cubicBezTo>
                <a:lnTo>
                  <a:pt x="207837" y="73796"/>
                </a:lnTo>
                <a:cubicBezTo>
                  <a:pt x="209535" y="75491"/>
                  <a:pt x="209535" y="78091"/>
                  <a:pt x="207837" y="79787"/>
                </a:cubicBezTo>
                <a:lnTo>
                  <a:pt x="134265" y="153256"/>
                </a:lnTo>
                <a:lnTo>
                  <a:pt x="204781" y="223674"/>
                </a:lnTo>
                <a:cubicBezTo>
                  <a:pt x="206366" y="225257"/>
                  <a:pt x="206366" y="227970"/>
                  <a:pt x="204781" y="229665"/>
                </a:cubicBezTo>
                <a:lnTo>
                  <a:pt x="130756" y="303474"/>
                </a:lnTo>
                <a:lnTo>
                  <a:pt x="201046" y="373553"/>
                </a:lnTo>
                <a:cubicBezTo>
                  <a:pt x="202631" y="375248"/>
                  <a:pt x="202631" y="377961"/>
                  <a:pt x="201046" y="379544"/>
                </a:cubicBezTo>
                <a:lnTo>
                  <a:pt x="127474" y="453013"/>
                </a:lnTo>
                <a:lnTo>
                  <a:pt x="197877" y="523431"/>
                </a:lnTo>
                <a:cubicBezTo>
                  <a:pt x="199574" y="525127"/>
                  <a:pt x="199574" y="527840"/>
                  <a:pt x="197877" y="529422"/>
                </a:cubicBezTo>
                <a:lnTo>
                  <a:pt x="121362" y="605831"/>
                </a:lnTo>
                <a:cubicBezTo>
                  <a:pt x="120569" y="606735"/>
                  <a:pt x="119437" y="607074"/>
                  <a:pt x="118419" y="607074"/>
                </a:cubicBezTo>
                <a:cubicBezTo>
                  <a:pt x="117287" y="607074"/>
                  <a:pt x="116268" y="606735"/>
                  <a:pt x="115363" y="605831"/>
                </a:cubicBezTo>
                <a:cubicBezTo>
                  <a:pt x="113778" y="604248"/>
                  <a:pt x="113778" y="601535"/>
                  <a:pt x="115363" y="599840"/>
                </a:cubicBezTo>
                <a:lnTo>
                  <a:pt x="188935" y="526483"/>
                </a:lnTo>
                <a:lnTo>
                  <a:pt x="119324" y="456856"/>
                </a:lnTo>
                <a:cubicBezTo>
                  <a:pt x="119098" y="456743"/>
                  <a:pt x="118985" y="456404"/>
                  <a:pt x="118871" y="456291"/>
                </a:cubicBezTo>
                <a:cubicBezTo>
                  <a:pt x="118758" y="456178"/>
                  <a:pt x="118645" y="456178"/>
                  <a:pt x="118532" y="456065"/>
                </a:cubicBezTo>
                <a:cubicBezTo>
                  <a:pt x="116834" y="454370"/>
                  <a:pt x="116834" y="451657"/>
                  <a:pt x="118532" y="450075"/>
                </a:cubicBezTo>
                <a:lnTo>
                  <a:pt x="192104" y="376605"/>
                </a:lnTo>
                <a:lnTo>
                  <a:pt x="122380" y="306978"/>
                </a:lnTo>
                <a:cubicBezTo>
                  <a:pt x="121588" y="306187"/>
                  <a:pt x="121135" y="305056"/>
                  <a:pt x="121135" y="303926"/>
                </a:cubicBezTo>
                <a:cubicBezTo>
                  <a:pt x="120909" y="302570"/>
                  <a:pt x="121248" y="301100"/>
                  <a:pt x="122267" y="300083"/>
                </a:cubicBezTo>
                <a:lnTo>
                  <a:pt x="195839" y="226613"/>
                </a:lnTo>
                <a:lnTo>
                  <a:pt x="126115" y="157100"/>
                </a:lnTo>
                <a:cubicBezTo>
                  <a:pt x="125889" y="156873"/>
                  <a:pt x="125889" y="156647"/>
                  <a:pt x="125663" y="156421"/>
                </a:cubicBezTo>
                <a:cubicBezTo>
                  <a:pt x="125550" y="156308"/>
                  <a:pt x="125436" y="156308"/>
                  <a:pt x="125323" y="156195"/>
                </a:cubicBezTo>
                <a:cubicBezTo>
                  <a:pt x="123739" y="154613"/>
                  <a:pt x="123739" y="151900"/>
                  <a:pt x="125323" y="150205"/>
                </a:cubicBezTo>
                <a:lnTo>
                  <a:pt x="198895" y="76735"/>
                </a:lnTo>
                <a:lnTo>
                  <a:pt x="129172" y="7221"/>
                </a:lnTo>
                <a:cubicBezTo>
                  <a:pt x="127587" y="5526"/>
                  <a:pt x="127587" y="2926"/>
                  <a:pt x="129172" y="123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37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3272A4A-BB5F-1E7C-0B38-650182776381}"/>
              </a:ext>
            </a:extLst>
          </p:cNvPr>
          <p:cNvSpPr/>
          <p:nvPr/>
        </p:nvSpPr>
        <p:spPr>
          <a:xfrm>
            <a:off x="750010" y="1000125"/>
            <a:ext cx="6458754" cy="4714875"/>
          </a:xfrm>
          <a:custGeom>
            <a:avLst/>
            <a:gdLst>
              <a:gd name="connsiteX0" fmla="*/ 1316239 w 6494075"/>
              <a:gd name="connsiteY0" fmla="*/ 0 h 3854620"/>
              <a:gd name="connsiteX1" fmla="*/ 2097392 w 6494075"/>
              <a:gd name="connsiteY1" fmla="*/ 280426 h 3854620"/>
              <a:gd name="connsiteX2" fmla="*/ 2106638 w 6494075"/>
              <a:gd name="connsiteY2" fmla="*/ 288830 h 3854620"/>
              <a:gd name="connsiteX3" fmla="*/ 2137136 w 6494075"/>
              <a:gd name="connsiteY3" fmla="*/ 274138 h 3854620"/>
              <a:gd name="connsiteX4" fmla="*/ 2569278 w 6494075"/>
              <a:gd name="connsiteY4" fmla="*/ 186893 h 3854620"/>
              <a:gd name="connsiteX5" fmla="*/ 3098468 w 6494075"/>
              <a:gd name="connsiteY5" fmla="*/ 320889 h 3854620"/>
              <a:gd name="connsiteX6" fmla="*/ 3130946 w 6494075"/>
              <a:gd name="connsiteY6" fmla="*/ 340619 h 3854620"/>
              <a:gd name="connsiteX7" fmla="*/ 3211109 w 6494075"/>
              <a:gd name="connsiteY7" fmla="*/ 280675 h 3854620"/>
              <a:gd name="connsiteX8" fmla="*/ 4042044 w 6494075"/>
              <a:gd name="connsiteY8" fmla="*/ 26859 h 3854620"/>
              <a:gd name="connsiteX9" fmla="*/ 4872979 w 6494075"/>
              <a:gd name="connsiteY9" fmla="*/ 280675 h 3854620"/>
              <a:gd name="connsiteX10" fmla="*/ 4921910 w 6494075"/>
              <a:gd name="connsiteY10" fmla="*/ 317265 h 3854620"/>
              <a:gd name="connsiteX11" fmla="*/ 4967151 w 6494075"/>
              <a:gd name="connsiteY11" fmla="*/ 295471 h 3854620"/>
              <a:gd name="connsiteX12" fmla="*/ 5394972 w 6494075"/>
              <a:gd name="connsiteY12" fmla="*/ 209098 h 3854620"/>
              <a:gd name="connsiteX13" fmla="*/ 6494075 w 6494075"/>
              <a:gd name="connsiteY13" fmla="*/ 1308201 h 3854620"/>
              <a:gd name="connsiteX14" fmla="*/ 6407702 w 6494075"/>
              <a:gd name="connsiteY14" fmla="*/ 1736021 h 3854620"/>
              <a:gd name="connsiteX15" fmla="*/ 6380270 w 6494075"/>
              <a:gd name="connsiteY15" fmla="*/ 1786561 h 3854620"/>
              <a:gd name="connsiteX16" fmla="*/ 6415612 w 6494075"/>
              <a:gd name="connsiteY16" fmla="*/ 1883122 h 3854620"/>
              <a:gd name="connsiteX17" fmla="*/ 6480317 w 6494075"/>
              <a:gd name="connsiteY17" fmla="*/ 2311107 h 3854620"/>
              <a:gd name="connsiteX18" fmla="*/ 5041079 w 6494075"/>
              <a:gd name="connsiteY18" fmla="*/ 3750345 h 3854620"/>
              <a:gd name="connsiteX19" fmla="*/ 4464771 w 6494075"/>
              <a:gd name="connsiteY19" fmla="*/ 3630320 h 3854620"/>
              <a:gd name="connsiteX20" fmla="*/ 4339319 w 6494075"/>
              <a:gd name="connsiteY20" fmla="*/ 3565126 h 3854620"/>
              <a:gd name="connsiteX21" fmla="*/ 4336189 w 6494075"/>
              <a:gd name="connsiteY21" fmla="*/ 3567709 h 3854620"/>
              <a:gd name="connsiteX22" fmla="*/ 3813850 w 6494075"/>
              <a:gd name="connsiteY22" fmla="*/ 3727261 h 3854620"/>
              <a:gd name="connsiteX23" fmla="*/ 3291512 w 6494075"/>
              <a:gd name="connsiteY23" fmla="*/ 3567709 h 3854620"/>
              <a:gd name="connsiteX24" fmla="*/ 3177860 w 6494075"/>
              <a:gd name="connsiteY24" fmla="*/ 3473938 h 3854620"/>
              <a:gd name="connsiteX25" fmla="*/ 3088483 w 6494075"/>
              <a:gd name="connsiteY25" fmla="*/ 3555168 h 3854620"/>
              <a:gd name="connsiteX26" fmla="*/ 2254333 w 6494075"/>
              <a:gd name="connsiteY26" fmla="*/ 3854620 h 3854620"/>
              <a:gd name="connsiteX27" fmla="*/ 1420183 w 6494075"/>
              <a:gd name="connsiteY27" fmla="*/ 3555168 h 3854620"/>
              <a:gd name="connsiteX28" fmla="*/ 1375814 w 6494075"/>
              <a:gd name="connsiteY28" fmla="*/ 3514843 h 3854620"/>
              <a:gd name="connsiteX29" fmla="*/ 1339072 w 6494075"/>
              <a:gd name="connsiteY29" fmla="*/ 3537164 h 3854620"/>
              <a:gd name="connsiteX30" fmla="*/ 906825 w 6494075"/>
              <a:gd name="connsiteY30" fmla="*/ 3646613 h 3854620"/>
              <a:gd name="connsiteX31" fmla="*/ 0 w 6494075"/>
              <a:gd name="connsiteY31" fmla="*/ 2739788 h 3854620"/>
              <a:gd name="connsiteX32" fmla="*/ 265603 w 6494075"/>
              <a:gd name="connsiteY32" fmla="*/ 2098566 h 3854620"/>
              <a:gd name="connsiteX33" fmla="*/ 370888 w 6494075"/>
              <a:gd name="connsiteY33" fmla="*/ 2011698 h 3854620"/>
              <a:gd name="connsiteX34" fmla="*/ 368618 w 6494075"/>
              <a:gd name="connsiteY34" fmla="*/ 2009201 h 3854620"/>
              <a:gd name="connsiteX35" fmla="*/ 88191 w 6494075"/>
              <a:gd name="connsiteY35" fmla="*/ 1228048 h 3854620"/>
              <a:gd name="connsiteX36" fmla="*/ 1316239 w 6494075"/>
              <a:gd name="connsiteY36" fmla="*/ 0 h 385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94075" h="3854620">
                <a:moveTo>
                  <a:pt x="1316239" y="0"/>
                </a:moveTo>
                <a:cubicBezTo>
                  <a:pt x="1612966" y="0"/>
                  <a:pt x="1885113" y="105238"/>
                  <a:pt x="2097392" y="280426"/>
                </a:cubicBezTo>
                <a:lnTo>
                  <a:pt x="2106638" y="288830"/>
                </a:lnTo>
                <a:lnTo>
                  <a:pt x="2137136" y="274138"/>
                </a:lnTo>
                <a:cubicBezTo>
                  <a:pt x="2269959" y="217959"/>
                  <a:pt x="2415991" y="186893"/>
                  <a:pt x="2569278" y="186893"/>
                </a:cubicBezTo>
                <a:cubicBezTo>
                  <a:pt x="2760888" y="186893"/>
                  <a:pt x="2941160" y="235434"/>
                  <a:pt x="3098468" y="320889"/>
                </a:cubicBezTo>
                <a:lnTo>
                  <a:pt x="3130946" y="340619"/>
                </a:lnTo>
                <a:lnTo>
                  <a:pt x="3211109" y="280675"/>
                </a:lnTo>
                <a:cubicBezTo>
                  <a:pt x="3448305" y="120429"/>
                  <a:pt x="3734247" y="26859"/>
                  <a:pt x="4042044" y="26859"/>
                </a:cubicBezTo>
                <a:cubicBezTo>
                  <a:pt x="4349841" y="26859"/>
                  <a:pt x="4635784" y="120429"/>
                  <a:pt x="4872979" y="280675"/>
                </a:cubicBezTo>
                <a:lnTo>
                  <a:pt x="4921910" y="317265"/>
                </a:lnTo>
                <a:lnTo>
                  <a:pt x="4967151" y="295471"/>
                </a:lnTo>
                <a:cubicBezTo>
                  <a:pt x="5098646" y="239853"/>
                  <a:pt x="5243217" y="209098"/>
                  <a:pt x="5394972" y="209098"/>
                </a:cubicBezTo>
                <a:cubicBezTo>
                  <a:pt x="6001990" y="209098"/>
                  <a:pt x="6494075" y="701183"/>
                  <a:pt x="6494075" y="1308201"/>
                </a:cubicBezTo>
                <a:cubicBezTo>
                  <a:pt x="6494075" y="1459955"/>
                  <a:pt x="6463320" y="1604527"/>
                  <a:pt x="6407702" y="1736021"/>
                </a:cubicBezTo>
                <a:lnTo>
                  <a:pt x="6380270" y="1786561"/>
                </a:lnTo>
                <a:lnTo>
                  <a:pt x="6415612" y="1883122"/>
                </a:lnTo>
                <a:cubicBezTo>
                  <a:pt x="6457663" y="2018322"/>
                  <a:pt x="6480317" y="2162069"/>
                  <a:pt x="6480317" y="2311107"/>
                </a:cubicBezTo>
                <a:cubicBezTo>
                  <a:pt x="6480317" y="3105976"/>
                  <a:pt x="5835948" y="3750345"/>
                  <a:pt x="5041079" y="3750345"/>
                </a:cubicBezTo>
                <a:cubicBezTo>
                  <a:pt x="4836152" y="3750345"/>
                  <a:pt x="4641228" y="3707516"/>
                  <a:pt x="4464771" y="3630320"/>
                </a:cubicBezTo>
                <a:lnTo>
                  <a:pt x="4339319" y="3565126"/>
                </a:lnTo>
                <a:lnTo>
                  <a:pt x="4336189" y="3567709"/>
                </a:lnTo>
                <a:cubicBezTo>
                  <a:pt x="4187084" y="3668442"/>
                  <a:pt x="4007336" y="3727261"/>
                  <a:pt x="3813850" y="3727261"/>
                </a:cubicBezTo>
                <a:cubicBezTo>
                  <a:pt x="3620364" y="3727261"/>
                  <a:pt x="3440616" y="3668442"/>
                  <a:pt x="3291512" y="3567709"/>
                </a:cubicBezTo>
                <a:lnTo>
                  <a:pt x="3177860" y="3473938"/>
                </a:lnTo>
                <a:lnTo>
                  <a:pt x="3088483" y="3555168"/>
                </a:lnTo>
                <a:cubicBezTo>
                  <a:pt x="2861802" y="3742242"/>
                  <a:pt x="2571191" y="3854620"/>
                  <a:pt x="2254333" y="3854620"/>
                </a:cubicBezTo>
                <a:cubicBezTo>
                  <a:pt x="1937475" y="3854620"/>
                  <a:pt x="1646865" y="3742242"/>
                  <a:pt x="1420183" y="3555168"/>
                </a:cubicBezTo>
                <a:lnTo>
                  <a:pt x="1375814" y="3514843"/>
                </a:lnTo>
                <a:lnTo>
                  <a:pt x="1339072" y="3537164"/>
                </a:lnTo>
                <a:cubicBezTo>
                  <a:pt x="1210581" y="3606965"/>
                  <a:pt x="1063333" y="3646613"/>
                  <a:pt x="906825" y="3646613"/>
                </a:cubicBezTo>
                <a:cubicBezTo>
                  <a:pt x="405999" y="3646613"/>
                  <a:pt x="0" y="3240614"/>
                  <a:pt x="0" y="2739788"/>
                </a:cubicBezTo>
                <a:cubicBezTo>
                  <a:pt x="0" y="2489375"/>
                  <a:pt x="101500" y="2262669"/>
                  <a:pt x="265603" y="2098566"/>
                </a:cubicBezTo>
                <a:lnTo>
                  <a:pt x="370888" y="2011698"/>
                </a:lnTo>
                <a:lnTo>
                  <a:pt x="368618" y="2009201"/>
                </a:lnTo>
                <a:cubicBezTo>
                  <a:pt x="193430" y="1796921"/>
                  <a:pt x="88191" y="1524774"/>
                  <a:pt x="88191" y="1228048"/>
                </a:cubicBezTo>
                <a:cubicBezTo>
                  <a:pt x="88191" y="549816"/>
                  <a:pt x="638007" y="0"/>
                  <a:pt x="1316239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64" y="1187198"/>
            <a:ext cx="4133446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2975" y="172264"/>
            <a:ext cx="10629900" cy="6574175"/>
            <a:chOff x="980439" y="684134"/>
            <a:chExt cx="9942629" cy="605545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BCEC2AA-9439-40F4-56B7-58636288E51A}"/>
                </a:ext>
              </a:extLst>
            </p:cNvPr>
            <p:cNvGrpSpPr/>
            <p:nvPr/>
          </p:nvGrpSpPr>
          <p:grpSpPr>
            <a:xfrm>
              <a:off x="980439" y="684134"/>
              <a:ext cx="9942629" cy="5723926"/>
              <a:chOff x="880427" y="1863667"/>
              <a:chExt cx="9942629" cy="4096645"/>
            </a:xfrm>
          </p:grpSpPr>
          <p:sp>
            <p:nvSpPr>
              <p:cNvPr id="5" name="梯形 4">
                <a:extLst>
                  <a:ext uri="{FF2B5EF4-FFF2-40B4-BE49-F238E27FC236}">
                    <a16:creationId xmlns:a16="http://schemas.microsoft.com/office/drawing/2014/main" id="{B695C427-6B0B-3D47-62DB-0E390CB882A3}"/>
                  </a:ext>
                </a:extLst>
              </p:cNvPr>
              <p:cNvSpPr/>
              <p:nvPr/>
            </p:nvSpPr>
            <p:spPr>
              <a:xfrm>
                <a:off x="880427" y="2100943"/>
                <a:ext cx="9942629" cy="3859369"/>
              </a:xfrm>
              <a:prstGeom prst="trapezoid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3" name="平行四边形 2">
                <a:extLst>
                  <a:ext uri="{FF2B5EF4-FFF2-40B4-BE49-F238E27FC236}">
                    <a16:creationId xmlns:a16="http://schemas.microsoft.com/office/drawing/2014/main" id="{385DBC91-585F-E039-9298-5B9D09194733}"/>
                  </a:ext>
                </a:extLst>
              </p:cNvPr>
              <p:cNvSpPr/>
              <p:nvPr/>
            </p:nvSpPr>
            <p:spPr>
              <a:xfrm>
                <a:off x="4499429" y="1863667"/>
                <a:ext cx="3601584" cy="588113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 b="1" dirty="0"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思源黑体 CN Regular" panose="020B0500000000000000" pitchFamily="34" charset="-122"/>
                  </a:rPr>
                  <a:t>KẾT LUẬN</a:t>
                </a:r>
                <a:endParaRPr lang="zh-CN" altLang="en-US" sz="4000" b="1" dirty="0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7" name="矩形 14">
              <a:extLst>
                <a:ext uri="{FF2B5EF4-FFF2-40B4-BE49-F238E27FC236}">
                  <a16:creationId xmlns:a16="http://schemas.microsoft.com/office/drawing/2014/main" id="{01E18765-3F50-4648-D2B8-9199CABB6C2D}"/>
                </a:ext>
              </a:extLst>
            </p:cNvPr>
            <p:cNvSpPr/>
            <p:nvPr/>
          </p:nvSpPr>
          <p:spPr>
            <a:xfrm>
              <a:off x="2339092" y="1476607"/>
              <a:ext cx="7225323" cy="5262979"/>
            </a:xfrm>
            <a:prstGeom prst="rect">
              <a:avLst/>
            </a:prstGeom>
            <a:ln w="19050">
              <a:noFill/>
              <a:prstDash val="lgDashDot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Đồ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vật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có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thể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nói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lên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sở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thích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của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người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thân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: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Người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ấy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yêu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thích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gì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?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Đồ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vật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có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thể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nói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lên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thói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quen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của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người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thân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: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Người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ấy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hay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làm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việc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gì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?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Đồ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vật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còn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có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thể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nhắc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nhớ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về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kỉ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niệm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của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người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thân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nữa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: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Có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điều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gì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đáng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nhớ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liên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quan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đến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đồ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vật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 </a:t>
              </a:r>
              <a:r>
                <a:rPr lang="en-GB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ấy</a:t>
              </a:r>
              <a:r>
                <a:rPr lang="en-GB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 Regular" panose="020B0500000000000000" pitchFamily="34" charset="-122"/>
                </a:rPr>
                <a:t>?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4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</TotalTime>
  <Words>346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#9Slide06 SVNBlow Brush</vt:lpstr>
      <vt:lpstr>Arial</vt:lpstr>
      <vt:lpstr>Cambria</vt:lpstr>
      <vt:lpstr>SVN-Rocker</vt:lpstr>
      <vt:lpstr>Times New Roman</vt:lpstr>
      <vt:lpstr>Tw Cen MT</vt:lpstr>
      <vt:lpstr>思源黑体 CN Regular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11332</cp:lastModifiedBy>
  <cp:revision>12</cp:revision>
  <dcterms:created xsi:type="dcterms:W3CDTF">2024-12-27T13:56:44Z</dcterms:created>
  <dcterms:modified xsi:type="dcterms:W3CDTF">2024-12-28T09:32:23Z</dcterms:modified>
</cp:coreProperties>
</file>