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3"/>
  </p:notesMasterIdLst>
  <p:sldIdLst>
    <p:sldId id="257" r:id="rId3"/>
    <p:sldId id="823" r:id="rId4"/>
    <p:sldId id="836" r:id="rId5"/>
    <p:sldId id="837" r:id="rId6"/>
    <p:sldId id="856" r:id="rId7"/>
    <p:sldId id="872" r:id="rId8"/>
    <p:sldId id="855" r:id="rId9"/>
    <p:sldId id="873" r:id="rId10"/>
    <p:sldId id="871" r:id="rId11"/>
    <p:sldId id="8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A9"/>
    <a:srgbClr val="FF7474"/>
    <a:srgbClr val="980401"/>
    <a:srgbClr val="FFFEE8"/>
    <a:srgbClr val="F06653"/>
    <a:srgbClr val="F14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CA76-453C-43F3-A3D3-35F45BD2D3D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4978-6647-4716-A240-5F3F91CB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9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37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55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5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27BBC-1383-4BDA-BDA2-527C85704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933" y="1225658"/>
            <a:ext cx="3932261" cy="1682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B9F3D6-5C9D-4849-B2E6-43AEA6C2B17A}"/>
              </a:ext>
            </a:extLst>
          </p:cNvPr>
          <p:cNvSpPr txBox="1"/>
          <p:nvPr/>
        </p:nvSpPr>
        <p:spPr>
          <a:xfrm>
            <a:off x="5139832" y="2737840"/>
            <a:ext cx="216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980401"/>
                </a:solidFill>
              </a:rPr>
              <a:t>Bài</a:t>
            </a:r>
            <a:r>
              <a:rPr lang="en-US" sz="4800" b="1" dirty="0">
                <a:solidFill>
                  <a:srgbClr val="980401"/>
                </a:solidFill>
              </a:rPr>
              <a:t> 39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6D313-C28F-85C2-EB74-12B644F181C7}"/>
              </a:ext>
            </a:extLst>
          </p:cNvPr>
          <p:cNvSpPr txBox="1"/>
          <p:nvPr/>
        </p:nvSpPr>
        <p:spPr>
          <a:xfrm>
            <a:off x="3061172" y="3511306"/>
            <a:ext cx="631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06653"/>
                </a:solidFill>
                <a:latin typeface="UVN Banh Mi" pitchFamily="2" charset="0"/>
              </a:rPr>
              <a:t>Luyện</a:t>
            </a:r>
            <a:r>
              <a:rPr lang="en-US" sz="7200" b="1" dirty="0">
                <a:solidFill>
                  <a:srgbClr val="F06653"/>
                </a:solidFill>
                <a:latin typeface="UVN Banh Mi" pitchFamily="2" charset="0"/>
              </a:rPr>
              <a:t> </a:t>
            </a:r>
            <a:r>
              <a:rPr lang="en-US" sz="7200" b="1" dirty="0" err="1">
                <a:solidFill>
                  <a:srgbClr val="F06653"/>
                </a:solidFill>
                <a:latin typeface="UVN Banh Mi" pitchFamily="2" charset="0"/>
              </a:rPr>
              <a:t>tập</a:t>
            </a:r>
            <a:r>
              <a:rPr lang="en-US" sz="7200" b="1" dirty="0">
                <a:solidFill>
                  <a:srgbClr val="F06653"/>
                </a:solidFill>
                <a:latin typeface="UVN Banh Mi" pitchFamily="2" charset="0"/>
              </a:rPr>
              <a:t> </a:t>
            </a:r>
            <a:r>
              <a:rPr lang="en-US" sz="7200" b="1" dirty="0" err="1">
                <a:solidFill>
                  <a:srgbClr val="F06653"/>
                </a:solidFill>
                <a:latin typeface="UVN Banh Mi" pitchFamily="2" charset="0"/>
              </a:rPr>
              <a:t>chung</a:t>
            </a:r>
            <a:endParaRPr lang="en-US" sz="7200" b="1" dirty="0">
              <a:solidFill>
                <a:srgbClr val="F06653"/>
              </a:solidFill>
              <a:latin typeface="UVN Banh Mi" pitchFamily="2" charset="0"/>
            </a:endParaRPr>
          </a:p>
        </p:txBody>
      </p:sp>
      <p:pic>
        <p:nvPicPr>
          <p:cNvPr id="11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E5F9DB1-8919-80E5-E85B-7F38FA20E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22D6E056-038B-1D6B-5EF1-F4186DBC670C}"/>
              </a:ext>
            </a:extLst>
          </p:cNvPr>
          <p:cNvSpPr txBox="1"/>
          <p:nvPr/>
        </p:nvSpPr>
        <p:spPr>
          <a:xfrm>
            <a:off x="2201000" y="441449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147" y="2222500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BB6636-0FC7-4A2C-895D-A9C010AA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388" y="2222500"/>
            <a:ext cx="689517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1004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</a:rPr>
              <a:t>Mỗi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số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ghi</a:t>
            </a:r>
            <a:r>
              <a:rPr lang="en-US" sz="4000" b="1" dirty="0">
                <a:solidFill>
                  <a:srgbClr val="FF2727"/>
                </a:solidFill>
              </a:rPr>
              <a:t> ở </a:t>
            </a:r>
            <a:r>
              <a:rPr lang="en-US" sz="4000" b="1" dirty="0" err="1">
                <a:solidFill>
                  <a:srgbClr val="FF2727"/>
                </a:solidFill>
              </a:rPr>
              <a:t>cánh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hoa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là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giá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trị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của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biểu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thức</a:t>
            </a:r>
            <a:r>
              <a:rPr lang="en-US" sz="4000" b="1" dirty="0">
                <a:solidFill>
                  <a:srgbClr val="FF2727"/>
                </a:solidFill>
              </a:rPr>
              <a:t> </a:t>
            </a:r>
            <a:r>
              <a:rPr lang="en-US" sz="4000" b="1" dirty="0" err="1">
                <a:solidFill>
                  <a:srgbClr val="FF2727"/>
                </a:solidFill>
              </a:rPr>
              <a:t>nào</a:t>
            </a:r>
            <a:r>
              <a:rPr lang="en-US" sz="4000" b="1" dirty="0">
                <a:solidFill>
                  <a:srgbClr val="FF2727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578B7-61CB-15E0-FAD2-A3BC92C1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58" y="1862639"/>
            <a:ext cx="11096838" cy="42436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0F06BD-B7EE-9DC0-F612-76EBB49F8E82}"/>
              </a:ext>
            </a:extLst>
          </p:cNvPr>
          <p:cNvCxnSpPr>
            <a:cxnSpLocks/>
          </p:cNvCxnSpPr>
          <p:nvPr/>
        </p:nvCxnSpPr>
        <p:spPr>
          <a:xfrm flipV="1">
            <a:off x="3732028" y="2828260"/>
            <a:ext cx="1711842" cy="600740"/>
          </a:xfrm>
          <a:prstGeom prst="line">
            <a:avLst/>
          </a:prstGeom>
          <a:ln w="38100">
            <a:solidFill>
              <a:srgbClr val="FF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8EE1A7-E82B-C51E-5B76-44B8A58BC50C}"/>
              </a:ext>
            </a:extLst>
          </p:cNvPr>
          <p:cNvCxnSpPr>
            <a:cxnSpLocks/>
          </p:cNvCxnSpPr>
          <p:nvPr/>
        </p:nvCxnSpPr>
        <p:spPr>
          <a:xfrm flipV="1">
            <a:off x="2470298" y="3636630"/>
            <a:ext cx="3069265" cy="1148611"/>
          </a:xfrm>
          <a:prstGeom prst="line">
            <a:avLst/>
          </a:prstGeom>
          <a:ln w="38100">
            <a:solidFill>
              <a:srgbClr val="FF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906AD5-2166-E181-ED84-AD2C8EE7E09B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838353"/>
            <a:ext cx="223284" cy="926340"/>
          </a:xfrm>
          <a:prstGeom prst="line">
            <a:avLst/>
          </a:prstGeom>
          <a:ln w="38100">
            <a:solidFill>
              <a:srgbClr val="FF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1C1D87-B55D-B854-8833-8416FCC89B81}"/>
              </a:ext>
            </a:extLst>
          </p:cNvPr>
          <p:cNvCxnSpPr>
            <a:cxnSpLocks/>
          </p:cNvCxnSpPr>
          <p:nvPr/>
        </p:nvCxnSpPr>
        <p:spPr>
          <a:xfrm flipH="1" flipV="1">
            <a:off x="7331953" y="2796362"/>
            <a:ext cx="2864670" cy="1834707"/>
          </a:xfrm>
          <a:prstGeom prst="line">
            <a:avLst/>
          </a:prstGeom>
          <a:ln w="38100">
            <a:solidFill>
              <a:srgbClr val="FF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881B9E-C149-08A1-2C8F-D6D246022205}"/>
              </a:ext>
            </a:extLst>
          </p:cNvPr>
          <p:cNvCxnSpPr>
            <a:cxnSpLocks/>
          </p:cNvCxnSpPr>
          <p:nvPr/>
        </p:nvCxnSpPr>
        <p:spPr>
          <a:xfrm flipH="1" flipV="1">
            <a:off x="6262577" y="2096534"/>
            <a:ext cx="3459125" cy="400219"/>
          </a:xfrm>
          <a:prstGeom prst="line">
            <a:avLst/>
          </a:prstGeom>
          <a:ln w="38100">
            <a:solidFill>
              <a:srgbClr val="FF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2m.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6m.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9A45EFF9-42D9-FF30-035F-96B54532C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1778265" y="1834741"/>
            <a:ext cx="8635470" cy="45880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D3453C-3AAF-27B1-0669-C03723CD846B}"/>
              </a:ext>
            </a:extLst>
          </p:cNvPr>
          <p:cNvSpPr txBox="1"/>
          <p:nvPr/>
        </p:nvSpPr>
        <p:spPr>
          <a:xfrm>
            <a:off x="2616657" y="3544022"/>
            <a:ext cx="6591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AAD62-6A27-ED1A-6267-F930604273B9}"/>
              </a:ext>
            </a:extLst>
          </p:cNvPr>
          <p:cNvSpPr txBox="1"/>
          <p:nvPr/>
        </p:nvSpPr>
        <p:spPr>
          <a:xfrm>
            <a:off x="2513860" y="458405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 = 3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C38B4-6A94-40E8-543A-11F56BAD4A84}"/>
              </a:ext>
            </a:extLst>
          </p:cNvPr>
          <p:cNvSpPr txBox="1"/>
          <p:nvPr/>
        </p:nvSpPr>
        <p:spPr>
          <a:xfrm>
            <a:off x="3302683" y="5260228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52A56-A15F-FC97-488F-B411D026C345}"/>
              </a:ext>
            </a:extLst>
          </p:cNvPr>
          <p:cNvSpPr txBox="1"/>
          <p:nvPr/>
        </p:nvSpPr>
        <p:spPr>
          <a:xfrm>
            <a:off x="4849309" y="303348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58E480-F9DA-89B1-CAF4-4AD9EFD0FC91}"/>
              </a:ext>
            </a:extLst>
          </p:cNvPr>
          <p:cNvGrpSpPr/>
          <p:nvPr/>
        </p:nvGrpSpPr>
        <p:grpSpPr>
          <a:xfrm>
            <a:off x="6953170" y="1787838"/>
            <a:ext cx="5094050" cy="2667865"/>
            <a:chOff x="8766713" y="2377328"/>
            <a:chExt cx="8492587" cy="47386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4609DC-BFC8-CC64-C9B3-10CC7187F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0" r="8334" b="45853"/>
            <a:stretch/>
          </p:blipFill>
          <p:spPr>
            <a:xfrm flipH="1">
              <a:off x="8766713" y="2377328"/>
              <a:ext cx="8492587" cy="473866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200359-AB42-A21B-BD4A-A86621108137}"/>
                </a:ext>
              </a:extLst>
            </p:cNvPr>
            <p:cNvSpPr txBox="1"/>
            <p:nvPr/>
          </p:nvSpPr>
          <p:spPr>
            <a:xfrm>
              <a:off x="9226457" y="3140906"/>
              <a:ext cx="7031761" cy="256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4400" dirty="0">
                  <a:solidFill>
                    <a:prstClr val="black"/>
                  </a:solidFill>
                </a:rPr>
                <a:t>THẢO LUẬN</a:t>
              </a:r>
            </a:p>
            <a:p>
              <a:pPr algn="ctr" defTabSz="609630">
                <a:defRPr/>
              </a:pPr>
              <a:r>
                <a:rPr lang="en-US" sz="4400" dirty="0">
                  <a:solidFill>
                    <a:prstClr val="black"/>
                  </a:solidFill>
                </a:rPr>
                <a:t> NHÓM 4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D2E1898-9527-70A6-BD38-57DEE5CA34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1011" r="11221" b="13087"/>
          <a:stretch/>
        </p:blipFill>
        <p:spPr>
          <a:xfrm>
            <a:off x="7902866" y="4445000"/>
            <a:ext cx="2955943" cy="158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29BD5-D6C7-7FCA-E5C5-8A109E662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7" y="1694942"/>
            <a:ext cx="5990303" cy="344479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95EB786-4AFE-90D4-691A-0B0AF1140413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18F649D0-CAD3-AE01-2ABC-88A5FD97B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57DD0E-6AEF-3BE9-2733-6C13BA153C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77A436-FB93-A1B7-950C-55043D65F4A6}"/>
              </a:ext>
            </a:extLst>
          </p:cNvPr>
          <p:cNvSpPr txBox="1"/>
          <p:nvPr/>
        </p:nvSpPr>
        <p:spPr>
          <a:xfrm>
            <a:off x="2535969" y="508473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a)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Trả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lời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câu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hỏi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5EB786-4AFE-90D4-691A-0B0AF1140413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18F649D0-CAD3-AE01-2ABC-88A5FD97B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57DD0E-6AEF-3BE9-2733-6C13BA153C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77A436-FB93-A1B7-950C-55043D65F4A6}"/>
              </a:ext>
            </a:extLst>
          </p:cNvPr>
          <p:cNvSpPr txBox="1"/>
          <p:nvPr/>
        </p:nvSpPr>
        <p:spPr>
          <a:xfrm>
            <a:off x="2535969" y="508473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a)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Nhận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xét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5B304-3342-CC16-0BF0-D7C99FD7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55"/>
          <a:stretch/>
        </p:blipFill>
        <p:spPr>
          <a:xfrm>
            <a:off x="2616657" y="1694942"/>
            <a:ext cx="7533893" cy="32704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38F738-7C46-A039-9665-8ABA4F413BBC}"/>
              </a:ext>
            </a:extLst>
          </p:cNvPr>
          <p:cNvSpPr txBox="1"/>
          <p:nvPr/>
        </p:nvSpPr>
        <p:spPr>
          <a:xfrm>
            <a:off x="530821" y="2508986"/>
            <a:ext cx="22336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( 6 x 2 ) x 5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1A47BA-0124-27AD-37CE-0D5BCA8D48EE}"/>
              </a:ext>
            </a:extLst>
          </p:cNvPr>
          <p:cNvSpPr txBox="1"/>
          <p:nvPr/>
        </p:nvSpPr>
        <p:spPr>
          <a:xfrm>
            <a:off x="9728789" y="2353649"/>
            <a:ext cx="20959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 Việt đã nhóm 2 thừa số sau thành biểu thức: </a:t>
            </a:r>
          </a:p>
          <a:p>
            <a:pPr algn="r"/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x (2 x 5) rồi tính được 60</a:t>
            </a:r>
          </a:p>
          <a:p>
            <a:pPr algn="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29F8B73-736F-4CC2-490C-7906067AC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69" t="83341" r="26242" b="181"/>
          <a:stretch/>
        </p:blipFill>
        <p:spPr>
          <a:xfrm>
            <a:off x="3358465" y="5257636"/>
            <a:ext cx="5321247" cy="9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5EB786-4AFE-90D4-691A-0B0AF1140413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18F649D0-CAD3-AE01-2ABC-88A5FD97B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57DD0E-6AEF-3BE9-2733-6C13BA153C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77A436-FB93-A1B7-950C-55043D65F4A6}"/>
              </a:ext>
            </a:extLst>
          </p:cNvPr>
          <p:cNvSpPr txBox="1"/>
          <p:nvPr/>
        </p:nvSpPr>
        <p:spPr>
          <a:xfrm>
            <a:off x="2535969" y="508473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b)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giá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trị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biểu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thức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444A28A-4AF5-97F8-CB87-AD7D746E715B}"/>
              </a:ext>
            </a:extLst>
          </p:cNvPr>
          <p:cNvSpPr/>
          <p:nvPr/>
        </p:nvSpPr>
        <p:spPr>
          <a:xfrm>
            <a:off x="1423699" y="1790785"/>
            <a:ext cx="3148072" cy="1001556"/>
          </a:xfrm>
          <a:prstGeom prst="roundRect">
            <a:avLst>
              <a:gd name="adj" fmla="val 27102"/>
            </a:avLst>
          </a:prstGeom>
          <a:solidFill>
            <a:srgbClr val="FFADA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60000"/>
              </a:lnSpc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8 x 5 x 2</a:t>
            </a:r>
            <a:endParaRPr lang="vi-VN" sz="4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6742B-31A2-C339-970B-D11265332D6E}"/>
              </a:ext>
            </a:extLst>
          </p:cNvPr>
          <p:cNvSpPr txBox="1"/>
          <p:nvPr/>
        </p:nvSpPr>
        <p:spPr>
          <a:xfrm>
            <a:off x="1423699" y="3013478"/>
            <a:ext cx="3415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= 8x</a:t>
            </a:r>
            <a:r>
              <a:rPr lang="en-US" sz="6600" dirty="0">
                <a:solidFill>
                  <a:srgbClr val="FF0066"/>
                </a:solidFill>
                <a:latin typeface="SVN-Cookies" panose="02040603050506020204" pitchFamily="18" charset="0"/>
                <a:sym typeface="Wingdings" panose="05000000000000000000" pitchFamily="2" charset="2"/>
              </a:rPr>
              <a:t>(5x2)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66"/>
                </a:solidFill>
                <a:latin typeface="SVN-Cookies" panose="02040603050506020204" pitchFamily="18" charset="0"/>
                <a:sym typeface="Wingdings" panose="05000000000000000000" pitchFamily="2" charset="2"/>
              </a:rPr>
              <a:t>= 8x10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=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 80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7F3FD24-3FAA-51BC-D08A-A771A368530A}"/>
              </a:ext>
            </a:extLst>
          </p:cNvPr>
          <p:cNvSpPr/>
          <p:nvPr/>
        </p:nvSpPr>
        <p:spPr>
          <a:xfrm>
            <a:off x="7325112" y="1730852"/>
            <a:ext cx="3148072" cy="1001556"/>
          </a:xfrm>
          <a:prstGeom prst="roundRect">
            <a:avLst>
              <a:gd name="adj" fmla="val 27102"/>
            </a:avLst>
          </a:prstGeom>
          <a:solidFill>
            <a:srgbClr val="FFADA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60000"/>
              </a:lnSpc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9 x 2 x 5</a:t>
            </a:r>
            <a:endParaRPr lang="vi-VN" sz="4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7F7FC-37BB-31D8-5955-1B0C724C88A2}"/>
              </a:ext>
            </a:extLst>
          </p:cNvPr>
          <p:cNvSpPr txBox="1"/>
          <p:nvPr/>
        </p:nvSpPr>
        <p:spPr>
          <a:xfrm>
            <a:off x="7325112" y="2875339"/>
            <a:ext cx="3415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= 9x</a:t>
            </a:r>
            <a:r>
              <a:rPr lang="en-US" sz="6600" dirty="0">
                <a:solidFill>
                  <a:srgbClr val="FF0066"/>
                </a:solidFill>
                <a:latin typeface="SVN-Cookies" panose="02040603050506020204" pitchFamily="18" charset="0"/>
                <a:sym typeface="Wingdings" panose="05000000000000000000" pitchFamily="2" charset="2"/>
              </a:rPr>
              <a:t>(2x5)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66"/>
                </a:solidFill>
                <a:latin typeface="SVN-Cookies" panose="02040603050506020204" pitchFamily="18" charset="0"/>
                <a:sym typeface="Wingdings" panose="05000000000000000000" pitchFamily="2" charset="2"/>
              </a:rPr>
              <a:t>= 9x10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=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sym typeface="Wingdings" panose="05000000000000000000" pitchFamily="2" charset="2"/>
              </a:rPr>
              <a:t> 90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98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/>
      <p:bldP spid="16" grpId="1" animBg="1"/>
      <p:bldP spid="17" grpId="0"/>
      <p:bldP spid="18" grpId="0" animBg="1"/>
      <p:bldP spid="18" grpId="1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706674" y="967656"/>
            <a:ext cx="9497959" cy="296694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618906" y="-168496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413623" y="390452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271478" y="-25733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52723" y="-13102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4B1BF2-2EA0-40D6-B2A1-F38FC0656751}"/>
              </a:ext>
            </a:extLst>
          </p:cNvPr>
          <p:cNvSpPr txBox="1"/>
          <p:nvPr/>
        </p:nvSpPr>
        <p:spPr>
          <a:xfrm>
            <a:off x="3273136" y="1877495"/>
            <a:ext cx="7931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kumimoji="0" lang="en-US" sz="8000" b="0" i="0" u="none" strike="noStrike" kern="1200" cap="none" spc="0" normalizeH="0" baseline="0" noProof="0" dirty="0">
              <a:ln w="38100">
                <a:solidFill>
                  <a:srgbClr val="F9CCCF">
                    <a:lumMod val="50000"/>
                  </a:srgbClr>
                </a:solidFill>
              </a:ln>
              <a:solidFill>
                <a:srgbClr val="FF66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40003C9-A8A4-4CF3-B6E6-846905C266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3" y="258960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221</Words>
  <Application>Microsoft Office PowerPoint</Application>
  <PresentationFormat>Widescreen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SVN-Cookies</vt:lpstr>
      <vt:lpstr>Times New Roman</vt:lpstr>
      <vt:lpstr>UVN Banh Mi</vt:lpstr>
      <vt:lpstr>杨任东竹石体-Medium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11332</cp:lastModifiedBy>
  <cp:revision>25</cp:revision>
  <dcterms:created xsi:type="dcterms:W3CDTF">2022-05-07T08:29:24Z</dcterms:created>
  <dcterms:modified xsi:type="dcterms:W3CDTF">2024-12-20T23:23:50Z</dcterms:modified>
</cp:coreProperties>
</file>