
<file path=[Content_Types].xml><?xml version="1.0" encoding="utf-8"?>
<Types xmlns="http://schemas.openxmlformats.org/package/2006/content-types">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 id="2147483680" r:id="rId2"/>
    <p:sldMasterId id="2147483692" r:id="rId3"/>
  </p:sldMasterIdLst>
  <p:notesMasterIdLst>
    <p:notesMasterId r:id="rId21"/>
  </p:notesMasterIdLst>
  <p:handoutMasterIdLst>
    <p:handoutMasterId r:id="rId22"/>
  </p:handoutMasterIdLst>
  <p:sldIdLst>
    <p:sldId id="670" r:id="rId4"/>
    <p:sldId id="258" r:id="rId5"/>
    <p:sldId id="303" r:id="rId6"/>
    <p:sldId id="304" r:id="rId7"/>
    <p:sldId id="305" r:id="rId8"/>
    <p:sldId id="307" r:id="rId9"/>
    <p:sldId id="256" r:id="rId10"/>
    <p:sldId id="260" r:id="rId11"/>
    <p:sldId id="257" r:id="rId12"/>
    <p:sldId id="280" r:id="rId13"/>
    <p:sldId id="311" r:id="rId14"/>
    <p:sldId id="312" r:id="rId15"/>
    <p:sldId id="313" r:id="rId16"/>
    <p:sldId id="667" r:id="rId17"/>
    <p:sldId id="668" r:id="rId18"/>
    <p:sldId id="669" r:id="rId19"/>
    <p:sldId id="281" r:id="rId20"/>
  </p:sldIdLst>
  <p:sldSz cx="9144000" cy="5143500" type="screen16x9"/>
  <p:notesSz cx="6858000" cy="9144000"/>
  <p:embeddedFontLst>
    <p:embeddedFont>
      <p:font typeface="#9Slide05 Phobia" panose="020B0604020202020204" charset="0"/>
      <p:regular r:id="rId23"/>
    </p:embeddedFont>
    <p:embeddedFont>
      <p:font typeface="#9Slide05 SVNClementine" panose="020F0502020204030203" charset="0"/>
      <p:regular r:id="rId24"/>
    </p:embeddedFont>
    <p:embeddedFont>
      <p:font typeface="Bebas Neue" panose="020B0606020202050201" pitchFamily="34" charset="0"/>
      <p:regular r:id="rId25"/>
    </p:embeddedFont>
    <p:embeddedFont>
      <p:font typeface="Chau Philomene One" panose="020B0604020202020204" charset="0"/>
      <p:regular r:id="rId26"/>
      <p:italic r:id="rId27"/>
    </p:embeddedFont>
    <p:embeddedFont>
      <p:font typeface="Didact Gothic" panose="00000500000000000000" pitchFamily="2" charset="0"/>
      <p:regular r:id="rId28"/>
    </p:embeddedFont>
    <p:embeddedFont>
      <p:font typeface="Roboto Condensed" panose="02000000000000000000" pitchFamily="2" charset="0"/>
      <p:regular r:id="rId29"/>
      <p:bold r:id="rId30"/>
      <p:italic r:id="rId31"/>
      <p:boldItalic r:id="rId32"/>
    </p:embeddedFont>
    <p:embeddedFont>
      <p:font typeface="SVN-Poky's" panose="020B0604020202020204" charset="0"/>
      <p:regular r:id="rId33"/>
    </p:embeddedFont>
    <p:embeddedFont>
      <p:font typeface="UTM Cookies" panose="02040603050506020204" pitchFamily="18" charset="0"/>
      <p:regular r:id="rId34"/>
    </p:embeddedFont>
    <p:embeddedFont>
      <p:font typeface="UTM Futura Extra" panose="02040603050506020204" pitchFamily="18" charset="0"/>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034"/>
    <a:srgbClr val="FFE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A52990-9E68-4B41-ABB0-192935C53F5B}">
  <a:tblStyle styleId="{41A52990-9E68-4B41-ABB0-192935C53F5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24" autoAdjust="0"/>
  </p:normalViewPr>
  <p:slideViewPr>
    <p:cSldViewPr snapToGrid="0">
      <p:cViewPr varScale="1">
        <p:scale>
          <a:sx n="97" d="100"/>
          <a:sy n="97" d="100"/>
        </p:scale>
        <p:origin x="1042" y="-34"/>
      </p:cViewPr>
      <p:guideLst/>
    </p:cSldViewPr>
  </p:slideViewPr>
  <p:notesTextViewPr>
    <p:cViewPr>
      <p:scale>
        <a:sx n="1" d="1"/>
        <a:sy n="1" d="1"/>
      </p:scale>
      <p:origin x="0" y="0"/>
    </p:cViewPr>
  </p:notesTextViewPr>
  <p:notesViewPr>
    <p:cSldViewPr snapToGrid="0">
      <p:cViewPr varScale="1">
        <p:scale>
          <a:sx n="46" d="100"/>
          <a:sy n="46" d="100"/>
        </p:scale>
        <p:origin x="2728"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ECB4F3-ED36-6564-E0A9-15AB196A2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3DC9CD-D46C-18EE-5618-534DFEE428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3C7740-CBE7-49E9-9AEF-A53A15F4109B}" type="datetimeFigureOut">
              <a:rPr lang="en-US" smtClean="0"/>
              <a:t>12/21/2024</a:t>
            </a:fld>
            <a:endParaRPr lang="en-US"/>
          </a:p>
        </p:txBody>
      </p:sp>
      <p:sp>
        <p:nvSpPr>
          <p:cNvPr id="4" name="Footer Placeholder 3">
            <a:extLst>
              <a:ext uri="{FF2B5EF4-FFF2-40B4-BE49-F238E27FC236}">
                <a16:creationId xmlns:a16="http://schemas.microsoft.com/office/drawing/2014/main" id="{7ABD758F-F58C-84CF-5128-D3C9B97258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05A91C-56F1-0E00-070F-73CF26D1EE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397BB6-29C9-443D-B7CB-2244E6A98D61}" type="slidenum">
              <a:rPr lang="en-US" smtClean="0"/>
              <a:t>‹#›</a:t>
            </a:fld>
            <a:endParaRPr lang="en-US"/>
          </a:p>
        </p:txBody>
      </p:sp>
    </p:spTree>
    <p:extLst>
      <p:ext uri="{BB962C8B-B14F-4D97-AF65-F5344CB8AC3E}">
        <p14:creationId xmlns:p14="http://schemas.microsoft.com/office/powerpoint/2010/main" val="1084388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a:extLst>
            <a:ext uri="{FF2B5EF4-FFF2-40B4-BE49-F238E27FC236}">
              <a16:creationId xmlns:a16="http://schemas.microsoft.com/office/drawing/2014/main" id="{FA8EA871-3982-073E-0C53-DA4CDDC69226}"/>
            </a:ext>
          </a:extLst>
        </p:cNvPr>
        <p:cNvGrpSpPr/>
        <p:nvPr/>
      </p:nvGrpSpPr>
      <p:grpSpPr>
        <a:xfrm>
          <a:off x="0" y="0"/>
          <a:ext cx="0" cy="0"/>
          <a:chOff x="0" y="0"/>
          <a:chExt cx="0" cy="0"/>
        </a:xfrm>
      </p:grpSpPr>
      <p:sp>
        <p:nvSpPr>
          <p:cNvPr id="1152" name="Google Shape;1152;gd85e759916_0_122:notes">
            <a:extLst>
              <a:ext uri="{FF2B5EF4-FFF2-40B4-BE49-F238E27FC236}">
                <a16:creationId xmlns:a16="http://schemas.microsoft.com/office/drawing/2014/main" id="{7B4A0003-6323-03F3-59D9-38D053A470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a:extLst>
              <a:ext uri="{FF2B5EF4-FFF2-40B4-BE49-F238E27FC236}">
                <a16:creationId xmlns:a16="http://schemas.microsoft.com/office/drawing/2014/main" id="{F4D3603E-5904-7ED6-FC9C-65E494201C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69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56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6631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9091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5"/>
        <p:cNvGrpSpPr/>
        <p:nvPr/>
      </p:nvGrpSpPr>
      <p:grpSpPr>
        <a:xfrm>
          <a:off x="0" y="0"/>
          <a:ext cx="0" cy="0"/>
          <a:chOff x="0" y="0"/>
          <a:chExt cx="0" cy="0"/>
        </a:xfrm>
      </p:grpSpPr>
      <p:sp>
        <p:nvSpPr>
          <p:cNvPr id="2156" name="Google Shape;2156;gbd6c00e73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7" name="Google Shape;2157;gbd6c00e73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click </a:t>
            </a:r>
            <a:r>
              <a:rPr lang="en-US" dirty="0" err="1"/>
              <a:t>vào</a:t>
            </a:r>
            <a:r>
              <a:rPr lang="en-US" dirty="0"/>
              <a:t> </a:t>
            </a:r>
            <a:r>
              <a:rPr lang="en-US" dirty="0" err="1"/>
              <a:t>nhân</a:t>
            </a:r>
            <a:r>
              <a:rPr lang="en-US" dirty="0"/>
              <a:t> </a:t>
            </a:r>
            <a:r>
              <a:rPr lang="en-US" dirty="0" err="1"/>
              <a:t>vật</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endParaRPr lang="en-US" dirty="0"/>
          </a:p>
        </p:txBody>
      </p:sp>
    </p:spTree>
    <p:extLst>
      <p:ext uri="{BB962C8B-B14F-4D97-AF65-F5344CB8AC3E}">
        <p14:creationId xmlns:p14="http://schemas.microsoft.com/office/powerpoint/2010/main" val="218105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GV </a:t>
            </a:r>
            <a:r>
              <a:rPr lang="en-US" dirty="0" err="1"/>
              <a:t>nhấn</a:t>
            </a:r>
            <a:r>
              <a:rPr lang="en-US" dirty="0"/>
              <a:t> </a:t>
            </a:r>
            <a:r>
              <a:rPr lang="en-US" dirty="0" err="1"/>
              <a:t>vào</a:t>
            </a:r>
            <a:r>
              <a:rPr lang="en-US" dirty="0"/>
              <a:t> </a:t>
            </a:r>
            <a:r>
              <a:rPr lang="en-US" dirty="0" err="1"/>
              <a:t>nhân</a:t>
            </a:r>
            <a:r>
              <a:rPr lang="en-US" dirty="0"/>
              <a:t> </a:t>
            </a:r>
            <a:r>
              <a:rPr lang="en-US" dirty="0" err="1"/>
              <a:t>vật</a:t>
            </a:r>
            <a:r>
              <a:rPr lang="en-US" dirty="0"/>
              <a:t> </a:t>
            </a:r>
            <a:r>
              <a:rPr lang="en-US" dirty="0" err="1"/>
              <a:t>để</a:t>
            </a:r>
            <a:r>
              <a:rPr lang="en-US" dirty="0"/>
              <a:t> quay </a:t>
            </a:r>
            <a:r>
              <a:rPr lang="en-US" dirty="0" err="1"/>
              <a:t>về</a:t>
            </a:r>
            <a:r>
              <a:rPr lang="en-US" dirty="0"/>
              <a:t> slide </a:t>
            </a:r>
            <a:r>
              <a:rPr lang="en-US" dirty="0" err="1"/>
              <a:t>chọn</a:t>
            </a:r>
            <a:r>
              <a:rPr lang="en-US" dirty="0"/>
              <a:t> </a:t>
            </a:r>
            <a:r>
              <a:rPr lang="en-US" dirty="0" err="1"/>
              <a:t>câu</a:t>
            </a:r>
            <a:r>
              <a:rPr lang="en-US" dirty="0"/>
              <a:t> </a:t>
            </a:r>
            <a:r>
              <a:rPr lang="en-US" dirty="0" err="1"/>
              <a:t>hỏi</a:t>
            </a:r>
            <a:endParaRPr lang="en-US" dirty="0"/>
          </a:p>
        </p:txBody>
      </p:sp>
    </p:spTree>
    <p:extLst>
      <p:ext uri="{BB962C8B-B14F-4D97-AF65-F5344CB8AC3E}">
        <p14:creationId xmlns:p14="http://schemas.microsoft.com/office/powerpoint/2010/main" val="429475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GV </a:t>
            </a:r>
            <a:r>
              <a:rPr lang="en-US" dirty="0" err="1"/>
              <a:t>nhấn</a:t>
            </a:r>
            <a:r>
              <a:rPr lang="en-US" dirty="0"/>
              <a:t> </a:t>
            </a:r>
            <a:r>
              <a:rPr lang="en-US" dirty="0" err="1"/>
              <a:t>vào</a:t>
            </a:r>
            <a:r>
              <a:rPr lang="en-US" dirty="0"/>
              <a:t> </a:t>
            </a:r>
            <a:r>
              <a:rPr lang="en-US" dirty="0" err="1"/>
              <a:t>nhân</a:t>
            </a:r>
            <a:r>
              <a:rPr lang="en-US" dirty="0"/>
              <a:t> </a:t>
            </a:r>
            <a:r>
              <a:rPr lang="en-US" dirty="0" err="1"/>
              <a:t>vật</a:t>
            </a:r>
            <a:r>
              <a:rPr lang="en-US" dirty="0"/>
              <a:t> </a:t>
            </a:r>
            <a:r>
              <a:rPr lang="en-US" dirty="0" err="1"/>
              <a:t>để</a:t>
            </a:r>
            <a:r>
              <a:rPr lang="en-US" dirty="0"/>
              <a:t> quay </a:t>
            </a:r>
            <a:r>
              <a:rPr lang="en-US" dirty="0" err="1"/>
              <a:t>về</a:t>
            </a:r>
            <a:r>
              <a:rPr lang="en-US" dirty="0"/>
              <a:t> slide </a:t>
            </a:r>
            <a:r>
              <a:rPr lang="en-US" dirty="0" err="1"/>
              <a:t>chọn</a:t>
            </a:r>
            <a:r>
              <a:rPr lang="en-US" dirty="0"/>
              <a:t> </a:t>
            </a:r>
            <a:r>
              <a:rPr lang="en-US" dirty="0" err="1"/>
              <a:t>câu</a:t>
            </a:r>
            <a:r>
              <a:rPr lang="en-US" dirty="0"/>
              <a:t> </a:t>
            </a:r>
            <a:r>
              <a:rPr lang="en-US" dirty="0" err="1"/>
              <a:t>hỏi</a:t>
            </a:r>
            <a:endParaRPr lang="en-US" dirty="0"/>
          </a:p>
          <a:p>
            <a:endParaRPr lang="en-US" dirty="0"/>
          </a:p>
        </p:txBody>
      </p:sp>
    </p:spTree>
    <p:extLst>
      <p:ext uri="{BB962C8B-B14F-4D97-AF65-F5344CB8AC3E}">
        <p14:creationId xmlns:p14="http://schemas.microsoft.com/office/powerpoint/2010/main" val="113836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9"/>
        <p:cNvGrpSpPr/>
        <p:nvPr/>
      </p:nvGrpSpPr>
      <p:grpSpPr>
        <a:xfrm>
          <a:off x="0" y="0"/>
          <a:ext cx="0" cy="0"/>
          <a:chOff x="0" y="0"/>
          <a:chExt cx="0" cy="0"/>
        </a:xfrm>
      </p:grpSpPr>
      <p:sp>
        <p:nvSpPr>
          <p:cNvPr id="2120" name="Google Shape;2120;gdcaeb188c3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1" name="Google Shape;2121;gdcaeb188c3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59900" y="754873"/>
            <a:ext cx="5424300" cy="20013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000">
                <a:solidFill>
                  <a:srgbClr val="191919"/>
                </a:solidFill>
                <a:latin typeface="Chau Philomene One"/>
                <a:ea typeface="Chau Philomene One"/>
                <a:cs typeface="Chau Philomene One"/>
                <a:sym typeface="Chau Philomene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859800" y="2610223"/>
            <a:ext cx="54243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1182352" y="4029350"/>
            <a:ext cx="6921584" cy="1143229"/>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584902" y="4187825"/>
            <a:ext cx="3931438" cy="1131065"/>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5690" y="3722101"/>
            <a:ext cx="3811359" cy="1464184"/>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flipH="1">
            <a:off x="5332650" y="3722101"/>
            <a:ext cx="3811359" cy="1464184"/>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7911761" y="157647"/>
            <a:ext cx="1404435" cy="4451698"/>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394460" y="-4853"/>
            <a:ext cx="1626810" cy="4417071"/>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76"/>
        <p:cNvGrpSpPr/>
        <p:nvPr/>
      </p:nvGrpSpPr>
      <p:grpSpPr>
        <a:xfrm>
          <a:off x="0" y="0"/>
          <a:ext cx="0" cy="0"/>
          <a:chOff x="0" y="0"/>
          <a:chExt cx="0" cy="0"/>
        </a:xfrm>
      </p:grpSpPr>
      <p:grpSp>
        <p:nvGrpSpPr>
          <p:cNvPr id="1077" name="Google Shape;1077;p30"/>
          <p:cNvGrpSpPr/>
          <p:nvPr/>
        </p:nvGrpSpPr>
        <p:grpSpPr>
          <a:xfrm>
            <a:off x="0" y="4266777"/>
            <a:ext cx="9144000" cy="576290"/>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0"/>
          <p:cNvGrpSpPr/>
          <p:nvPr/>
        </p:nvGrpSpPr>
        <p:grpSpPr>
          <a:xfrm>
            <a:off x="0" y="4260525"/>
            <a:ext cx="9144000" cy="887338"/>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0"/>
          <p:cNvGrpSpPr/>
          <p:nvPr/>
        </p:nvGrpSpPr>
        <p:grpSpPr>
          <a:xfrm flipH="1">
            <a:off x="7649771" y="4184092"/>
            <a:ext cx="773843" cy="990651"/>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30"/>
          <p:cNvGrpSpPr/>
          <p:nvPr/>
        </p:nvGrpSpPr>
        <p:grpSpPr>
          <a:xfrm flipH="1">
            <a:off x="8170381" y="4107664"/>
            <a:ext cx="642193" cy="1108700"/>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0"/>
          <p:cNvGrpSpPr/>
          <p:nvPr/>
        </p:nvGrpSpPr>
        <p:grpSpPr>
          <a:xfrm>
            <a:off x="813406" y="4225730"/>
            <a:ext cx="773843" cy="990651"/>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0"/>
          <p:cNvGrpSpPr/>
          <p:nvPr/>
        </p:nvGrpSpPr>
        <p:grpSpPr>
          <a:xfrm>
            <a:off x="430696" y="4049114"/>
            <a:ext cx="642193" cy="1108700"/>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8449030" y="1866500"/>
            <a:ext cx="829600" cy="2646275"/>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30"/>
          <p:cNvGrpSpPr/>
          <p:nvPr/>
        </p:nvGrpSpPr>
        <p:grpSpPr>
          <a:xfrm>
            <a:off x="8053030" y="4276675"/>
            <a:ext cx="1124100" cy="852025"/>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30"/>
          <p:cNvGrpSpPr/>
          <p:nvPr/>
        </p:nvGrpSpPr>
        <p:grpSpPr>
          <a:xfrm>
            <a:off x="-170295" y="2037275"/>
            <a:ext cx="829600" cy="2646275"/>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30"/>
          <p:cNvGrpSpPr/>
          <p:nvPr/>
        </p:nvGrpSpPr>
        <p:grpSpPr>
          <a:xfrm>
            <a:off x="-68795" y="4295050"/>
            <a:ext cx="1124100" cy="852025"/>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30"/>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327F-81D7-4126-85C5-15C0D509BBA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374B581-A09A-410F-BC05-62E1F9C7352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6574BAC-7B84-458D-9220-7C126DDA98D4}"/>
              </a:ext>
            </a:extLst>
          </p:cNvPr>
          <p:cNvSpPr>
            <a:spLocks noGrp="1"/>
          </p:cNvSpPr>
          <p:nvPr>
            <p:ph type="dt" sz="half" idx="10"/>
          </p:nvPr>
        </p:nvSpPr>
        <p:spPr/>
        <p:txBody>
          <a:bodyPr/>
          <a:lstStyle/>
          <a:p>
            <a:fld id="{78DA0DE9-F4C7-4771-962B-1B3FE4A01F17}" type="datetimeFigureOut">
              <a:rPr lang="en-US" smtClean="0"/>
              <a:t>12/21/2024</a:t>
            </a:fld>
            <a:endParaRPr lang="en-US"/>
          </a:p>
        </p:txBody>
      </p:sp>
      <p:sp>
        <p:nvSpPr>
          <p:cNvPr id="5" name="Footer Placeholder 4">
            <a:extLst>
              <a:ext uri="{FF2B5EF4-FFF2-40B4-BE49-F238E27FC236}">
                <a16:creationId xmlns:a16="http://schemas.microsoft.com/office/drawing/2014/main" id="{0471C044-E3E0-44C2-86DB-D84B22E14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D54D6F-0E8A-47AF-A09B-F2A6298007C2}"/>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165765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C0BE-12BB-43E1-9ABB-4151FECDA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CDC680-3B9C-4C51-9AA7-2101391113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482F4-FB21-4DCF-AD00-C1C0CCB282AE}"/>
              </a:ext>
            </a:extLst>
          </p:cNvPr>
          <p:cNvSpPr>
            <a:spLocks noGrp="1"/>
          </p:cNvSpPr>
          <p:nvPr>
            <p:ph type="dt" sz="half" idx="10"/>
          </p:nvPr>
        </p:nvSpPr>
        <p:spPr/>
        <p:txBody>
          <a:bodyPr/>
          <a:lstStyle/>
          <a:p>
            <a:fld id="{78DA0DE9-F4C7-4771-962B-1B3FE4A01F17}" type="datetimeFigureOut">
              <a:rPr lang="en-US" smtClean="0"/>
              <a:t>12/21/2024</a:t>
            </a:fld>
            <a:endParaRPr lang="en-US"/>
          </a:p>
        </p:txBody>
      </p:sp>
      <p:sp>
        <p:nvSpPr>
          <p:cNvPr id="5" name="Footer Placeholder 4">
            <a:extLst>
              <a:ext uri="{FF2B5EF4-FFF2-40B4-BE49-F238E27FC236}">
                <a16:creationId xmlns:a16="http://schemas.microsoft.com/office/drawing/2014/main" id="{BA230D3C-9B85-4CD9-9393-9EFF2692E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AFBD30-EFB0-4176-9CDC-50BEC04623CD}"/>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423117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186A-0217-440C-86C5-1B9CB609A52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333E21A-AD8E-46F3-85B2-6849C50C453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FC4DE9-5A2C-486A-BFAD-1507940F9E31}"/>
              </a:ext>
            </a:extLst>
          </p:cNvPr>
          <p:cNvSpPr>
            <a:spLocks noGrp="1"/>
          </p:cNvSpPr>
          <p:nvPr>
            <p:ph type="dt" sz="half" idx="10"/>
          </p:nvPr>
        </p:nvSpPr>
        <p:spPr/>
        <p:txBody>
          <a:bodyPr/>
          <a:lstStyle/>
          <a:p>
            <a:fld id="{78DA0DE9-F4C7-4771-962B-1B3FE4A01F17}" type="datetimeFigureOut">
              <a:rPr lang="en-US" smtClean="0"/>
              <a:t>12/21/2024</a:t>
            </a:fld>
            <a:endParaRPr lang="en-US"/>
          </a:p>
        </p:txBody>
      </p:sp>
      <p:sp>
        <p:nvSpPr>
          <p:cNvPr id="5" name="Footer Placeholder 4">
            <a:extLst>
              <a:ext uri="{FF2B5EF4-FFF2-40B4-BE49-F238E27FC236}">
                <a16:creationId xmlns:a16="http://schemas.microsoft.com/office/drawing/2014/main" id="{F8CD6435-106F-4ACF-BC86-79B280322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BBA3E-1A6C-4349-AEC8-646AD2CD5980}"/>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19970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DA86-0968-4DFD-A3F1-2B728153A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053AE-2048-4C9D-A74B-B55E49D764F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49F789-211B-4DDB-9223-C582B364E53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4D70FC-DC5F-44F7-8F0B-F540821C181C}"/>
              </a:ext>
            </a:extLst>
          </p:cNvPr>
          <p:cNvSpPr>
            <a:spLocks noGrp="1"/>
          </p:cNvSpPr>
          <p:nvPr>
            <p:ph type="dt" sz="half" idx="10"/>
          </p:nvPr>
        </p:nvSpPr>
        <p:spPr/>
        <p:txBody>
          <a:bodyPr/>
          <a:lstStyle/>
          <a:p>
            <a:fld id="{78DA0DE9-F4C7-4771-962B-1B3FE4A01F17}" type="datetimeFigureOut">
              <a:rPr lang="en-US" smtClean="0"/>
              <a:t>12/21/2024</a:t>
            </a:fld>
            <a:endParaRPr lang="en-US"/>
          </a:p>
        </p:txBody>
      </p:sp>
      <p:sp>
        <p:nvSpPr>
          <p:cNvPr id="6" name="Footer Placeholder 5">
            <a:extLst>
              <a:ext uri="{FF2B5EF4-FFF2-40B4-BE49-F238E27FC236}">
                <a16:creationId xmlns:a16="http://schemas.microsoft.com/office/drawing/2014/main" id="{89745741-3AA7-4F32-B2D5-0F1040D73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20DF8-2704-4470-B445-CC9779D62CB0}"/>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972391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CF71-CB77-4F03-BC32-14319BBF745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A490A0-C51F-4AEA-8900-201015D5EF6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3449F79-BA40-4669-BDB5-4CF0ACC75CB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E9179D-F2A1-4F22-ABCB-2A69C88D6A6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B8E59-2F19-46FB-820D-36F8DD000D24}"/>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62DF71-C6F9-4FA4-B13D-E640E0D6A279}"/>
              </a:ext>
            </a:extLst>
          </p:cNvPr>
          <p:cNvSpPr>
            <a:spLocks noGrp="1"/>
          </p:cNvSpPr>
          <p:nvPr>
            <p:ph type="dt" sz="half" idx="10"/>
          </p:nvPr>
        </p:nvSpPr>
        <p:spPr/>
        <p:txBody>
          <a:bodyPr/>
          <a:lstStyle/>
          <a:p>
            <a:fld id="{78DA0DE9-F4C7-4771-962B-1B3FE4A01F17}" type="datetimeFigureOut">
              <a:rPr lang="en-US" smtClean="0"/>
              <a:t>12/21/2024</a:t>
            </a:fld>
            <a:endParaRPr lang="en-US"/>
          </a:p>
        </p:txBody>
      </p:sp>
      <p:sp>
        <p:nvSpPr>
          <p:cNvPr id="8" name="Footer Placeholder 7">
            <a:extLst>
              <a:ext uri="{FF2B5EF4-FFF2-40B4-BE49-F238E27FC236}">
                <a16:creationId xmlns:a16="http://schemas.microsoft.com/office/drawing/2014/main" id="{419E5557-9DB2-4ADE-B31F-BF42A1A220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B5B0B1-BF82-487B-BE78-776B680799D1}"/>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53856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DE6F-DBA5-4CF4-AA47-E05B2CCF45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DDBB63-5AEE-4882-9EB0-5E8E6868627F}"/>
              </a:ext>
            </a:extLst>
          </p:cNvPr>
          <p:cNvSpPr>
            <a:spLocks noGrp="1"/>
          </p:cNvSpPr>
          <p:nvPr>
            <p:ph type="dt" sz="half" idx="10"/>
          </p:nvPr>
        </p:nvSpPr>
        <p:spPr/>
        <p:txBody>
          <a:bodyPr/>
          <a:lstStyle/>
          <a:p>
            <a:fld id="{78DA0DE9-F4C7-4771-962B-1B3FE4A01F17}" type="datetimeFigureOut">
              <a:rPr lang="en-US" smtClean="0"/>
              <a:t>12/21/2024</a:t>
            </a:fld>
            <a:endParaRPr lang="en-US"/>
          </a:p>
        </p:txBody>
      </p:sp>
      <p:sp>
        <p:nvSpPr>
          <p:cNvPr id="4" name="Footer Placeholder 3">
            <a:extLst>
              <a:ext uri="{FF2B5EF4-FFF2-40B4-BE49-F238E27FC236}">
                <a16:creationId xmlns:a16="http://schemas.microsoft.com/office/drawing/2014/main" id="{E0D19861-E5C6-4BA0-A4A6-EEDD9B0F4A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F3AEE9-6D0D-4A71-AA13-07D836D6E934}"/>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1273657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AAA8F-E5D2-4AB8-B7DB-DDF429038AC3}"/>
              </a:ext>
            </a:extLst>
          </p:cNvPr>
          <p:cNvSpPr>
            <a:spLocks noGrp="1"/>
          </p:cNvSpPr>
          <p:nvPr>
            <p:ph type="dt" sz="half" idx="10"/>
          </p:nvPr>
        </p:nvSpPr>
        <p:spPr/>
        <p:txBody>
          <a:bodyPr/>
          <a:lstStyle/>
          <a:p>
            <a:fld id="{78DA0DE9-F4C7-4771-962B-1B3FE4A01F17}" type="datetimeFigureOut">
              <a:rPr lang="en-US" smtClean="0"/>
              <a:t>12/21/2024</a:t>
            </a:fld>
            <a:endParaRPr lang="en-US"/>
          </a:p>
        </p:txBody>
      </p:sp>
      <p:sp>
        <p:nvSpPr>
          <p:cNvPr id="3" name="Footer Placeholder 2">
            <a:extLst>
              <a:ext uri="{FF2B5EF4-FFF2-40B4-BE49-F238E27FC236}">
                <a16:creationId xmlns:a16="http://schemas.microsoft.com/office/drawing/2014/main" id="{0B84748D-DF3D-4127-909B-3E43458FDC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79C680-8827-4BD3-8FE3-0D54C76F8E6A}"/>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1818213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FF94-436A-412F-84C1-836747AAFD6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1012F8F-0711-41AE-BF03-C0D7BBD9223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28A8E2-9F3E-48D3-8981-514BE48AD18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EBA8338-B490-4D53-9E69-5D3C1CE52AD4}"/>
              </a:ext>
            </a:extLst>
          </p:cNvPr>
          <p:cNvSpPr>
            <a:spLocks noGrp="1"/>
          </p:cNvSpPr>
          <p:nvPr>
            <p:ph type="dt" sz="half" idx="10"/>
          </p:nvPr>
        </p:nvSpPr>
        <p:spPr/>
        <p:txBody>
          <a:bodyPr/>
          <a:lstStyle/>
          <a:p>
            <a:fld id="{78DA0DE9-F4C7-4771-962B-1B3FE4A01F17}" type="datetimeFigureOut">
              <a:rPr lang="en-US" smtClean="0"/>
              <a:t>12/21/2024</a:t>
            </a:fld>
            <a:endParaRPr lang="en-US"/>
          </a:p>
        </p:txBody>
      </p:sp>
      <p:sp>
        <p:nvSpPr>
          <p:cNvPr id="6" name="Footer Placeholder 5">
            <a:extLst>
              <a:ext uri="{FF2B5EF4-FFF2-40B4-BE49-F238E27FC236}">
                <a16:creationId xmlns:a16="http://schemas.microsoft.com/office/drawing/2014/main" id="{E84464D9-9948-4987-9527-7C89BE2CF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B9BE96-2774-44F2-9A52-CC432BB4339B}"/>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190111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A344-4DCB-4165-B0D2-87150D39B5D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D7388E4-A740-4980-A0E9-9AD8402C6B5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68F599F-ABCB-4BFB-8BE6-11DAD797E0D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D0273A7-C200-4F09-B06F-168C937E3E8E}"/>
              </a:ext>
            </a:extLst>
          </p:cNvPr>
          <p:cNvSpPr>
            <a:spLocks noGrp="1"/>
          </p:cNvSpPr>
          <p:nvPr>
            <p:ph type="dt" sz="half" idx="10"/>
          </p:nvPr>
        </p:nvSpPr>
        <p:spPr/>
        <p:txBody>
          <a:bodyPr/>
          <a:lstStyle/>
          <a:p>
            <a:fld id="{78DA0DE9-F4C7-4771-962B-1B3FE4A01F17}" type="datetimeFigureOut">
              <a:rPr lang="en-US" smtClean="0"/>
              <a:t>12/21/2024</a:t>
            </a:fld>
            <a:endParaRPr lang="en-US"/>
          </a:p>
        </p:txBody>
      </p:sp>
      <p:sp>
        <p:nvSpPr>
          <p:cNvPr id="6" name="Footer Placeholder 5">
            <a:extLst>
              <a:ext uri="{FF2B5EF4-FFF2-40B4-BE49-F238E27FC236}">
                <a16:creationId xmlns:a16="http://schemas.microsoft.com/office/drawing/2014/main" id="{84028CF3-21CB-4154-9EA8-1043F5D405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F1860E-32BB-4C34-B8E0-E4755875E0C5}"/>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57814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720000" y="1852950"/>
            <a:ext cx="3757800" cy="1381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4" name="Google Shape;44;p3"/>
          <p:cNvSpPr txBox="1">
            <a:spLocks noGrp="1"/>
          </p:cNvSpPr>
          <p:nvPr>
            <p:ph type="title" idx="2" hasCustomPrompt="1"/>
          </p:nvPr>
        </p:nvSpPr>
        <p:spPr>
          <a:xfrm>
            <a:off x="894713" y="927863"/>
            <a:ext cx="86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5" name="Google Shape;45;p3"/>
          <p:cNvSpPr txBox="1">
            <a:spLocks noGrp="1"/>
          </p:cNvSpPr>
          <p:nvPr>
            <p:ph type="subTitle" idx="1"/>
          </p:nvPr>
        </p:nvSpPr>
        <p:spPr>
          <a:xfrm>
            <a:off x="720000" y="3284575"/>
            <a:ext cx="3757800" cy="40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 name="Google Shape;46;p3"/>
          <p:cNvSpPr/>
          <p:nvPr/>
        </p:nvSpPr>
        <p:spPr>
          <a:xfrm rot="10800000" flipH="1">
            <a:off x="5093275" y="4163765"/>
            <a:ext cx="4113640" cy="979735"/>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08685" y="3708368"/>
            <a:ext cx="3544138" cy="1816126"/>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3"/>
          <p:cNvGrpSpPr/>
          <p:nvPr/>
        </p:nvGrpSpPr>
        <p:grpSpPr>
          <a:xfrm>
            <a:off x="-34400" y="2920300"/>
            <a:ext cx="7499003" cy="2528748"/>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215E-606B-4129-BBEF-C8376E46DD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FDB52-12F3-45A3-A26C-390DAAF4D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F9281-6579-4DDB-BE14-308073199119}"/>
              </a:ext>
            </a:extLst>
          </p:cNvPr>
          <p:cNvSpPr>
            <a:spLocks noGrp="1"/>
          </p:cNvSpPr>
          <p:nvPr>
            <p:ph type="dt" sz="half" idx="10"/>
          </p:nvPr>
        </p:nvSpPr>
        <p:spPr/>
        <p:txBody>
          <a:bodyPr/>
          <a:lstStyle/>
          <a:p>
            <a:fld id="{78DA0DE9-F4C7-4771-962B-1B3FE4A01F17}" type="datetimeFigureOut">
              <a:rPr lang="en-US" smtClean="0"/>
              <a:t>12/21/2024</a:t>
            </a:fld>
            <a:endParaRPr lang="en-US"/>
          </a:p>
        </p:txBody>
      </p:sp>
      <p:sp>
        <p:nvSpPr>
          <p:cNvPr id="5" name="Footer Placeholder 4">
            <a:extLst>
              <a:ext uri="{FF2B5EF4-FFF2-40B4-BE49-F238E27FC236}">
                <a16:creationId xmlns:a16="http://schemas.microsoft.com/office/drawing/2014/main" id="{3388D1AA-2EA8-4F20-B9F4-796E879C06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0E073-870C-4E04-BC1D-F0BFC7FCA189}"/>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3712176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BF1693-B64D-4BE7-B234-F3A54150632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612CAB-FFA6-4320-8E38-681C6B30AD5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F1C58-7E87-4235-A9AF-20B023989565}"/>
              </a:ext>
            </a:extLst>
          </p:cNvPr>
          <p:cNvSpPr>
            <a:spLocks noGrp="1"/>
          </p:cNvSpPr>
          <p:nvPr>
            <p:ph type="dt" sz="half" idx="10"/>
          </p:nvPr>
        </p:nvSpPr>
        <p:spPr/>
        <p:txBody>
          <a:bodyPr/>
          <a:lstStyle/>
          <a:p>
            <a:fld id="{78DA0DE9-F4C7-4771-962B-1B3FE4A01F17}" type="datetimeFigureOut">
              <a:rPr lang="en-US" smtClean="0"/>
              <a:t>12/21/2024</a:t>
            </a:fld>
            <a:endParaRPr lang="en-US"/>
          </a:p>
        </p:txBody>
      </p:sp>
      <p:sp>
        <p:nvSpPr>
          <p:cNvPr id="5" name="Footer Placeholder 4">
            <a:extLst>
              <a:ext uri="{FF2B5EF4-FFF2-40B4-BE49-F238E27FC236}">
                <a16:creationId xmlns:a16="http://schemas.microsoft.com/office/drawing/2014/main" id="{287808EF-D98E-4B6E-8637-78A6D8247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49F90-C46F-4CEA-ACC9-DE6F687EB3C1}"/>
              </a:ext>
            </a:extLst>
          </p:cNvPr>
          <p:cNvSpPr>
            <a:spLocks noGrp="1"/>
          </p:cNvSpPr>
          <p:nvPr>
            <p:ph type="sldNum" sz="quarter" idx="12"/>
          </p:nvPr>
        </p:nvSpPr>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5988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293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63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2086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4390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6876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804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8283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452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0002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9028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862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21"/>
        <p:cNvGrpSpPr/>
        <p:nvPr/>
      </p:nvGrpSpPr>
      <p:grpSpPr>
        <a:xfrm>
          <a:off x="0" y="0"/>
          <a:ext cx="0" cy="0"/>
          <a:chOff x="0" y="0"/>
          <a:chExt cx="0" cy="0"/>
        </a:xfrm>
      </p:grpSpPr>
      <p:grpSp>
        <p:nvGrpSpPr>
          <p:cNvPr id="422" name="Google Shape;422;p14"/>
          <p:cNvGrpSpPr/>
          <p:nvPr/>
        </p:nvGrpSpPr>
        <p:grpSpPr>
          <a:xfrm>
            <a:off x="-21903" y="3893725"/>
            <a:ext cx="9199029" cy="1268157"/>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4"/>
          <p:cNvGrpSpPr/>
          <p:nvPr/>
        </p:nvGrpSpPr>
        <p:grpSpPr>
          <a:xfrm>
            <a:off x="-21800" y="4175780"/>
            <a:ext cx="9199259" cy="986095"/>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14"/>
          <p:cNvSpPr txBox="1">
            <a:spLocks noGrp="1"/>
          </p:cNvSpPr>
          <p:nvPr>
            <p:ph type="title"/>
          </p:nvPr>
        </p:nvSpPr>
        <p:spPr>
          <a:xfrm>
            <a:off x="720000" y="1193713"/>
            <a:ext cx="45204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720000" y="3006550"/>
            <a:ext cx="452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587"/>
        <p:cNvGrpSpPr/>
        <p:nvPr/>
      </p:nvGrpSpPr>
      <p:grpSpPr>
        <a:xfrm>
          <a:off x="0" y="0"/>
          <a:ext cx="0" cy="0"/>
          <a:chOff x="0" y="0"/>
          <a:chExt cx="0" cy="0"/>
        </a:xfrm>
      </p:grpSpPr>
      <p:grpSp>
        <p:nvGrpSpPr>
          <p:cNvPr id="588" name="Google Shape;588;p19"/>
          <p:cNvGrpSpPr/>
          <p:nvPr/>
        </p:nvGrpSpPr>
        <p:grpSpPr>
          <a:xfrm>
            <a:off x="0" y="4184325"/>
            <a:ext cx="9144000" cy="887338"/>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9" name="Google Shape;599;p19"/>
          <p:cNvSpPr txBox="1">
            <a:spLocks noGrp="1"/>
          </p:cNvSpPr>
          <p:nvPr>
            <p:ph type="title"/>
          </p:nvPr>
        </p:nvSpPr>
        <p:spPr>
          <a:xfrm>
            <a:off x="1355975" y="1236288"/>
            <a:ext cx="1823700" cy="1112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357475" y="2613413"/>
            <a:ext cx="25755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01" name="Google Shape;601;p19"/>
          <p:cNvGrpSpPr/>
          <p:nvPr/>
        </p:nvGrpSpPr>
        <p:grpSpPr>
          <a:xfrm>
            <a:off x="0" y="4260525"/>
            <a:ext cx="9144000" cy="887338"/>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2;p19"/>
          <p:cNvGrpSpPr/>
          <p:nvPr/>
        </p:nvGrpSpPr>
        <p:grpSpPr>
          <a:xfrm rot="5400000" flipH="1">
            <a:off x="-307923" y="3247597"/>
            <a:ext cx="2207886" cy="1582819"/>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9"/>
          <p:cNvGrpSpPr/>
          <p:nvPr/>
        </p:nvGrpSpPr>
        <p:grpSpPr>
          <a:xfrm>
            <a:off x="1155726" y="4555591"/>
            <a:ext cx="2374162" cy="572582"/>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 name="Google Shape;618;p19"/>
          <p:cNvSpPr/>
          <p:nvPr/>
        </p:nvSpPr>
        <p:spPr>
          <a:xfrm>
            <a:off x="640382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9"/>
          <p:cNvSpPr/>
          <p:nvPr/>
        </p:nvSpPr>
        <p:spPr>
          <a:xfrm>
            <a:off x="-128477" y="1632449"/>
            <a:ext cx="1147005" cy="54876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9"/>
          <p:cNvSpPr/>
          <p:nvPr/>
        </p:nvSpPr>
        <p:spPr>
          <a:xfrm>
            <a:off x="7845563" y="1766963"/>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9"/>
          <p:cNvSpPr/>
          <p:nvPr/>
        </p:nvSpPr>
        <p:spPr>
          <a:xfrm>
            <a:off x="309723" y="2520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CUSTOM_6_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_6_1_1_1">
    <p:spTree>
      <p:nvGrpSpPr>
        <p:cNvPr id="1" name="Shape 771"/>
        <p:cNvGrpSpPr/>
        <p:nvPr/>
      </p:nvGrpSpPr>
      <p:grpSpPr>
        <a:xfrm>
          <a:off x="0" y="0"/>
          <a:ext cx="0" cy="0"/>
          <a:chOff x="0" y="0"/>
          <a:chExt cx="0" cy="0"/>
        </a:xfrm>
      </p:grpSpPr>
      <p:grpSp>
        <p:nvGrpSpPr>
          <p:cNvPr id="772" name="Google Shape;772;p23"/>
          <p:cNvGrpSpPr/>
          <p:nvPr/>
        </p:nvGrpSpPr>
        <p:grpSpPr>
          <a:xfrm>
            <a:off x="-21903" y="3804585"/>
            <a:ext cx="9199029" cy="1268157"/>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6" name="Google Shape;776;p23"/>
          <p:cNvSpPr txBox="1">
            <a:spLocks noGrp="1"/>
          </p:cNvSpPr>
          <p:nvPr>
            <p:ph type="subTitle" idx="1"/>
          </p:nvPr>
        </p:nvSpPr>
        <p:spPr>
          <a:xfrm>
            <a:off x="3630744" y="1468525"/>
            <a:ext cx="45786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076525" y="1468525"/>
            <a:ext cx="15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9pPr>
          </a:lstStyle>
          <a:p>
            <a:endParaRPr/>
          </a:p>
        </p:txBody>
      </p:sp>
      <p:sp>
        <p:nvSpPr>
          <p:cNvPr id="778" name="Google Shape;778;p23"/>
          <p:cNvSpPr txBox="1">
            <a:spLocks noGrp="1"/>
          </p:cNvSpPr>
          <p:nvPr>
            <p:ph type="subTitle" idx="3"/>
          </p:nvPr>
        </p:nvSpPr>
        <p:spPr>
          <a:xfrm>
            <a:off x="3630759" y="2392566"/>
            <a:ext cx="45786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076525" y="2392579"/>
            <a:ext cx="15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9pPr>
          </a:lstStyle>
          <a:p>
            <a:endParaRPr/>
          </a:p>
        </p:txBody>
      </p:sp>
      <p:sp>
        <p:nvSpPr>
          <p:cNvPr id="780" name="Google Shape;780;p23"/>
          <p:cNvSpPr txBox="1">
            <a:spLocks noGrp="1"/>
          </p:cNvSpPr>
          <p:nvPr>
            <p:ph type="subTitle" idx="5"/>
          </p:nvPr>
        </p:nvSpPr>
        <p:spPr>
          <a:xfrm>
            <a:off x="3630759" y="3316606"/>
            <a:ext cx="4578600" cy="53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076525" y="3316612"/>
            <a:ext cx="1506600" cy="53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1pPr>
            <a:lvl2pPr lvl="1"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2pPr>
            <a:lvl3pPr lvl="2"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3pPr>
            <a:lvl4pPr lvl="3"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4pPr>
            <a:lvl5pPr lvl="4"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5pPr>
            <a:lvl6pPr lvl="5"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6pPr>
            <a:lvl7pPr lvl="6"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7pPr>
            <a:lvl8pPr lvl="7"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8pPr>
            <a:lvl9pPr lvl="8" algn="ctr" rtl="0">
              <a:lnSpc>
                <a:spcPct val="100000"/>
              </a:lnSpc>
              <a:spcBef>
                <a:spcPts val="0"/>
              </a:spcBef>
              <a:spcAft>
                <a:spcPts val="0"/>
              </a:spcAft>
              <a:buSzPts val="2500"/>
              <a:buFont typeface="Chau Philomene One"/>
              <a:buNone/>
              <a:defRPr sz="2500">
                <a:latin typeface="Chau Philomene One"/>
                <a:ea typeface="Chau Philomene One"/>
                <a:cs typeface="Chau Philomene One"/>
                <a:sym typeface="Chau Philomene One"/>
              </a:defRPr>
            </a:lvl9pPr>
          </a:lstStyle>
          <a:p>
            <a:endParaRPr/>
          </a:p>
        </p:txBody>
      </p:sp>
      <p:sp>
        <p:nvSpPr>
          <p:cNvPr id="782" name="Google Shape;782;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1903" y="3893725"/>
            <a:ext cx="9199029" cy="1268157"/>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23"/>
          <p:cNvGrpSpPr/>
          <p:nvPr/>
        </p:nvGrpSpPr>
        <p:grpSpPr>
          <a:xfrm rot="5400000" flipH="1">
            <a:off x="1448099" y="3235279"/>
            <a:ext cx="1203501" cy="3052478"/>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7" name="Google Shape;797;p23"/>
          <p:cNvGrpSpPr/>
          <p:nvPr/>
        </p:nvGrpSpPr>
        <p:grpSpPr>
          <a:xfrm rot="5400000" flipH="1">
            <a:off x="-340500" y="3931115"/>
            <a:ext cx="1630732" cy="982811"/>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23"/>
          <p:cNvGrpSpPr/>
          <p:nvPr/>
        </p:nvGrpSpPr>
        <p:grpSpPr>
          <a:xfrm flipH="1">
            <a:off x="8129441" y="2656823"/>
            <a:ext cx="1045108" cy="2500403"/>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23"/>
          <p:cNvSpPr/>
          <p:nvPr/>
        </p:nvSpPr>
        <p:spPr>
          <a:xfrm>
            <a:off x="7885618" y="876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3"/>
          <p:cNvSpPr/>
          <p:nvPr/>
        </p:nvSpPr>
        <p:spPr>
          <a:xfrm>
            <a:off x="-51267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3"/>
          <p:cNvSpPr/>
          <p:nvPr/>
        </p:nvSpPr>
        <p:spPr>
          <a:xfrm flipH="1">
            <a:off x="8544319" y="1123010"/>
            <a:ext cx="949730" cy="30057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3"/>
          <p:cNvSpPr/>
          <p:nvPr/>
        </p:nvSpPr>
        <p:spPr>
          <a:xfrm flipH="1">
            <a:off x="65646" y="1249146"/>
            <a:ext cx="949835" cy="45443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49"/>
        <p:cNvGrpSpPr/>
        <p:nvPr/>
      </p:nvGrpSpPr>
      <p:grpSpPr>
        <a:xfrm>
          <a:off x="0" y="0"/>
          <a:ext cx="0" cy="0"/>
          <a:chOff x="0" y="0"/>
          <a:chExt cx="0" cy="0"/>
        </a:xfrm>
      </p:grpSpPr>
      <p:grpSp>
        <p:nvGrpSpPr>
          <p:cNvPr id="1050" name="Google Shape;1050;p29"/>
          <p:cNvGrpSpPr/>
          <p:nvPr/>
        </p:nvGrpSpPr>
        <p:grpSpPr>
          <a:xfrm>
            <a:off x="0" y="4342977"/>
            <a:ext cx="9144000" cy="576290"/>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9"/>
          <p:cNvSpPr/>
          <p:nvPr/>
        </p:nvSpPr>
        <p:spPr>
          <a:xfrm>
            <a:off x="-392150" y="13268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8024950" y="775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7456392"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0" y="4412925"/>
            <a:ext cx="9144000" cy="887338"/>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9"/>
          <p:cNvSpPr/>
          <p:nvPr/>
        </p:nvSpPr>
        <p:spPr>
          <a:xfrm>
            <a:off x="-755875" y="3037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50" y="445025"/>
            <a:ext cx="770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0" r:id="rId5"/>
    <p:sldLayoutId id="2147483665" r:id="rId6"/>
    <p:sldLayoutId id="2147483666" r:id="rId7"/>
    <p:sldLayoutId id="2147483669" r:id="rId8"/>
    <p:sldLayoutId id="2147483675" r:id="rId9"/>
    <p:sldLayoutId id="214748367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BC105-C927-4B7D-9C20-2397A3D172C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785D4D-BC54-4E9D-9653-58F04679A5B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A542E-D4BC-4D77-BDB8-A0222C985C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DA0DE9-F4C7-4771-962B-1B3FE4A01F17}" type="datetimeFigureOut">
              <a:rPr lang="en-US" smtClean="0"/>
              <a:t>12/21/2024</a:t>
            </a:fld>
            <a:endParaRPr lang="en-US"/>
          </a:p>
        </p:txBody>
      </p:sp>
      <p:sp>
        <p:nvSpPr>
          <p:cNvPr id="5" name="Footer Placeholder 4">
            <a:extLst>
              <a:ext uri="{FF2B5EF4-FFF2-40B4-BE49-F238E27FC236}">
                <a16:creationId xmlns:a16="http://schemas.microsoft.com/office/drawing/2014/main" id="{D4549D8C-4723-4B8F-8424-356BA2EFDE7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BE3723-E55B-4156-A1E2-983B2D48584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CC9DBA8-5E42-4B0C-A7FB-43988E177816}" type="slidenum">
              <a:rPr lang="en-US" smtClean="0"/>
              <a:t>‹#›</a:t>
            </a:fld>
            <a:endParaRPr lang="en-US"/>
          </a:p>
        </p:txBody>
      </p:sp>
    </p:spTree>
    <p:extLst>
      <p:ext uri="{BB962C8B-B14F-4D97-AF65-F5344CB8AC3E}">
        <p14:creationId xmlns:p14="http://schemas.microsoft.com/office/powerpoint/2010/main" val="38173740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12/21/2024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683251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8.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6.png"/><Relationship Id="rId3" Type="http://schemas.openxmlformats.org/officeDocument/2006/relationships/audio" Target="../media/audio1.wav"/><Relationship Id="rId21" Type="http://schemas.openxmlformats.org/officeDocument/2006/relationships/image" Target="../media/image18.png"/><Relationship Id="rId7" Type="http://schemas.openxmlformats.org/officeDocument/2006/relationships/image" Target="../media/image8.png"/><Relationship Id="rId12" Type="http://schemas.openxmlformats.org/officeDocument/2006/relationships/slide" Target="slide5.xml"/><Relationship Id="rId17" Type="http://schemas.openxmlformats.org/officeDocument/2006/relationships/slide" Target="slide9.xml"/><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2.gif"/><Relationship Id="rId5" Type="http://schemas.openxmlformats.org/officeDocument/2006/relationships/slide" Target="slide7.xml"/><Relationship Id="rId15" Type="http://schemas.openxmlformats.org/officeDocument/2006/relationships/slide" Target="slide6.xml"/><Relationship Id="rId10" Type="http://schemas.openxmlformats.org/officeDocument/2006/relationships/image" Target="../media/image11.png"/><Relationship Id="rId19" Type="http://schemas.openxmlformats.org/officeDocument/2006/relationships/slide" Target="slide8.xml"/><Relationship Id="rId4" Type="http://schemas.openxmlformats.org/officeDocument/2006/relationships/audio" Target="../media/audio2.wav"/><Relationship Id="rId9" Type="http://schemas.openxmlformats.org/officeDocument/2006/relationships/image" Target="../media/image10.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7.xml"/><Relationship Id="rId7" Type="http://schemas.openxmlformats.org/officeDocument/2006/relationships/image" Target="../media/image1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4.xml"/><Relationship Id="rId5" Type="http://schemas.openxmlformats.org/officeDocument/2006/relationships/image" Target="../media/image3.jpeg"/><Relationship Id="rId4" Type="http://schemas.openxmlformats.org/officeDocument/2006/relationships/notesSlide" Target="../notesSlides/notesSlide4.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slide" Target="slide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4">
          <a:extLst>
            <a:ext uri="{FF2B5EF4-FFF2-40B4-BE49-F238E27FC236}">
              <a16:creationId xmlns:a16="http://schemas.microsoft.com/office/drawing/2014/main" id="{16066A35-CD70-6DAA-480D-A0B7A81A6E20}"/>
            </a:ext>
          </a:extLst>
        </p:cNvPr>
        <p:cNvGrpSpPr/>
        <p:nvPr/>
      </p:nvGrpSpPr>
      <p:grpSpPr>
        <a:xfrm>
          <a:off x="0" y="0"/>
          <a:ext cx="0" cy="0"/>
          <a:chOff x="0" y="0"/>
          <a:chExt cx="0" cy="0"/>
        </a:xfrm>
      </p:grpSpPr>
      <p:sp>
        <p:nvSpPr>
          <p:cNvPr id="1193" name="Google Shape;1193;p33">
            <a:extLst>
              <a:ext uri="{FF2B5EF4-FFF2-40B4-BE49-F238E27FC236}">
                <a16:creationId xmlns:a16="http://schemas.microsoft.com/office/drawing/2014/main" id="{D9F82B39-D5D2-E32B-E9BC-E8976AA18E66}"/>
              </a:ext>
            </a:extLst>
          </p:cNvPr>
          <p:cNvSpPr/>
          <p:nvPr/>
        </p:nvSpPr>
        <p:spPr>
          <a:xfrm flipH="1">
            <a:off x="1445188" y="157651"/>
            <a:ext cx="1249611" cy="39547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a:extLst>
              <a:ext uri="{FF2B5EF4-FFF2-40B4-BE49-F238E27FC236}">
                <a16:creationId xmlns:a16="http://schemas.microsoft.com/office/drawing/2014/main" id="{03CE4B00-FE7B-1F1E-1F8E-1B01E2129ECB}"/>
              </a:ext>
            </a:extLst>
          </p:cNvPr>
          <p:cNvSpPr/>
          <p:nvPr/>
        </p:nvSpPr>
        <p:spPr>
          <a:xfrm>
            <a:off x="6664751" y="26422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a:extLst>
              <a:ext uri="{FF2B5EF4-FFF2-40B4-BE49-F238E27FC236}">
                <a16:creationId xmlns:a16="http://schemas.microsoft.com/office/drawing/2014/main" id="{3AF47DDF-5E3D-CB2C-A03F-41D85162D541}"/>
              </a:ext>
            </a:extLst>
          </p:cNvPr>
          <p:cNvSpPr/>
          <p:nvPr/>
        </p:nvSpPr>
        <p:spPr>
          <a:xfrm>
            <a:off x="1029302" y="2297289"/>
            <a:ext cx="642043" cy="267498"/>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a:extLst>
              <a:ext uri="{FF2B5EF4-FFF2-40B4-BE49-F238E27FC236}">
                <a16:creationId xmlns:a16="http://schemas.microsoft.com/office/drawing/2014/main" id="{C44E2751-3E9B-24EF-F374-51A09028AD62}"/>
              </a:ext>
            </a:extLst>
          </p:cNvPr>
          <p:cNvSpPr/>
          <p:nvPr/>
        </p:nvSpPr>
        <p:spPr>
          <a:xfrm>
            <a:off x="549501" y="178774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a:extLst>
              <a:ext uri="{FF2B5EF4-FFF2-40B4-BE49-F238E27FC236}">
                <a16:creationId xmlns:a16="http://schemas.microsoft.com/office/drawing/2014/main" id="{55F003B7-D846-DC10-47BF-D1E72763D431}"/>
              </a:ext>
            </a:extLst>
          </p:cNvPr>
          <p:cNvSpPr/>
          <p:nvPr/>
        </p:nvSpPr>
        <p:spPr>
          <a:xfrm flipH="1">
            <a:off x="7503832" y="2702288"/>
            <a:ext cx="921669" cy="29168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roup 51">
            <a:extLst>
              <a:ext uri="{FF2B5EF4-FFF2-40B4-BE49-F238E27FC236}">
                <a16:creationId xmlns:a16="http://schemas.microsoft.com/office/drawing/2014/main" id="{A7FCC3DA-FA58-3DBF-58A8-8710AD9981C8}"/>
              </a:ext>
            </a:extLst>
          </p:cNvPr>
          <p:cNvGrpSpPr/>
          <p:nvPr/>
        </p:nvGrpSpPr>
        <p:grpSpPr>
          <a:xfrm>
            <a:off x="2419941" y="1237935"/>
            <a:ext cx="4304118" cy="720197"/>
            <a:chOff x="7770670" y="5893290"/>
            <a:chExt cx="4535382" cy="758893"/>
          </a:xfrm>
        </p:grpSpPr>
        <p:sp>
          <p:nvSpPr>
            <p:cNvPr id="53" name="TextBox 52">
              <a:extLst>
                <a:ext uri="{FF2B5EF4-FFF2-40B4-BE49-F238E27FC236}">
                  <a16:creationId xmlns:a16="http://schemas.microsoft.com/office/drawing/2014/main" id="{8F03F587-0D18-3CCA-3A84-19AC92D49882}"/>
                </a:ext>
              </a:extLst>
            </p:cNvPr>
            <p:cNvSpPr txBox="1"/>
            <p:nvPr/>
          </p:nvSpPr>
          <p:spPr>
            <a:xfrm>
              <a:off x="7770670" y="5893290"/>
              <a:ext cx="4535382" cy="758893"/>
            </a:xfrm>
            <a:prstGeom prst="rect">
              <a:avLst/>
            </a:prstGeom>
            <a:noFill/>
          </p:spPr>
          <p:txBody>
            <a:bodyPr wrap="square" rtlCol="0">
              <a:spAutoFit/>
            </a:bodyPr>
            <a:lstStyle/>
            <a:p>
              <a:pPr algn="ctr">
                <a:lnSpc>
                  <a:spcPct val="80000"/>
                </a:lnSpc>
              </a:pPr>
              <a:r>
                <a:rPr lang="en-US" sz="4800" dirty="0">
                  <a:ln w="295275">
                    <a:solidFill>
                      <a:schemeClr val="bg1"/>
                    </a:solidFill>
                  </a:ln>
                  <a:latin typeface="#9Slide05 Phobia" panose="02000506000000020003" pitchFamily="2" charset="0"/>
                </a:rPr>
                <a:t> </a:t>
              </a:r>
              <a:r>
                <a:rPr lang="en-US" sz="4800" dirty="0" err="1">
                  <a:ln w="295275">
                    <a:solidFill>
                      <a:schemeClr val="bg1"/>
                    </a:solidFill>
                  </a:ln>
                  <a:latin typeface="#9Slide05 Phobia" panose="02000506000000020003" pitchFamily="2" charset="0"/>
                </a:rPr>
                <a:t>Tiếng</a:t>
              </a:r>
              <a:r>
                <a:rPr lang="en-US" sz="4800" dirty="0">
                  <a:ln w="295275">
                    <a:solidFill>
                      <a:schemeClr val="bg1"/>
                    </a:solidFill>
                  </a:ln>
                  <a:latin typeface="#9Slide05 Phobia" panose="02000506000000020003" pitchFamily="2" charset="0"/>
                </a:rPr>
                <a:t>  </a:t>
              </a:r>
              <a:r>
                <a:rPr lang="en-US" sz="4800" dirty="0" err="1">
                  <a:ln w="295275">
                    <a:solidFill>
                      <a:schemeClr val="bg1"/>
                    </a:solidFill>
                  </a:ln>
                  <a:latin typeface="#9Slide05 Phobia" panose="02000506000000020003" pitchFamily="2" charset="0"/>
                </a:rPr>
                <a:t>Việt</a:t>
              </a:r>
              <a:endParaRPr lang="en-US" sz="4800" dirty="0">
                <a:ln w="295275">
                  <a:solidFill>
                    <a:schemeClr val="bg1"/>
                  </a:solidFill>
                </a:ln>
                <a:latin typeface="#9Slide05 Phobia" panose="02000506000000020003" pitchFamily="2" charset="0"/>
              </a:endParaRPr>
            </a:p>
          </p:txBody>
        </p:sp>
        <p:sp>
          <p:nvSpPr>
            <p:cNvPr id="54" name="TextBox 53">
              <a:extLst>
                <a:ext uri="{FF2B5EF4-FFF2-40B4-BE49-F238E27FC236}">
                  <a16:creationId xmlns:a16="http://schemas.microsoft.com/office/drawing/2014/main" id="{7B43CB89-2B90-557B-69CE-6A7CF0DBF99E}"/>
                </a:ext>
              </a:extLst>
            </p:cNvPr>
            <p:cNvSpPr txBox="1"/>
            <p:nvPr/>
          </p:nvSpPr>
          <p:spPr>
            <a:xfrm>
              <a:off x="8442339" y="5893290"/>
              <a:ext cx="3378378" cy="758893"/>
            </a:xfrm>
            <a:prstGeom prst="rect">
              <a:avLst/>
            </a:prstGeom>
            <a:noFill/>
          </p:spPr>
          <p:txBody>
            <a:bodyPr wrap="square" rtlCol="0">
              <a:spAutoFit/>
            </a:bodyPr>
            <a:lstStyle/>
            <a:p>
              <a:pPr algn="ctr">
                <a:lnSpc>
                  <a:spcPct val="80000"/>
                </a:lnSpc>
              </a:pPr>
              <a:r>
                <a:rPr lang="en-US" sz="4800" b="1"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rPr>
                <a:t>Tiếng</a:t>
              </a:r>
              <a:r>
                <a:rPr lang="en-US" sz="4800" b="1"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rPr>
                <a:t>  </a:t>
              </a:r>
              <a:r>
                <a:rPr lang="en-US" sz="4800" b="1"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rPr>
                <a:t>Việt</a:t>
              </a:r>
              <a:endParaRPr lang="en-US" sz="4800" b="1"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endParaRPr>
            </a:p>
          </p:txBody>
        </p:sp>
      </p:grpSp>
      <p:pic>
        <p:nvPicPr>
          <p:cNvPr id="2" name="Picture 1">
            <a:extLst>
              <a:ext uri="{FF2B5EF4-FFF2-40B4-BE49-F238E27FC236}">
                <a16:creationId xmlns:a16="http://schemas.microsoft.com/office/drawing/2014/main" id="{33E67F08-28DD-6A64-11B2-36800CBE9C81}"/>
              </a:ext>
            </a:extLst>
          </p:cNvPr>
          <p:cNvPicPr>
            <a:picLocks noChangeAspect="1"/>
          </p:cNvPicPr>
          <p:nvPr/>
        </p:nvPicPr>
        <p:blipFill>
          <a:blip r:embed="rId3"/>
          <a:stretch>
            <a:fillRect/>
          </a:stretch>
        </p:blipFill>
        <p:spPr>
          <a:xfrm>
            <a:off x="1998667" y="1787746"/>
            <a:ext cx="5505165" cy="2145978"/>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F0931B74-737F-EEE9-217D-648CA9D8B3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1391" y="79586"/>
            <a:ext cx="1097203" cy="983366"/>
          </a:xfrm>
          <a:prstGeom prst="ellipse">
            <a:avLst/>
          </a:prstGeom>
        </p:spPr>
      </p:pic>
      <p:sp>
        <p:nvSpPr>
          <p:cNvPr id="5" name="Hộp Văn bản 5">
            <a:extLst>
              <a:ext uri="{FF2B5EF4-FFF2-40B4-BE49-F238E27FC236}">
                <a16:creationId xmlns:a16="http://schemas.microsoft.com/office/drawing/2014/main" id="{FE70A71E-56DC-7548-B4AC-34B11FCCB07C}"/>
              </a:ext>
            </a:extLst>
          </p:cNvPr>
          <p:cNvSpPr txBox="1"/>
          <p:nvPr/>
        </p:nvSpPr>
        <p:spPr>
          <a:xfrm>
            <a:off x="765416" y="317625"/>
            <a:ext cx="7790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527320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sp>
        <p:nvSpPr>
          <p:cNvPr id="59" name="Google Shape;1260;p37">
            <a:extLst>
              <a:ext uri="{FF2B5EF4-FFF2-40B4-BE49-F238E27FC236}">
                <a16:creationId xmlns:a16="http://schemas.microsoft.com/office/drawing/2014/main" id="{D7704474-4B84-3414-B717-FB18C0709444}"/>
              </a:ext>
            </a:extLst>
          </p:cNvPr>
          <p:cNvSpPr/>
          <p:nvPr/>
        </p:nvSpPr>
        <p:spPr>
          <a:xfrm>
            <a:off x="966767" y="1612234"/>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61;p37">
            <a:extLst>
              <a:ext uri="{FF2B5EF4-FFF2-40B4-BE49-F238E27FC236}">
                <a16:creationId xmlns:a16="http://schemas.microsoft.com/office/drawing/2014/main" id="{D4EBF31E-0655-EAD2-BE7C-70826AEC93DE}"/>
              </a:ext>
            </a:extLst>
          </p:cNvPr>
          <p:cNvSpPr txBox="1">
            <a:spLocks noGrp="1"/>
          </p:cNvSpPr>
          <p:nvPr>
            <p:ph type="title" idx="4294967295"/>
          </p:nvPr>
        </p:nvSpPr>
        <p:spPr>
          <a:xfrm>
            <a:off x="2311398" y="1516787"/>
            <a:ext cx="5276850" cy="13811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a:solidFill>
                  <a:schemeClr val="bg2">
                    <a:lumMod val="25000"/>
                  </a:schemeClr>
                </a:solidFill>
                <a:latin typeface="Calibri" panose="020F0502020204030204" pitchFamily="34" charset="0"/>
                <a:cs typeface="Calibri" panose="020F0502020204030204" pitchFamily="34" charset="0"/>
              </a:rPr>
              <a:t>Nghe và kể lại câu chuyện</a:t>
            </a:r>
            <a:endParaRPr sz="3200" b="1" dirty="0">
              <a:solidFill>
                <a:schemeClr val="bg2">
                  <a:lumMod val="25000"/>
                </a:schemeClr>
              </a:solidFill>
              <a:latin typeface="Calibri" panose="020F0502020204030204" pitchFamily="34" charset="0"/>
              <a:cs typeface="Calibri" panose="020F0502020204030204" pitchFamily="34" charset="0"/>
            </a:endParaRPr>
          </a:p>
        </p:txBody>
      </p:sp>
      <p:sp>
        <p:nvSpPr>
          <p:cNvPr id="61" name="Google Shape;1262;p37">
            <a:extLst>
              <a:ext uri="{FF2B5EF4-FFF2-40B4-BE49-F238E27FC236}">
                <a16:creationId xmlns:a16="http://schemas.microsoft.com/office/drawing/2014/main" id="{F4A8BECE-D7FE-0B73-551B-9187E50F04AA}"/>
              </a:ext>
            </a:extLst>
          </p:cNvPr>
          <p:cNvSpPr txBox="1">
            <a:spLocks/>
          </p:cNvSpPr>
          <p:nvPr/>
        </p:nvSpPr>
        <p:spPr>
          <a:xfrm>
            <a:off x="1040142" y="1707559"/>
            <a:ext cx="8625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1pPr>
            <a:lvl2pPr marL="914400" marR="0" lvl="1"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2pPr>
            <a:lvl3pPr marL="1371600" marR="0" lvl="2"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3pPr>
            <a:lvl4pPr marL="1828800" marR="0" lvl="3"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4pPr>
            <a:lvl5pPr marL="2286000" marR="0" lvl="4"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5pPr>
            <a:lvl6pPr marL="2743200" marR="0" lvl="5"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6pPr>
            <a:lvl7pPr marL="3200400" marR="0" lvl="6"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7pPr>
            <a:lvl8pPr marL="3657600" marR="0" lvl="7"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8pPr>
            <a:lvl9pPr marL="4114800" marR="0" lvl="8" indent="-317500" algn="ctr" rtl="0">
              <a:lnSpc>
                <a:spcPct val="100000"/>
              </a:lnSpc>
              <a:spcBef>
                <a:spcPts val="0"/>
              </a:spcBef>
              <a:spcAft>
                <a:spcPts val="0"/>
              </a:spcAft>
              <a:buClr>
                <a:schemeClr val="dk1"/>
              </a:buClr>
              <a:buSzPts val="2500"/>
              <a:buFont typeface="Chau Philomene One"/>
              <a:buNone/>
              <a:defRPr sz="2500" b="0" i="0" u="none" strike="noStrike" cap="none">
                <a:solidFill>
                  <a:schemeClr val="dk1"/>
                </a:solidFill>
                <a:latin typeface="Chau Philomene One"/>
                <a:ea typeface="Chau Philomene One"/>
                <a:cs typeface="Chau Philomene One"/>
                <a:sym typeface="Chau Philomene One"/>
              </a:defRPr>
            </a:lvl9pPr>
          </a:lstStyle>
          <a:p>
            <a:pPr marL="0" indent="0"/>
            <a:r>
              <a:rPr lang="en" sz="4400" b="1" dirty="0">
                <a:latin typeface="Calibri" panose="020F0502020204030204" pitchFamily="34" charset="0"/>
                <a:cs typeface="Calibri" panose="020F0502020204030204" pitchFamily="34" charset="0"/>
              </a:rPr>
              <a:t>02</a:t>
            </a:r>
          </a:p>
        </p:txBody>
      </p:sp>
      <p:pic>
        <p:nvPicPr>
          <p:cNvPr id="22" name="Picture 21">
            <a:extLst>
              <a:ext uri="{FF2B5EF4-FFF2-40B4-BE49-F238E27FC236}">
                <a16:creationId xmlns:a16="http://schemas.microsoft.com/office/drawing/2014/main" id="{05126321-C1D0-5145-11B7-12E183A6E3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143" l="9947" r="94866">
                        <a14:foregroundMark x1="20963" y1="38750" x2="18610" y2="69286"/>
                        <a14:foregroundMark x1="18610" y1="69286" x2="19786" y2="78750"/>
                        <a14:foregroundMark x1="30053" y1="87500" x2="38289" y2="92143"/>
                        <a14:foregroundMark x1="38289" y1="92143" x2="39037" y2="91250"/>
                        <a14:foregroundMark x1="58610" y1="53750" x2="60107" y2="60000"/>
                        <a14:foregroundMark x1="76684" y1="15893" x2="80428" y2="75179"/>
                        <a14:foregroundMark x1="80428" y1="75179" x2="80535" y2="75536"/>
                        <a14:foregroundMark x1="65134" y1="46429" x2="68556" y2="50357"/>
                        <a14:foregroundMark x1="92727" y1="40000" x2="93048" y2="36786"/>
                        <a14:foregroundMark x1="91658" y1="36250" x2="94545" y2="32679"/>
                        <a14:foregroundMark x1="89412" y1="36964" x2="94011" y2="30714"/>
                        <a14:foregroundMark x1="94011" y1="30714" x2="94866" y2="39643"/>
                        <a14:foregroundMark x1="91444" y1="36964" x2="91444" y2="33036"/>
                        <a14:foregroundMark x1="71337" y1="45000" x2="81818" y2="49107"/>
                        <a14:foregroundMark x1="81818" y1="49107" x2="82781" y2="53571"/>
                        <a14:foregroundMark x1="74011" y1="40536" x2="73476" y2="40714"/>
                        <a14:foregroundMark x1="89091" y1="36964" x2="89091" y2="37143"/>
                        <a14:foregroundMark x1="89626" y1="36786" x2="89091" y2="36071"/>
                        <a14:foregroundMark x1="91658" y1="33214" x2="91658" y2="31607"/>
                      </a14:backgroundRemoval>
                    </a14:imgEffect>
                  </a14:imgLayer>
                </a14:imgProps>
              </a:ext>
            </a:extLst>
          </a:blip>
          <a:stretch>
            <a:fillRect/>
          </a:stretch>
        </p:blipFill>
        <p:spPr>
          <a:xfrm>
            <a:off x="3777175" y="2633134"/>
            <a:ext cx="4723359" cy="282896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2" name="Oval 1">
            <a:extLst>
              <a:ext uri="{FF2B5EF4-FFF2-40B4-BE49-F238E27FC236}">
                <a16:creationId xmlns:a16="http://schemas.microsoft.com/office/drawing/2014/main" id="{D2F36418-6131-2F51-8669-71E2D3A4436D}"/>
              </a:ext>
            </a:extLst>
          </p:cNvPr>
          <p:cNvSpPr/>
          <p:nvPr/>
        </p:nvSpPr>
        <p:spPr>
          <a:xfrm>
            <a:off x="683096" y="996645"/>
            <a:ext cx="2991774" cy="27674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Google Shape;1202;p34"/>
          <p:cNvSpPr/>
          <p:nvPr/>
        </p:nvSpPr>
        <p:spPr>
          <a:xfrm flipH="1">
            <a:off x="-456458" y="54927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flipH="1">
            <a:off x="364099" y="87000"/>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36926" y="1605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819547" y="63485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077A90F7-6830-22DF-0D8F-F90F42D8D7C9}"/>
              </a:ext>
            </a:extLst>
          </p:cNvPr>
          <p:cNvPicPr>
            <a:picLocks noChangeAspect="1"/>
          </p:cNvPicPr>
          <p:nvPr/>
        </p:nvPicPr>
        <p:blipFill>
          <a:blip r:embed="rId3"/>
          <a:stretch>
            <a:fillRect/>
          </a:stretch>
        </p:blipFill>
        <p:spPr>
          <a:xfrm>
            <a:off x="4551543" y="3254"/>
            <a:ext cx="4585432" cy="5121774"/>
          </a:xfrm>
          <a:prstGeom prst="rect">
            <a:avLst/>
          </a:prstGeom>
        </p:spPr>
      </p:pic>
      <p:pic>
        <p:nvPicPr>
          <p:cNvPr id="3" name="Picture 2">
            <a:extLst>
              <a:ext uri="{FF2B5EF4-FFF2-40B4-BE49-F238E27FC236}">
                <a16:creationId xmlns:a16="http://schemas.microsoft.com/office/drawing/2014/main" id="{FD14B8B6-65A8-C28C-4855-B4BF48647137}"/>
              </a:ext>
            </a:extLst>
          </p:cNvPr>
          <p:cNvPicPr>
            <a:picLocks noChangeAspect="1"/>
          </p:cNvPicPr>
          <p:nvPr/>
        </p:nvPicPr>
        <p:blipFill>
          <a:blip r:embed="rId4"/>
          <a:stretch>
            <a:fillRect/>
          </a:stretch>
        </p:blipFill>
        <p:spPr>
          <a:xfrm>
            <a:off x="748997" y="1645762"/>
            <a:ext cx="3090940" cy="1682642"/>
          </a:xfrm>
          <a:prstGeom prst="rect">
            <a:avLst/>
          </a:prstGeom>
        </p:spPr>
      </p:pic>
    </p:spTree>
    <p:extLst>
      <p:ext uri="{BB962C8B-B14F-4D97-AF65-F5344CB8AC3E}">
        <p14:creationId xmlns:p14="http://schemas.microsoft.com/office/powerpoint/2010/main" val="168627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2" name="Oval 1">
            <a:extLst>
              <a:ext uri="{FF2B5EF4-FFF2-40B4-BE49-F238E27FC236}">
                <a16:creationId xmlns:a16="http://schemas.microsoft.com/office/drawing/2014/main" id="{D2F36418-6131-2F51-8669-71E2D3A4436D}"/>
              </a:ext>
            </a:extLst>
          </p:cNvPr>
          <p:cNvSpPr/>
          <p:nvPr/>
        </p:nvSpPr>
        <p:spPr>
          <a:xfrm>
            <a:off x="185947" y="0"/>
            <a:ext cx="2042349" cy="18892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02" name="Google Shape;1202;p34"/>
          <p:cNvSpPr/>
          <p:nvPr/>
        </p:nvSpPr>
        <p:spPr>
          <a:xfrm flipH="1">
            <a:off x="-456458" y="54927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flipH="1">
            <a:off x="364099" y="87000"/>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36926" y="1605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819547" y="63485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077A90F7-6830-22DF-0D8F-F90F42D8D7C9}"/>
              </a:ext>
            </a:extLst>
          </p:cNvPr>
          <p:cNvPicPr>
            <a:picLocks noChangeAspect="1"/>
          </p:cNvPicPr>
          <p:nvPr/>
        </p:nvPicPr>
        <p:blipFill>
          <a:blip r:embed="rId3"/>
          <a:stretch>
            <a:fillRect/>
          </a:stretch>
        </p:blipFill>
        <p:spPr>
          <a:xfrm>
            <a:off x="4551543" y="3254"/>
            <a:ext cx="4585432" cy="5121774"/>
          </a:xfrm>
          <a:prstGeom prst="rect">
            <a:avLst/>
          </a:prstGeom>
        </p:spPr>
      </p:pic>
      <p:pic>
        <p:nvPicPr>
          <p:cNvPr id="9" name="Picture 13">
            <a:extLst>
              <a:ext uri="{FF2B5EF4-FFF2-40B4-BE49-F238E27FC236}">
                <a16:creationId xmlns:a16="http://schemas.microsoft.com/office/drawing/2014/main" id="{9C30332D-D21B-69D4-8505-1947AC63AA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2589" y="1889238"/>
            <a:ext cx="4160162" cy="2683443"/>
          </a:xfrm>
          <a:prstGeom prst="rect">
            <a:avLst/>
          </a:prstGeom>
        </p:spPr>
      </p:pic>
      <p:sp>
        <p:nvSpPr>
          <p:cNvPr id="10" name="TextBox 9">
            <a:extLst>
              <a:ext uri="{FF2B5EF4-FFF2-40B4-BE49-F238E27FC236}">
                <a16:creationId xmlns:a16="http://schemas.microsoft.com/office/drawing/2014/main" id="{9B12B41F-BF0B-3691-31BC-572720ADBBFB}"/>
              </a:ext>
            </a:extLst>
          </p:cNvPr>
          <p:cNvSpPr txBox="1"/>
          <p:nvPr/>
        </p:nvSpPr>
        <p:spPr>
          <a:xfrm>
            <a:off x="655583" y="2667954"/>
            <a:ext cx="317827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solidFill>
                    <a:prstClr val="black"/>
                  </a:solidFill>
                </a:ln>
                <a:solidFill>
                  <a:srgbClr val="FF0000"/>
                </a:solidFill>
                <a:effectLst/>
                <a:uLnTx/>
                <a:uFillTx/>
                <a:latin typeface="UTM Cookies" panose="02040603050506020204" pitchFamily="18" charset="0"/>
              </a:rPr>
              <a:t>Trình</a:t>
            </a:r>
            <a:r>
              <a:rPr kumimoji="0" lang="en-US" sz="3200" b="0" i="0" u="none" strike="noStrike" kern="1200" cap="none" spc="0" normalizeH="0" noProof="0" dirty="0">
                <a:ln>
                  <a:solidFill>
                    <a:prstClr val="black"/>
                  </a:solidFill>
                </a:ln>
                <a:solidFill>
                  <a:srgbClr val="FF0000"/>
                </a:solidFill>
                <a:effectLst/>
                <a:uLnTx/>
                <a:uFillTx/>
                <a:latin typeface="UTM Cookies" panose="02040603050506020204" pitchFamily="18" charset="0"/>
              </a:rPr>
              <a:t> </a:t>
            </a:r>
            <a:r>
              <a:rPr kumimoji="0" lang="en-US" sz="3200" b="0" i="0" u="none" strike="noStrike" kern="1200" cap="none" spc="0" normalizeH="0" noProof="0" dirty="0" err="1">
                <a:ln>
                  <a:solidFill>
                    <a:prstClr val="black"/>
                  </a:solidFill>
                </a:ln>
                <a:solidFill>
                  <a:srgbClr val="FF0000"/>
                </a:solidFill>
                <a:effectLst/>
                <a:uLnTx/>
                <a:uFillTx/>
                <a:latin typeface="UTM Cookies" panose="02040603050506020204" pitchFamily="18" charset="0"/>
              </a:rPr>
              <a:t>bày</a:t>
            </a:r>
            <a:endParaRPr kumimoji="0" lang="en-US" sz="3200" b="0" i="0" u="none" strike="noStrike" kern="1200" cap="none" spc="0" normalizeH="0" noProof="0" dirty="0">
              <a:ln>
                <a:solidFill>
                  <a:prstClr val="black"/>
                </a:solidFill>
              </a:ln>
              <a:solidFill>
                <a:srgbClr val="FF0000"/>
              </a:solidFill>
              <a:effectLst/>
              <a:uLnTx/>
              <a:uFillTx/>
              <a:latin typeface="UTM Cookies" panose="0204060305050602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ln>
                  <a:solidFill>
                    <a:prstClr val="black"/>
                  </a:solidFill>
                </a:ln>
                <a:solidFill>
                  <a:srgbClr val="FF0000"/>
                </a:solidFill>
                <a:latin typeface="UTM Cookies" panose="02040603050506020204" pitchFamily="18" charset="0"/>
              </a:rPr>
              <a:t>t</a:t>
            </a:r>
            <a:r>
              <a:rPr lang="en-US" sz="3200" kern="1200" noProof="0" dirty="0" err="1">
                <a:ln>
                  <a:solidFill>
                    <a:prstClr val="black"/>
                  </a:solidFill>
                </a:ln>
                <a:solidFill>
                  <a:srgbClr val="FF0000"/>
                </a:solidFill>
                <a:latin typeface="UTM Cookies" panose="02040603050506020204" pitchFamily="18" charset="0"/>
              </a:rPr>
              <a:t>rước</a:t>
            </a:r>
            <a:r>
              <a:rPr lang="en-US" sz="3200" kern="1200" noProof="0" dirty="0">
                <a:ln>
                  <a:solidFill>
                    <a:prstClr val="black"/>
                  </a:solidFill>
                </a:ln>
                <a:solidFill>
                  <a:srgbClr val="FF0000"/>
                </a:solidFill>
                <a:latin typeface="UTM Cookies" panose="02040603050506020204" pitchFamily="18" charset="0"/>
              </a:rPr>
              <a:t> </a:t>
            </a:r>
            <a:r>
              <a:rPr lang="en-US" sz="3200" kern="1200" noProof="0" dirty="0" err="1">
                <a:ln>
                  <a:solidFill>
                    <a:prstClr val="black"/>
                  </a:solidFill>
                </a:ln>
                <a:solidFill>
                  <a:srgbClr val="FF0000"/>
                </a:solidFill>
                <a:latin typeface="UTM Cookies" panose="02040603050506020204" pitchFamily="18" charset="0"/>
              </a:rPr>
              <a:t>lớp</a:t>
            </a:r>
            <a:endParaRPr kumimoji="0" lang="en-US" sz="3200" b="0" i="0" u="none" strike="noStrike" kern="1200" cap="none" spc="0" normalizeH="0" baseline="0" noProof="0" dirty="0">
              <a:ln>
                <a:solidFill>
                  <a:prstClr val="black"/>
                </a:solidFill>
              </a:ln>
              <a:solidFill>
                <a:srgbClr val="FF0000"/>
              </a:solidFill>
              <a:effectLst/>
              <a:uLnTx/>
              <a:uFillTx/>
              <a:latin typeface="UTM Cookies" panose="02040603050506020204" pitchFamily="18" charset="0"/>
            </a:endParaRPr>
          </a:p>
        </p:txBody>
      </p:sp>
      <p:pic>
        <p:nvPicPr>
          <p:cNvPr id="3" name="Picture 2">
            <a:extLst>
              <a:ext uri="{FF2B5EF4-FFF2-40B4-BE49-F238E27FC236}">
                <a16:creationId xmlns:a16="http://schemas.microsoft.com/office/drawing/2014/main" id="{4A9FF575-D988-F4BE-B2A6-9EE5AD3E65CA}"/>
              </a:ext>
            </a:extLst>
          </p:cNvPr>
          <p:cNvPicPr>
            <a:picLocks noChangeAspect="1"/>
          </p:cNvPicPr>
          <p:nvPr/>
        </p:nvPicPr>
        <p:blipFill>
          <a:blip r:embed="rId6"/>
          <a:stretch>
            <a:fillRect/>
          </a:stretch>
        </p:blipFill>
        <p:spPr>
          <a:xfrm>
            <a:off x="152663" y="240537"/>
            <a:ext cx="2158171" cy="1292464"/>
          </a:xfrm>
          <a:prstGeom prst="rect">
            <a:avLst/>
          </a:prstGeom>
        </p:spPr>
      </p:pic>
    </p:spTree>
    <p:extLst>
      <p:ext uri="{BB962C8B-B14F-4D97-AF65-F5344CB8AC3E}">
        <p14:creationId xmlns:p14="http://schemas.microsoft.com/office/powerpoint/2010/main" val="2551910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B20E83-D887-2E51-9517-3FC1CCB5CC6B}"/>
              </a:ext>
            </a:extLst>
          </p:cNvPr>
          <p:cNvSpPr txBox="1"/>
          <p:nvPr/>
        </p:nvSpPr>
        <p:spPr>
          <a:xfrm>
            <a:off x="947857" y="272638"/>
            <a:ext cx="4614744" cy="954107"/>
          </a:xfrm>
          <a:prstGeom prst="rect">
            <a:avLst/>
          </a:prstGeom>
          <a:noFill/>
        </p:spPr>
        <p:txBody>
          <a:bodyPr wrap="square">
            <a:spAutoFit/>
          </a:bodyPr>
          <a:lstStyle/>
          <a:p>
            <a:r>
              <a:rPr lang="nl-NL" sz="2800" b="1" dirty="0">
                <a:effectLst/>
                <a:latin typeface="Calibri" panose="020F0502020204030204" pitchFamily="34" charset="0"/>
                <a:ea typeface="Times New Roman" panose="02020603050405020304" pitchFamily="18" charset="0"/>
                <a:cs typeface="Calibri" panose="020F0502020204030204" pitchFamily="34" charset="0"/>
              </a:rPr>
              <a:t>Em học được điều gì sau khi nghe câu chuyện?</a:t>
            </a: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13" name="Group 12">
            <a:extLst>
              <a:ext uri="{FF2B5EF4-FFF2-40B4-BE49-F238E27FC236}">
                <a16:creationId xmlns:a16="http://schemas.microsoft.com/office/drawing/2014/main" id="{B69A3EEB-564D-6C41-EC69-22FA5F9D5A53}"/>
              </a:ext>
            </a:extLst>
          </p:cNvPr>
          <p:cNvGrpSpPr/>
          <p:nvPr/>
        </p:nvGrpSpPr>
        <p:grpSpPr>
          <a:xfrm>
            <a:off x="1693333" y="1498600"/>
            <a:ext cx="5596467" cy="2514600"/>
            <a:chOff x="1972733" y="1862667"/>
            <a:chExt cx="5596467" cy="2514600"/>
          </a:xfrm>
        </p:grpSpPr>
        <p:sp>
          <p:nvSpPr>
            <p:cNvPr id="12" name="Rectangle: Rounded Corners 11">
              <a:extLst>
                <a:ext uri="{FF2B5EF4-FFF2-40B4-BE49-F238E27FC236}">
                  <a16:creationId xmlns:a16="http://schemas.microsoft.com/office/drawing/2014/main" id="{EE345FFA-0B73-6ABE-D1B6-50B0CA7C5F54}"/>
                </a:ext>
              </a:extLst>
            </p:cNvPr>
            <p:cNvSpPr/>
            <p:nvPr/>
          </p:nvSpPr>
          <p:spPr>
            <a:xfrm>
              <a:off x="1972733" y="1862667"/>
              <a:ext cx="5596467"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38BC857-363B-E554-7946-1C22E9214E17}"/>
                </a:ext>
              </a:extLst>
            </p:cNvPr>
            <p:cNvSpPr txBox="1"/>
            <p:nvPr/>
          </p:nvSpPr>
          <p:spPr>
            <a:xfrm>
              <a:off x="2192785" y="2074087"/>
              <a:ext cx="5113536" cy="2031325"/>
            </a:xfrm>
            <a:prstGeom prst="rect">
              <a:avLst/>
            </a:prstGeom>
            <a:noFill/>
          </p:spPr>
          <p:txBody>
            <a:bodyPr wrap="square">
              <a:spAutoFit/>
            </a:bodyPr>
            <a:lstStyle/>
            <a:p>
              <a:pPr algn="just"/>
              <a:r>
                <a:rPr lang="nl-NL" sz="1800" dirty="0">
                  <a:effectLst/>
                  <a:latin typeface="Calibri" panose="020F0502020204030204" pitchFamily="34" charset="0"/>
                  <a:ea typeface="Times New Roman" panose="02020603050405020304" pitchFamily="18" charset="0"/>
                  <a:cs typeface="Calibri" panose="020F0502020204030204" pitchFamily="34" charset="0"/>
                </a:rPr>
                <a:t>Câu chuyện cho ta thấy, dù sống ở đâu cũng phải tôn trọng những người sống xung quanh. Ta phải giữ gìn trật tự để không làm ảnh hưởng đến người khác. Nhưng đồng thời, ta cũng biết nên biết thông cảm với hàng xóm nếu họ có lỡ làm phiền ta vì hoàn cảnh đặc biệt. Hàng xóm láng giềng cần biết thông cảm tôn trọng lẫn nhau.</a:t>
              </a:r>
              <a:endParaRPr lang="en-US" sz="18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8253143"/>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974029" y="720840"/>
            <a:ext cx="8282480" cy="4317243"/>
          </a:xfrm>
          <a:prstGeom prst="rect">
            <a:avLst/>
          </a:prstGeom>
        </p:spPr>
      </p:pic>
      <p:pic>
        <p:nvPicPr>
          <p:cNvPr id="3" name="Picture 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45043" y="3622934"/>
            <a:ext cx="2884607" cy="180648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908499" y="3529938"/>
            <a:ext cx="1442304" cy="903243"/>
          </a:xfrm>
          <a:prstGeom prst="rect">
            <a:avLst/>
          </a:prstGeom>
        </p:spPr>
      </p:pic>
      <p:sp>
        <p:nvSpPr>
          <p:cNvPr id="12" name="TextBox 12"/>
          <p:cNvSpPr txBox="1"/>
          <p:nvPr/>
        </p:nvSpPr>
        <p:spPr>
          <a:xfrm>
            <a:off x="687180" y="2292722"/>
            <a:ext cx="5341185" cy="825291"/>
          </a:xfrm>
          <a:prstGeom prst="rect">
            <a:avLst/>
          </a:prstGeom>
        </p:spPr>
        <p:txBody>
          <a:bodyPr wrap="square" lIns="0" tIns="0" rIns="0" bIns="0" rtlCol="0" anchor="t">
            <a:spAutoFit/>
          </a:bodyPr>
          <a:lstStyle/>
          <a:p>
            <a:pPr defTabSz="457200">
              <a:lnSpc>
                <a:spcPts val="6009"/>
              </a:lnSpc>
              <a:buClrTx/>
            </a:pPr>
            <a:r>
              <a:rPr lang="en-US" sz="6900" b="1" kern="1200" spc="461" dirty="0" err="1">
                <a:solidFill>
                  <a:srgbClr val="FACE1E"/>
                </a:solidFill>
                <a:latin typeface="#9Slide05 SVNClementine" panose="020F0502020204030203" pitchFamily="34" charset="0"/>
                <a:ea typeface="+mn-ea"/>
                <a:cs typeface="+mn-cs"/>
              </a:rPr>
              <a:t>Vận</a:t>
            </a:r>
            <a:r>
              <a:rPr lang="en-US" sz="6900" b="1" kern="1200" spc="461" dirty="0">
                <a:solidFill>
                  <a:srgbClr val="FACE1E"/>
                </a:solidFill>
                <a:latin typeface="#9Slide05 SVNClementine" panose="020F0502020204030203" pitchFamily="34" charset="0"/>
                <a:ea typeface="+mn-ea"/>
                <a:cs typeface="+mn-cs"/>
              </a:rPr>
              <a:t> </a:t>
            </a:r>
            <a:r>
              <a:rPr lang="en-US" sz="6900" b="1" kern="1200" spc="461" dirty="0" err="1">
                <a:solidFill>
                  <a:srgbClr val="FACE1E"/>
                </a:solidFill>
                <a:latin typeface="#9Slide05 SVNClementine" panose="020F0502020204030203" pitchFamily="34" charset="0"/>
                <a:ea typeface="+mn-ea"/>
                <a:cs typeface="+mn-cs"/>
              </a:rPr>
              <a:t>dụng</a:t>
            </a:r>
            <a:endParaRPr lang="en-US" sz="6900" b="1" kern="1200" spc="461" dirty="0">
              <a:solidFill>
                <a:srgbClr val="FACE1E"/>
              </a:solidFill>
              <a:latin typeface="#9Slide05 SVNClementine" panose="020F0502020204030203" pitchFamily="34" charset="0"/>
              <a:ea typeface="+mn-ea"/>
              <a:cs typeface="+mn-cs"/>
            </a:endParaRPr>
          </a:p>
        </p:txBody>
      </p:sp>
      <p:pic>
        <p:nvPicPr>
          <p:cNvPr id="18" name="Picture 17">
            <a:extLst>
              <a:ext uri="{FF2B5EF4-FFF2-40B4-BE49-F238E27FC236}">
                <a16:creationId xmlns:a16="http://schemas.microsoft.com/office/drawing/2014/main" id="{DF90BC0F-D06B-C3EF-3041-1D0BF13392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8626" y="1571278"/>
            <a:ext cx="3353155" cy="3353155"/>
          </a:xfrm>
          <a:prstGeom prst="rect">
            <a:avLst/>
          </a:prstGeom>
        </p:spPr>
      </p:pic>
    </p:spTree>
    <p:extLst>
      <p:ext uri="{BB962C8B-B14F-4D97-AF65-F5344CB8AC3E}">
        <p14:creationId xmlns:p14="http://schemas.microsoft.com/office/powerpoint/2010/main" val="288804459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B59DA6-B3CB-E80B-03F5-45B078B4B1D4}"/>
              </a:ext>
            </a:extLst>
          </p:cNvPr>
          <p:cNvPicPr>
            <a:picLocks noChangeAspect="1"/>
          </p:cNvPicPr>
          <p:nvPr/>
        </p:nvPicPr>
        <p:blipFill rotWithShape="1">
          <a:blip r:embed="rId2"/>
          <a:srcRect t="9134" r="53024" b="54799"/>
          <a:stretch/>
        </p:blipFill>
        <p:spPr>
          <a:xfrm>
            <a:off x="2341418" y="1022453"/>
            <a:ext cx="2154057" cy="1847273"/>
          </a:xfrm>
          <a:prstGeom prst="rect">
            <a:avLst/>
          </a:prstGeom>
        </p:spPr>
      </p:pic>
      <p:pic>
        <p:nvPicPr>
          <p:cNvPr id="3" name="Picture 2">
            <a:extLst>
              <a:ext uri="{FF2B5EF4-FFF2-40B4-BE49-F238E27FC236}">
                <a16:creationId xmlns:a16="http://schemas.microsoft.com/office/drawing/2014/main" id="{760877F7-97CC-101F-0DF6-3C4F69CA936C}"/>
              </a:ext>
            </a:extLst>
          </p:cNvPr>
          <p:cNvPicPr>
            <a:picLocks noChangeAspect="1"/>
          </p:cNvPicPr>
          <p:nvPr/>
        </p:nvPicPr>
        <p:blipFill rotWithShape="1">
          <a:blip r:embed="rId2"/>
          <a:srcRect l="49149" t="8954" r="3875" b="54979"/>
          <a:stretch/>
        </p:blipFill>
        <p:spPr>
          <a:xfrm>
            <a:off x="4684718" y="1022453"/>
            <a:ext cx="2154057" cy="1847273"/>
          </a:xfrm>
          <a:prstGeom prst="rect">
            <a:avLst/>
          </a:prstGeom>
        </p:spPr>
      </p:pic>
      <p:pic>
        <p:nvPicPr>
          <p:cNvPr id="4" name="Picture 3">
            <a:extLst>
              <a:ext uri="{FF2B5EF4-FFF2-40B4-BE49-F238E27FC236}">
                <a16:creationId xmlns:a16="http://schemas.microsoft.com/office/drawing/2014/main" id="{CED56DD4-6DBD-B0E9-4B2C-ABC40EDCFC9F}"/>
              </a:ext>
            </a:extLst>
          </p:cNvPr>
          <p:cNvPicPr>
            <a:picLocks noChangeAspect="1"/>
          </p:cNvPicPr>
          <p:nvPr/>
        </p:nvPicPr>
        <p:blipFill rotWithShape="1">
          <a:blip r:embed="rId2"/>
          <a:srcRect t="55300" r="53024" b="8633"/>
          <a:stretch/>
        </p:blipFill>
        <p:spPr>
          <a:xfrm>
            <a:off x="2341418" y="3051297"/>
            <a:ext cx="2154057" cy="1847273"/>
          </a:xfrm>
          <a:prstGeom prst="rect">
            <a:avLst/>
          </a:prstGeom>
        </p:spPr>
      </p:pic>
      <p:pic>
        <p:nvPicPr>
          <p:cNvPr id="5" name="Picture 4">
            <a:extLst>
              <a:ext uri="{FF2B5EF4-FFF2-40B4-BE49-F238E27FC236}">
                <a16:creationId xmlns:a16="http://schemas.microsoft.com/office/drawing/2014/main" id="{710766FB-92D3-C21E-B55F-583808051B93}"/>
              </a:ext>
            </a:extLst>
          </p:cNvPr>
          <p:cNvPicPr>
            <a:picLocks noChangeAspect="1"/>
          </p:cNvPicPr>
          <p:nvPr/>
        </p:nvPicPr>
        <p:blipFill rotWithShape="1">
          <a:blip r:embed="rId2"/>
          <a:srcRect l="49954" t="55998" r="3070" b="7935"/>
          <a:stretch/>
        </p:blipFill>
        <p:spPr>
          <a:xfrm>
            <a:off x="4777835" y="3068612"/>
            <a:ext cx="2154057" cy="1847273"/>
          </a:xfrm>
          <a:prstGeom prst="rect">
            <a:avLst/>
          </a:prstGeom>
        </p:spPr>
      </p:pic>
      <p:sp>
        <p:nvSpPr>
          <p:cNvPr id="6" name="TextBox 5">
            <a:extLst>
              <a:ext uri="{FF2B5EF4-FFF2-40B4-BE49-F238E27FC236}">
                <a16:creationId xmlns:a16="http://schemas.microsoft.com/office/drawing/2014/main" id="{FC2A9A01-1ABC-6E6B-E71B-2DFD45E37077}"/>
              </a:ext>
            </a:extLst>
          </p:cNvPr>
          <p:cNvSpPr txBox="1"/>
          <p:nvPr/>
        </p:nvSpPr>
        <p:spPr>
          <a:xfrm>
            <a:off x="0" y="350554"/>
            <a:ext cx="9071340" cy="400110"/>
          </a:xfrm>
          <a:prstGeom prst="rect">
            <a:avLst/>
          </a:prstGeom>
          <a:noFill/>
        </p:spPr>
        <p:txBody>
          <a:bodyPr wrap="square">
            <a:spAutoFit/>
          </a:bodyPr>
          <a:lstStyle/>
          <a:p>
            <a:pPr algn="ctr"/>
            <a:r>
              <a:rPr lang="nl-NL" sz="2000" b="1" dirty="0">
                <a:effectLst/>
                <a:latin typeface="Calibri" panose="020F0502020204030204" pitchFamily="34" charset="0"/>
                <a:ea typeface="Times New Roman" panose="02020603050405020304" pitchFamily="18" charset="0"/>
                <a:cs typeface="Calibri" panose="020F0502020204030204" pitchFamily="34" charset="0"/>
              </a:rPr>
              <a:t>Kể l</a:t>
            </a:r>
            <a:r>
              <a:rPr lang="nl-NL" sz="2000" b="1" dirty="0">
                <a:latin typeface="Calibri" panose="020F0502020204030204" pitchFamily="34" charset="0"/>
                <a:ea typeface="Times New Roman" panose="02020603050405020304" pitchFamily="18" charset="0"/>
                <a:cs typeface="Calibri" panose="020F0502020204030204" pitchFamily="34" charset="0"/>
              </a:rPr>
              <a:t>ại câu chuyện </a:t>
            </a:r>
            <a:r>
              <a:rPr lang="nl-NL" sz="2000" b="1" i="1" dirty="0">
                <a:latin typeface="Calibri" panose="020F0502020204030204" pitchFamily="34" charset="0"/>
                <a:ea typeface="Times New Roman" panose="02020603050405020304" pitchFamily="18" charset="0"/>
                <a:cs typeface="Calibri" panose="020F0502020204030204" pitchFamily="34" charset="0"/>
              </a:rPr>
              <a:t>“Hàng xóm của tắc kè” </a:t>
            </a:r>
            <a:r>
              <a:rPr lang="nl-NL" sz="2000" b="1" dirty="0">
                <a:latin typeface="Calibri" panose="020F0502020204030204" pitchFamily="34" charset="0"/>
                <a:ea typeface="Times New Roman" panose="02020603050405020304" pitchFamily="18" charset="0"/>
                <a:cs typeface="Calibri" panose="020F0502020204030204" pitchFamily="34" charset="0"/>
              </a:rPr>
              <a:t>theo tranh cho người thân </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385430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75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75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175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46817" y="61525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05427" y="252528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634209" y="1641694"/>
            <a:ext cx="2312836" cy="2933967"/>
            <a:chOff x="6607309" y="1724000"/>
            <a:chExt cx="2252251" cy="2857110"/>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2" name="Google Shape;1212;p35"/>
          <p:cNvSpPr txBox="1">
            <a:spLocks noGrp="1"/>
          </p:cNvSpPr>
          <p:nvPr>
            <p:ph type="title"/>
          </p:nvPr>
        </p:nvSpPr>
        <p:spPr>
          <a:xfrm>
            <a:off x="671005" y="623581"/>
            <a:ext cx="4905750" cy="105414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latin typeface="Calibri" panose="020F0502020204030204" pitchFamily="34" charset="0"/>
                <a:cs typeface="Calibri" panose="020F0502020204030204" pitchFamily="34" charset="0"/>
              </a:rPr>
              <a:t>Định hướng học tập</a:t>
            </a:r>
            <a:endParaRPr sz="3600" b="1"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5370BC01-FCD9-1C54-2FFD-110AD4C1B5CC}"/>
              </a:ext>
            </a:extLst>
          </p:cNvPr>
          <p:cNvGrpSpPr/>
          <p:nvPr/>
        </p:nvGrpSpPr>
        <p:grpSpPr>
          <a:xfrm>
            <a:off x="1372409" y="1959779"/>
            <a:ext cx="3854036" cy="1709241"/>
            <a:chOff x="1587750" y="2184459"/>
            <a:chExt cx="3854036" cy="1709241"/>
          </a:xfrm>
        </p:grpSpPr>
        <p:sp>
          <p:nvSpPr>
            <p:cNvPr id="2" name="Speech Bubble: Rectangle with Corners Rounded 1">
              <a:extLst>
                <a:ext uri="{FF2B5EF4-FFF2-40B4-BE49-F238E27FC236}">
                  <a16:creationId xmlns:a16="http://schemas.microsoft.com/office/drawing/2014/main" id="{42D79DA7-9884-019D-9F88-7093A66BA69C}"/>
                </a:ext>
              </a:extLst>
            </p:cNvPr>
            <p:cNvSpPr/>
            <p:nvPr/>
          </p:nvSpPr>
          <p:spPr>
            <a:xfrm>
              <a:off x="1587750" y="2184459"/>
              <a:ext cx="3854036" cy="1709241"/>
            </a:xfrm>
            <a:prstGeom prst="wedgeRoundRect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50FEEA-2C4E-C489-9CB2-5464B43F3246}"/>
                </a:ext>
              </a:extLst>
            </p:cNvPr>
            <p:cNvSpPr txBox="1"/>
            <p:nvPr/>
          </p:nvSpPr>
          <p:spPr>
            <a:xfrm>
              <a:off x="1809878" y="2429640"/>
              <a:ext cx="3377011" cy="1200329"/>
            </a:xfrm>
            <a:prstGeom prst="rect">
              <a:avLst/>
            </a:prstGeom>
            <a:noFill/>
          </p:spPr>
          <p:txBody>
            <a:bodyPr wrap="square" rtlCol="0">
              <a:spAutoFit/>
            </a:bodyPr>
            <a:lstStyle/>
            <a:p>
              <a:pPr algn="just"/>
              <a:r>
                <a:rPr lang="en-US" sz="1800" dirty="0" err="1"/>
                <a:t>Trao</a:t>
              </a:r>
              <a:r>
                <a:rPr lang="en-US" sz="1800" dirty="0"/>
                <a:t> </a:t>
              </a:r>
              <a:r>
                <a:rPr lang="en-US" sz="1800" dirty="0" err="1"/>
                <a:t>đổi</a:t>
              </a:r>
              <a:r>
                <a:rPr lang="en-US" sz="1800" dirty="0"/>
                <a:t> </a:t>
              </a:r>
              <a:r>
                <a:rPr lang="en-US" sz="1800" dirty="0" err="1"/>
                <a:t>với</a:t>
              </a:r>
              <a:r>
                <a:rPr lang="en-US" sz="1800" dirty="0"/>
                <a:t> </a:t>
              </a:r>
              <a:r>
                <a:rPr lang="en-US" sz="1800" dirty="0" err="1"/>
                <a:t>bạn</a:t>
              </a:r>
              <a:r>
                <a:rPr lang="en-US" sz="1800" dirty="0"/>
                <a:t> </a:t>
              </a:r>
              <a:r>
                <a:rPr lang="en-US" sz="1800" dirty="0" err="1"/>
                <a:t>bè</a:t>
              </a:r>
              <a:r>
                <a:rPr lang="en-US" sz="1800" dirty="0"/>
                <a:t>, </a:t>
              </a:r>
              <a:r>
                <a:rPr lang="en-US" sz="1800" dirty="0" err="1"/>
                <a:t>người</a:t>
              </a:r>
              <a:r>
                <a:rPr lang="en-US" sz="1800" dirty="0"/>
                <a:t> </a:t>
              </a:r>
              <a:r>
                <a:rPr lang="en-US" sz="1800" dirty="0" err="1"/>
                <a:t>thân</a:t>
              </a:r>
              <a:r>
                <a:rPr lang="en-US" sz="1800" dirty="0"/>
                <a:t> </a:t>
              </a:r>
              <a:r>
                <a:rPr lang="en-US" sz="1800" dirty="0" err="1"/>
                <a:t>về</a:t>
              </a:r>
              <a:r>
                <a:rPr lang="en-US" sz="1800" dirty="0"/>
                <a:t> </a:t>
              </a:r>
              <a:r>
                <a:rPr lang="en-US" sz="1800" dirty="0" err="1"/>
                <a:t>những</a:t>
              </a:r>
              <a:r>
                <a:rPr lang="en-US" sz="1800" dirty="0"/>
                <a:t> </a:t>
              </a:r>
              <a:r>
                <a:rPr lang="en-US" sz="1800" dirty="0" err="1"/>
                <a:t>điều</a:t>
              </a:r>
              <a:r>
                <a:rPr lang="en-US" sz="1800" dirty="0"/>
                <a:t> </a:t>
              </a:r>
              <a:r>
                <a:rPr lang="en-US" sz="1800" dirty="0" err="1"/>
                <a:t>thú</a:t>
              </a:r>
              <a:r>
                <a:rPr lang="en-US" sz="1800" dirty="0"/>
                <a:t> </a:t>
              </a:r>
              <a:r>
                <a:rPr lang="en-US" sz="1800" dirty="0" err="1"/>
                <a:t>vị</a:t>
              </a:r>
              <a:r>
                <a:rPr lang="en-US" sz="1800" dirty="0"/>
                <a:t> </a:t>
              </a:r>
              <a:r>
                <a:rPr lang="en-US" sz="1800" dirty="0" err="1"/>
                <a:t>trong</a:t>
              </a:r>
              <a:r>
                <a:rPr lang="en-US" sz="1800" dirty="0"/>
                <a:t> </a:t>
              </a:r>
              <a:r>
                <a:rPr lang="en-US" sz="1800" dirty="0" err="1"/>
                <a:t>câu</a:t>
              </a:r>
              <a:r>
                <a:rPr lang="en-US" sz="1800" dirty="0"/>
                <a:t> </a:t>
              </a:r>
              <a:r>
                <a:rPr lang="en-US" sz="1800" dirty="0" err="1"/>
                <a:t>chuyện</a:t>
              </a:r>
              <a:r>
                <a:rPr lang="en-US" sz="1800" dirty="0"/>
                <a:t> </a:t>
              </a:r>
              <a:r>
                <a:rPr lang="en-US" sz="1800" dirty="0" err="1"/>
                <a:t>Ngôi</a:t>
              </a:r>
              <a:r>
                <a:rPr lang="en-US" sz="1800" dirty="0"/>
                <a:t> </a:t>
              </a:r>
              <a:r>
                <a:rPr lang="en-US" sz="1800" dirty="0" err="1"/>
                <a:t>nhà</a:t>
              </a:r>
              <a:r>
                <a:rPr lang="en-US" sz="1800" dirty="0"/>
                <a:t> </a:t>
              </a:r>
              <a:r>
                <a:rPr lang="en-US" sz="1800" dirty="0" err="1"/>
                <a:t>trong</a:t>
              </a:r>
              <a:r>
                <a:rPr lang="en-US" sz="1800" dirty="0"/>
                <a:t> </a:t>
              </a:r>
              <a:r>
                <a:rPr lang="en-US" sz="1800" dirty="0" err="1"/>
                <a:t>cỏ</a:t>
              </a:r>
              <a:r>
                <a:rPr lang="en-US" sz="1800" dirty="0"/>
                <a:t> </a:t>
              </a:r>
              <a:r>
                <a:rPr lang="en-US" sz="1800" dirty="0" err="1"/>
                <a:t>và</a:t>
              </a:r>
              <a:r>
                <a:rPr lang="en-US" sz="1800" dirty="0"/>
                <a:t> </a:t>
              </a:r>
              <a:r>
                <a:rPr lang="en-US" sz="1800" dirty="0" err="1"/>
                <a:t>Hàng</a:t>
              </a:r>
              <a:r>
                <a:rPr lang="en-US" sz="1800" dirty="0"/>
                <a:t> </a:t>
              </a:r>
              <a:r>
                <a:rPr lang="en-US" sz="1800" dirty="0" err="1"/>
                <a:t>xóm</a:t>
              </a:r>
              <a:r>
                <a:rPr lang="en-US" sz="1800" dirty="0"/>
                <a:t> </a:t>
              </a:r>
              <a:r>
                <a:rPr lang="en-US" sz="1800" dirty="0" err="1"/>
                <a:t>của</a:t>
              </a:r>
              <a:r>
                <a:rPr lang="en-US" sz="1800" dirty="0"/>
                <a:t> </a:t>
              </a:r>
              <a:r>
                <a:rPr lang="en-US" sz="1800" dirty="0" err="1"/>
                <a:t>tắc</a:t>
              </a:r>
              <a:r>
                <a:rPr lang="en-US" sz="1800" dirty="0"/>
                <a:t> </a:t>
              </a:r>
              <a:r>
                <a:rPr lang="en-US" sz="1800" dirty="0" err="1"/>
                <a:t>kè</a:t>
              </a:r>
              <a:r>
                <a:rPr lang="en-US" sz="1800" dirty="0"/>
                <a:t>.</a:t>
              </a:r>
            </a:p>
          </p:txBody>
        </p:sp>
      </p:grpSp>
    </p:spTree>
    <p:extLst>
      <p:ext uri="{BB962C8B-B14F-4D97-AF65-F5344CB8AC3E}">
        <p14:creationId xmlns:p14="http://schemas.microsoft.com/office/powerpoint/2010/main" val="2943622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8"/>
        <p:cNvGrpSpPr/>
        <p:nvPr/>
      </p:nvGrpSpPr>
      <p:grpSpPr>
        <a:xfrm>
          <a:off x="0" y="0"/>
          <a:ext cx="0" cy="0"/>
          <a:chOff x="0" y="0"/>
          <a:chExt cx="0" cy="0"/>
        </a:xfrm>
      </p:grpSpPr>
      <p:sp>
        <p:nvSpPr>
          <p:cNvPr id="2159" name="Google Shape;2159;p58"/>
          <p:cNvSpPr/>
          <p:nvPr/>
        </p:nvSpPr>
        <p:spPr>
          <a:xfrm>
            <a:off x="3176979" y="659258"/>
            <a:ext cx="3228600" cy="3228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roup 15">
            <a:extLst>
              <a:ext uri="{FF2B5EF4-FFF2-40B4-BE49-F238E27FC236}">
                <a16:creationId xmlns:a16="http://schemas.microsoft.com/office/drawing/2014/main" id="{A777CCBC-328E-18B2-7A76-41C0F142E463}"/>
              </a:ext>
            </a:extLst>
          </p:cNvPr>
          <p:cNvGrpSpPr/>
          <p:nvPr/>
        </p:nvGrpSpPr>
        <p:grpSpPr>
          <a:xfrm>
            <a:off x="2459113" y="2016345"/>
            <a:ext cx="4426002" cy="1111751"/>
            <a:chOff x="4463297" y="8096529"/>
            <a:chExt cx="7235343" cy="1817422"/>
          </a:xfrm>
        </p:grpSpPr>
        <p:sp>
          <p:nvSpPr>
            <p:cNvPr id="17" name="TextBox 16">
              <a:extLst>
                <a:ext uri="{FF2B5EF4-FFF2-40B4-BE49-F238E27FC236}">
                  <a16:creationId xmlns:a16="http://schemas.microsoft.com/office/drawing/2014/main" id="{F4BE4AE4-1302-2443-F2E3-3408F2B14070}"/>
                </a:ext>
              </a:extLst>
            </p:cNvPr>
            <p:cNvSpPr txBox="1"/>
            <p:nvPr/>
          </p:nvSpPr>
          <p:spPr>
            <a:xfrm>
              <a:off x="4463297" y="8098068"/>
              <a:ext cx="7193902" cy="1815883"/>
            </a:xfrm>
            <a:prstGeom prst="rect">
              <a:avLst/>
            </a:prstGeom>
            <a:noFill/>
          </p:spPr>
          <p:txBody>
            <a:bodyPr wrap="square" rtlCol="0">
              <a:prstTxWarp prst="textButton">
                <a:avLst/>
              </a:prstTxWarp>
              <a:spAutoFit/>
            </a:bodyPr>
            <a:lstStyle/>
            <a:p>
              <a:pPr algn="ctr">
                <a:lnSpc>
                  <a:spcPct val="80000"/>
                </a:lnSpc>
              </a:pPr>
              <a:r>
                <a:rPr lang="en-US" sz="71400" dirty="0">
                  <a:ln w="295275">
                    <a:solidFill>
                      <a:schemeClr val="bg1"/>
                    </a:solidFill>
                  </a:ln>
                  <a:latin typeface="#9Slide05 Phobia" panose="02000506000000020003" pitchFamily="2" charset="0"/>
                </a:rPr>
                <a:t> </a:t>
              </a:r>
              <a:r>
                <a:rPr lang="en-US" sz="71400" dirty="0" err="1">
                  <a:ln w="295275">
                    <a:solidFill>
                      <a:schemeClr val="bg1"/>
                    </a:solidFill>
                  </a:ln>
                  <a:latin typeface="#9Slide05 Phobia" panose="02000506000000020003" pitchFamily="2" charset="0"/>
                </a:rPr>
                <a:t>Tiếng</a:t>
              </a:r>
              <a:r>
                <a:rPr lang="en-US" sz="71400" dirty="0">
                  <a:ln w="295275">
                    <a:solidFill>
                      <a:schemeClr val="bg1"/>
                    </a:solidFill>
                  </a:ln>
                  <a:latin typeface="#9Slide05 Phobia" panose="02000506000000020003" pitchFamily="2" charset="0"/>
                </a:rPr>
                <a:t>  </a:t>
              </a:r>
              <a:r>
                <a:rPr lang="en-US" sz="71400" dirty="0" err="1">
                  <a:ln w="295275">
                    <a:solidFill>
                      <a:schemeClr val="bg1"/>
                    </a:solidFill>
                  </a:ln>
                  <a:latin typeface="#9Slide05 Phobia" panose="02000506000000020003" pitchFamily="2" charset="0"/>
                </a:rPr>
                <a:t>Việt</a:t>
              </a:r>
              <a:endParaRPr lang="en-US" sz="71400" dirty="0">
                <a:ln w="295275">
                  <a:solidFill>
                    <a:schemeClr val="bg1"/>
                  </a:solidFill>
                </a:ln>
                <a:latin typeface="#9Slide05 Phobia" panose="02000506000000020003" pitchFamily="2" charset="0"/>
              </a:endParaRPr>
            </a:p>
            <a:p>
              <a:pPr algn="ctr">
                <a:lnSpc>
                  <a:spcPct val="80000"/>
                </a:lnSpc>
              </a:pPr>
              <a:r>
                <a:rPr lang="en-US" sz="41300" dirty="0">
                  <a:ln w="295275">
                    <a:solidFill>
                      <a:schemeClr val="bg1"/>
                    </a:solidFill>
                  </a:ln>
                  <a:latin typeface="SVN-Poky's" panose="020B0606040200020203" pitchFamily="34" charset="0"/>
                </a:rPr>
                <a:t>Xin </a:t>
              </a:r>
              <a:r>
                <a:rPr lang="en-US" sz="41300" dirty="0" err="1">
                  <a:ln w="295275">
                    <a:solidFill>
                      <a:schemeClr val="bg1"/>
                    </a:solidFill>
                  </a:ln>
                  <a:latin typeface="SVN-Poky's" panose="020B0606040200020203" pitchFamily="34" charset="0"/>
                </a:rPr>
                <a:t>chào</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và</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hẹn</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gặp</a:t>
              </a:r>
              <a:r>
                <a:rPr lang="en-US" sz="41300" dirty="0">
                  <a:ln w="295275">
                    <a:solidFill>
                      <a:schemeClr val="bg1"/>
                    </a:solidFill>
                  </a:ln>
                  <a:latin typeface="SVN-Poky's" panose="020B0606040200020203" pitchFamily="34" charset="0"/>
                </a:rPr>
                <a:t> </a:t>
              </a:r>
              <a:r>
                <a:rPr lang="en-US" sz="41300" dirty="0" err="1">
                  <a:ln w="295275">
                    <a:solidFill>
                      <a:schemeClr val="bg1"/>
                    </a:solidFill>
                  </a:ln>
                  <a:latin typeface="SVN-Poky's" panose="020B0606040200020203" pitchFamily="34" charset="0"/>
                </a:rPr>
                <a:t>lại</a:t>
              </a:r>
              <a:endParaRPr lang="en-US" sz="41300" dirty="0">
                <a:ln w="295275">
                  <a:solidFill>
                    <a:schemeClr val="bg1"/>
                  </a:solidFill>
                </a:ln>
                <a:latin typeface="SVN-Poky's" panose="020B0606040200020203" pitchFamily="34" charset="0"/>
              </a:endParaRPr>
            </a:p>
          </p:txBody>
        </p:sp>
        <p:sp>
          <p:nvSpPr>
            <p:cNvPr id="18" name="TextBox 17">
              <a:extLst>
                <a:ext uri="{FF2B5EF4-FFF2-40B4-BE49-F238E27FC236}">
                  <a16:creationId xmlns:a16="http://schemas.microsoft.com/office/drawing/2014/main" id="{3A8D420F-EFE4-1059-CD6C-93410A662235}"/>
                </a:ext>
              </a:extLst>
            </p:cNvPr>
            <p:cNvSpPr txBox="1"/>
            <p:nvPr/>
          </p:nvSpPr>
          <p:spPr>
            <a:xfrm>
              <a:off x="4504736" y="8096529"/>
              <a:ext cx="7193904" cy="1815882"/>
            </a:xfrm>
            <a:prstGeom prst="rect">
              <a:avLst/>
            </a:prstGeom>
            <a:noFill/>
          </p:spPr>
          <p:txBody>
            <a:bodyPr wrap="square" rtlCol="0">
              <a:prstTxWarp prst="textButton">
                <a:avLst>
                  <a:gd name="adj" fmla="val 11166381"/>
                </a:avLst>
              </a:prstTxWarp>
              <a:spAutoFit/>
            </a:bodyPr>
            <a:lstStyle/>
            <a:p>
              <a:pPr algn="ctr">
                <a:lnSpc>
                  <a:spcPct val="80000"/>
                </a:lnSpc>
              </a:pPr>
              <a:r>
                <a:rPr lang="en-US" sz="71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Tiếng</a:t>
              </a:r>
              <a:r>
                <a:rPr lang="en-US" sz="71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  </a:t>
              </a:r>
              <a:r>
                <a:rPr lang="en-US" sz="71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rPr>
                <a:t>Việt</a:t>
              </a:r>
              <a:endParaRPr lang="en-US" sz="71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9Slide05 Phobia" panose="02000506000000020003" pitchFamily="2" charset="0"/>
              </a:endParaRPr>
            </a:p>
            <a:p>
              <a:pPr algn="ctr">
                <a:lnSpc>
                  <a:spcPct val="80000"/>
                </a:lnSpc>
              </a:pPr>
              <a:r>
                <a:rPr lang="en-US" sz="413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Xin </a:t>
              </a:r>
              <a:r>
                <a:rPr lang="en-US" sz="41300" b="1" dirty="0" err="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chào</a:t>
              </a:r>
              <a:r>
                <a:rPr lang="en-US" sz="413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41300" b="1" dirty="0" err="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và</a:t>
              </a:r>
              <a:r>
                <a:rPr lang="en-US" sz="413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41300" b="1" dirty="0" err="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hẹn</a:t>
              </a:r>
              <a:r>
                <a:rPr lang="en-US" sz="413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41300" b="1" dirty="0" err="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gặp</a:t>
              </a:r>
              <a:r>
                <a:rPr lang="en-US" sz="413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41300" b="1" dirty="0" err="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lại</a:t>
              </a:r>
              <a:endParaRPr lang="en-US" sz="413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grpSp>
      <p:sp>
        <p:nvSpPr>
          <p:cNvPr id="19" name="Google Shape;1203;p34">
            <a:extLst>
              <a:ext uri="{FF2B5EF4-FFF2-40B4-BE49-F238E27FC236}">
                <a16:creationId xmlns:a16="http://schemas.microsoft.com/office/drawing/2014/main" id="{DD1ABC59-F6A9-C995-BD99-513BF608E99D}"/>
              </a:ext>
            </a:extLst>
          </p:cNvPr>
          <p:cNvSpPr/>
          <p:nvPr/>
        </p:nvSpPr>
        <p:spPr>
          <a:xfrm flipH="1">
            <a:off x="2823214" y="566394"/>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35"/>
          <p:cNvSpPr txBox="1">
            <a:spLocks noGrp="1"/>
          </p:cNvSpPr>
          <p:nvPr>
            <p:ph type="title"/>
          </p:nvPr>
        </p:nvSpPr>
        <p:spPr>
          <a:xfrm>
            <a:off x="737668" y="1471145"/>
            <a:ext cx="7503807" cy="196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8000" b="1" dirty="0">
                <a:latin typeface="Calibri" panose="020F0502020204030204" pitchFamily="34" charset="0"/>
                <a:cs typeface="Calibri" panose="020F0502020204030204" pitchFamily="34" charset="0"/>
              </a:rPr>
              <a:t>Khởi động</a:t>
            </a:r>
            <a:endParaRPr sz="8000" b="1" dirty="0">
              <a:latin typeface="Calibri" panose="020F0502020204030204" pitchFamily="34" charset="0"/>
              <a:cs typeface="Calibri" panose="020F0502020204030204" pitchFamily="34" charset="0"/>
            </a:endParaRPr>
          </a:p>
        </p:txBody>
      </p:sp>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46817" y="61525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634209" y="1641694"/>
            <a:ext cx="2312836" cy="2933967"/>
            <a:chOff x="6607309" y="1724000"/>
            <a:chExt cx="2252251" cy="2857110"/>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raemon wallpaper,residential  area,house,home,property,green,illustration,real estate,natural  landscape,cartoon,neighbourhood, #1044039 - Wallpaperkiss">
            <a:extLst>
              <a:ext uri="{FF2B5EF4-FFF2-40B4-BE49-F238E27FC236}">
                <a16:creationId xmlns:a16="http://schemas.microsoft.com/office/drawing/2014/main" id="{31D959BC-F1D2-45FE-8A02-4EB8AB97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83" b="13383"/>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0CA23FD-7812-4A6F-A1D9-C8D796DA68D4}"/>
              </a:ext>
            </a:extLst>
          </p:cNvPr>
          <p:cNvPicPr>
            <a:picLocks noChangeAspect="1"/>
          </p:cNvPicPr>
          <p:nvPr/>
        </p:nvPicPr>
        <p:blipFill rotWithShape="1">
          <a:blip r:embed="rId3"/>
          <a:srcRect t="28473" r="25393"/>
          <a:stretch/>
        </p:blipFill>
        <p:spPr>
          <a:xfrm>
            <a:off x="4242041" y="0"/>
            <a:ext cx="4901960" cy="2220658"/>
          </a:xfrm>
          <a:prstGeom prst="rect">
            <a:avLst/>
          </a:prstGeom>
        </p:spPr>
      </p:pic>
      <p:pic>
        <p:nvPicPr>
          <p:cNvPr id="1026" name="Picture 2" descr="Download Nobi Child Nobita Cartoon Doraemon PNG Download Free HQ PNG Image  | FreePNGImg">
            <a:extLst>
              <a:ext uri="{FF2B5EF4-FFF2-40B4-BE49-F238E27FC236}">
                <a16:creationId xmlns:a16="http://schemas.microsoft.com/office/drawing/2014/main" id="{3D0F50FD-8CD3-4F6F-A18D-771F3B968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542" y="1124985"/>
            <a:ext cx="7272499" cy="38980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91FA7AC-4284-413E-9473-45D7D8556B25}"/>
              </a:ext>
            </a:extLst>
          </p:cNvPr>
          <p:cNvSpPr txBox="1"/>
          <p:nvPr/>
        </p:nvSpPr>
        <p:spPr>
          <a:xfrm>
            <a:off x="5029201" y="1124986"/>
            <a:ext cx="4114800" cy="646331"/>
          </a:xfrm>
          <a:prstGeom prst="rect">
            <a:avLst/>
          </a:prstGeom>
          <a:noFill/>
        </p:spPr>
        <p:txBody>
          <a:bodyPr wrap="square" rtlCol="0">
            <a:spAutoFit/>
          </a:bodyPr>
          <a:lstStyle/>
          <a:p>
            <a:pPr algn="ctr" defTabSz="685800">
              <a:buClrTx/>
            </a:pPr>
            <a:r>
              <a:rPr lang="en-US" sz="3600" kern="1200" dirty="0">
                <a:ln w="19050">
                  <a:solidFill>
                    <a:prstClr val="white"/>
                  </a:solidFill>
                </a:ln>
                <a:solidFill>
                  <a:srgbClr val="4472C4"/>
                </a:solidFill>
                <a:effectLst>
                  <a:outerShdw blurRad="38100" dist="25400" dir="5400000" algn="ctr" rotWithShape="0">
                    <a:srgbClr val="6E747A">
                      <a:alpha val="43000"/>
                    </a:srgbClr>
                  </a:outerShdw>
                </a:effectLst>
                <a:latin typeface="UTM Futura Extra" panose="02040603050506020204" pitchFamily="18" charset="0"/>
                <a:ea typeface="+mn-ea"/>
                <a:cs typeface="+mn-cs"/>
              </a:rPr>
              <a:t>MẢNH GHÉP</a:t>
            </a:r>
          </a:p>
        </p:txBody>
      </p:sp>
      <p:pic>
        <p:nvPicPr>
          <p:cNvPr id="1030" name="Picture 6" descr="100+ hình ảnh doremon yasuo - hinhanhsieudep.net">
            <a:extLst>
              <a:ext uri="{FF2B5EF4-FFF2-40B4-BE49-F238E27FC236}">
                <a16:creationId xmlns:a16="http://schemas.microsoft.com/office/drawing/2014/main" id="{774CE22B-387C-4B5E-BF1F-31EEC31C8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759" y="185120"/>
            <a:ext cx="4363241" cy="90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12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 3.33333E-6 L 0 -0.07223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ction Button: Go Home 23">
            <a:hlinkClick r:id="rId5" action="ppaction://hlinksldjump" highlightClick="1"/>
            <a:extLst>
              <a:ext uri="{FF2B5EF4-FFF2-40B4-BE49-F238E27FC236}">
                <a16:creationId xmlns:a16="http://schemas.microsoft.com/office/drawing/2014/main" id="{3DED2837-C954-47BF-FDCF-E16FDE58CF71}"/>
              </a:ext>
            </a:extLst>
          </p:cNvPr>
          <p:cNvSpPr/>
          <p:nvPr/>
        </p:nvSpPr>
        <p:spPr>
          <a:xfrm>
            <a:off x="286251" y="3832697"/>
            <a:ext cx="1367451" cy="97476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A37FD85-EEC7-8237-6700-1D92BB09DB98}"/>
              </a:ext>
            </a:extLst>
          </p:cNvPr>
          <p:cNvGrpSpPr/>
          <p:nvPr/>
        </p:nvGrpSpPr>
        <p:grpSpPr>
          <a:xfrm>
            <a:off x="286251" y="205219"/>
            <a:ext cx="8568385" cy="4733062"/>
            <a:chOff x="-6793448" y="3526666"/>
            <a:chExt cx="8568385" cy="4733062"/>
          </a:xfrm>
        </p:grpSpPr>
        <p:pic>
          <p:nvPicPr>
            <p:cNvPr id="14" name="Picture 13">
              <a:extLst>
                <a:ext uri="{FF2B5EF4-FFF2-40B4-BE49-F238E27FC236}">
                  <a16:creationId xmlns:a16="http://schemas.microsoft.com/office/drawing/2014/main" id="{BE8F898F-2182-91AB-BBFB-784D162604AB}"/>
                </a:ext>
              </a:extLst>
            </p:cNvPr>
            <p:cNvPicPr>
              <a:picLocks noChangeAspect="1"/>
            </p:cNvPicPr>
            <p:nvPr/>
          </p:nvPicPr>
          <p:blipFill>
            <a:blip r:embed="rId6"/>
            <a:stretch>
              <a:fillRect/>
            </a:stretch>
          </p:blipFill>
          <p:spPr>
            <a:xfrm>
              <a:off x="-6793448" y="3533478"/>
              <a:ext cx="2683387" cy="1854788"/>
            </a:xfrm>
            <a:prstGeom prst="rect">
              <a:avLst/>
            </a:prstGeom>
          </p:spPr>
        </p:pic>
        <p:pic>
          <p:nvPicPr>
            <p:cNvPr id="15" name="Picture 14">
              <a:extLst>
                <a:ext uri="{FF2B5EF4-FFF2-40B4-BE49-F238E27FC236}">
                  <a16:creationId xmlns:a16="http://schemas.microsoft.com/office/drawing/2014/main" id="{165CCDDB-5AEF-C0A9-EEF2-1B02AC1561F5}"/>
                </a:ext>
              </a:extLst>
            </p:cNvPr>
            <p:cNvPicPr>
              <a:picLocks noChangeAspect="1"/>
            </p:cNvPicPr>
            <p:nvPr/>
          </p:nvPicPr>
          <p:blipFill>
            <a:blip r:embed="rId7"/>
            <a:stretch>
              <a:fillRect/>
            </a:stretch>
          </p:blipFill>
          <p:spPr>
            <a:xfrm>
              <a:off x="-3292884" y="3526666"/>
              <a:ext cx="2263691" cy="1906989"/>
            </a:xfrm>
            <a:prstGeom prst="rect">
              <a:avLst/>
            </a:prstGeom>
          </p:spPr>
        </p:pic>
        <p:pic>
          <p:nvPicPr>
            <p:cNvPr id="16" name="Picture 15">
              <a:extLst>
                <a:ext uri="{FF2B5EF4-FFF2-40B4-BE49-F238E27FC236}">
                  <a16:creationId xmlns:a16="http://schemas.microsoft.com/office/drawing/2014/main" id="{9D332989-78DE-47D5-1416-900FA4BCE773}"/>
                </a:ext>
              </a:extLst>
            </p:cNvPr>
            <p:cNvPicPr>
              <a:picLocks noChangeAspect="1"/>
            </p:cNvPicPr>
            <p:nvPr/>
          </p:nvPicPr>
          <p:blipFill rotWithShape="1">
            <a:blip r:embed="rId8"/>
            <a:srcRect l="15303"/>
            <a:stretch/>
          </p:blipFill>
          <p:spPr>
            <a:xfrm>
              <a:off x="-100920" y="3639595"/>
              <a:ext cx="1875857" cy="1724705"/>
            </a:xfrm>
            <a:prstGeom prst="rect">
              <a:avLst/>
            </a:prstGeom>
          </p:spPr>
        </p:pic>
        <p:pic>
          <p:nvPicPr>
            <p:cNvPr id="17" name="Picture 16">
              <a:extLst>
                <a:ext uri="{FF2B5EF4-FFF2-40B4-BE49-F238E27FC236}">
                  <a16:creationId xmlns:a16="http://schemas.microsoft.com/office/drawing/2014/main" id="{BA7FB180-BF49-1A37-7E09-FD2445166B40}"/>
                </a:ext>
              </a:extLst>
            </p:cNvPr>
            <p:cNvPicPr>
              <a:picLocks noChangeAspect="1"/>
            </p:cNvPicPr>
            <p:nvPr/>
          </p:nvPicPr>
          <p:blipFill>
            <a:blip r:embed="rId9"/>
            <a:stretch>
              <a:fillRect/>
            </a:stretch>
          </p:blipFill>
          <p:spPr>
            <a:xfrm>
              <a:off x="-4656566" y="5911950"/>
              <a:ext cx="1505315" cy="2347778"/>
            </a:xfrm>
            <a:prstGeom prst="rect">
              <a:avLst/>
            </a:prstGeom>
          </p:spPr>
        </p:pic>
        <p:pic>
          <p:nvPicPr>
            <p:cNvPr id="18" name="Picture 17">
              <a:extLst>
                <a:ext uri="{FF2B5EF4-FFF2-40B4-BE49-F238E27FC236}">
                  <a16:creationId xmlns:a16="http://schemas.microsoft.com/office/drawing/2014/main" id="{F2CE108A-760F-6DA2-BA34-43E209A86F52}"/>
                </a:ext>
              </a:extLst>
            </p:cNvPr>
            <p:cNvPicPr>
              <a:picLocks noChangeAspect="1"/>
            </p:cNvPicPr>
            <p:nvPr/>
          </p:nvPicPr>
          <p:blipFill>
            <a:blip r:embed="rId10"/>
            <a:stretch>
              <a:fillRect/>
            </a:stretch>
          </p:blipFill>
          <p:spPr>
            <a:xfrm>
              <a:off x="-1898635" y="6348921"/>
              <a:ext cx="2735643" cy="1779991"/>
            </a:xfrm>
            <a:prstGeom prst="rect">
              <a:avLst/>
            </a:prstGeom>
          </p:spPr>
        </p:pic>
      </p:grpSp>
      <p:pic>
        <p:nvPicPr>
          <p:cNvPr id="30" name="CẤM BUÔN BÁN, CẤM REUP" descr="Káº¿t quáº£ hÃ¬nh áº£nh cho win text gif">
            <a:extLst>
              <a:ext uri="{FF2B5EF4-FFF2-40B4-BE49-F238E27FC236}">
                <a16:creationId xmlns:a16="http://schemas.microsoft.com/office/drawing/2014/main" id="{1EF07EA3-5CBA-439C-8525-B1455F3ABCB8}"/>
              </a:ext>
            </a:extLst>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303122" y="1932733"/>
            <a:ext cx="1553918" cy="15539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12" action="ppaction://hlinksldjump"/>
            <a:extLst>
              <a:ext uri="{FF2B5EF4-FFF2-40B4-BE49-F238E27FC236}">
                <a16:creationId xmlns:a16="http://schemas.microsoft.com/office/drawing/2014/main" id="{CC6DFC17-25C7-4C08-BF20-E44A7DEAFF8B}"/>
              </a:ext>
            </a:extLst>
          </p:cNvPr>
          <p:cNvPicPr>
            <a:picLocks noChangeAspect="1"/>
          </p:cNvPicPr>
          <p:nvPr/>
        </p:nvPicPr>
        <p:blipFill>
          <a:blip r:embed="rId13"/>
          <a:stretch>
            <a:fillRect/>
          </a:stretch>
        </p:blipFill>
        <p:spPr>
          <a:xfrm>
            <a:off x="394" y="2552997"/>
            <a:ext cx="3712786" cy="2601694"/>
          </a:xfrm>
          <a:prstGeom prst="rect">
            <a:avLst/>
          </a:prstGeom>
        </p:spPr>
      </p:pic>
      <p:pic>
        <p:nvPicPr>
          <p:cNvPr id="3" name="Picture 2">
            <a:hlinkClick r:id="rId12" action="ppaction://hlinksldjump"/>
            <a:extLst>
              <a:ext uri="{FF2B5EF4-FFF2-40B4-BE49-F238E27FC236}">
                <a16:creationId xmlns:a16="http://schemas.microsoft.com/office/drawing/2014/main" id="{FDEE5D25-8E8A-4121-801F-0B215229D059}"/>
              </a:ext>
            </a:extLst>
          </p:cNvPr>
          <p:cNvPicPr>
            <a:picLocks noChangeAspect="1"/>
          </p:cNvPicPr>
          <p:nvPr/>
        </p:nvPicPr>
        <p:blipFill rotWithShape="1">
          <a:blip r:embed="rId14"/>
          <a:srcRect t="5617"/>
          <a:stretch/>
        </p:blipFill>
        <p:spPr>
          <a:xfrm>
            <a:off x="1189" y="0"/>
            <a:ext cx="3058933" cy="3154680"/>
          </a:xfrm>
          <a:prstGeom prst="rect">
            <a:avLst/>
          </a:prstGeom>
        </p:spPr>
      </p:pic>
      <p:pic>
        <p:nvPicPr>
          <p:cNvPr id="4" name="Picture 3">
            <a:hlinkClick r:id="rId15" action="ppaction://hlinksldjump"/>
            <a:extLst>
              <a:ext uri="{FF2B5EF4-FFF2-40B4-BE49-F238E27FC236}">
                <a16:creationId xmlns:a16="http://schemas.microsoft.com/office/drawing/2014/main" id="{C9694E0D-6587-4BDB-BE71-B92CC45243E5}"/>
              </a:ext>
            </a:extLst>
          </p:cNvPr>
          <p:cNvPicPr>
            <a:picLocks noChangeAspect="1"/>
          </p:cNvPicPr>
          <p:nvPr/>
        </p:nvPicPr>
        <p:blipFill rotWithShape="1">
          <a:blip r:embed="rId16"/>
          <a:srcRect t="5368"/>
          <a:stretch/>
        </p:blipFill>
        <p:spPr>
          <a:xfrm>
            <a:off x="2399480" y="5715"/>
            <a:ext cx="3708214" cy="2587526"/>
          </a:xfrm>
          <a:prstGeom prst="rect">
            <a:avLst/>
          </a:prstGeom>
        </p:spPr>
      </p:pic>
      <p:pic>
        <p:nvPicPr>
          <p:cNvPr id="7" name="Picture 6">
            <a:hlinkClick r:id="rId17" action="ppaction://hlinksldjump"/>
            <a:extLst>
              <a:ext uri="{FF2B5EF4-FFF2-40B4-BE49-F238E27FC236}">
                <a16:creationId xmlns:a16="http://schemas.microsoft.com/office/drawing/2014/main" id="{77F541A2-23F9-4560-84E9-1608064B1211}"/>
              </a:ext>
            </a:extLst>
          </p:cNvPr>
          <p:cNvPicPr>
            <a:picLocks noChangeAspect="1"/>
          </p:cNvPicPr>
          <p:nvPr/>
        </p:nvPicPr>
        <p:blipFill>
          <a:blip r:embed="rId18"/>
          <a:stretch>
            <a:fillRect/>
          </a:stretch>
        </p:blipFill>
        <p:spPr>
          <a:xfrm>
            <a:off x="5431214" y="5715"/>
            <a:ext cx="3712786" cy="2597121"/>
          </a:xfrm>
          <a:prstGeom prst="rect">
            <a:avLst/>
          </a:prstGeom>
        </p:spPr>
      </p:pic>
      <p:pic>
        <p:nvPicPr>
          <p:cNvPr id="11" name="Picture 10">
            <a:hlinkClick r:id="rId19" action="ppaction://hlinksldjump"/>
            <a:extLst>
              <a:ext uri="{FF2B5EF4-FFF2-40B4-BE49-F238E27FC236}">
                <a16:creationId xmlns:a16="http://schemas.microsoft.com/office/drawing/2014/main" id="{8E951F9F-1C59-49B8-A567-1ED70C6C6A21}"/>
              </a:ext>
            </a:extLst>
          </p:cNvPr>
          <p:cNvPicPr>
            <a:picLocks noChangeAspect="1"/>
          </p:cNvPicPr>
          <p:nvPr/>
        </p:nvPicPr>
        <p:blipFill>
          <a:blip r:embed="rId20"/>
          <a:stretch>
            <a:fillRect/>
          </a:stretch>
        </p:blipFill>
        <p:spPr>
          <a:xfrm>
            <a:off x="6080993" y="2010666"/>
            <a:ext cx="3058933" cy="3154954"/>
          </a:xfrm>
          <a:prstGeom prst="rect">
            <a:avLst/>
          </a:prstGeom>
        </p:spPr>
      </p:pic>
      <p:pic>
        <p:nvPicPr>
          <p:cNvPr id="12" name="Picture 11">
            <a:hlinkClick r:id="rId5" action="ppaction://hlinksldjump"/>
            <a:extLst>
              <a:ext uri="{FF2B5EF4-FFF2-40B4-BE49-F238E27FC236}">
                <a16:creationId xmlns:a16="http://schemas.microsoft.com/office/drawing/2014/main" id="{7EDD3AAF-DB8E-4561-93C6-EEAC45E531CF}"/>
              </a:ext>
            </a:extLst>
          </p:cNvPr>
          <p:cNvPicPr>
            <a:picLocks noChangeAspect="1"/>
          </p:cNvPicPr>
          <p:nvPr/>
        </p:nvPicPr>
        <p:blipFill>
          <a:blip r:embed="rId21"/>
          <a:stretch>
            <a:fillRect/>
          </a:stretch>
        </p:blipFill>
        <p:spPr>
          <a:xfrm>
            <a:off x="3022654" y="2563926"/>
            <a:ext cx="3708214" cy="2601694"/>
          </a:xfrm>
          <a:prstGeom prst="rect">
            <a:avLst/>
          </a:prstGeom>
        </p:spPr>
      </p:pic>
    </p:spTree>
    <p:extLst>
      <p:ext uri="{BB962C8B-B14F-4D97-AF65-F5344CB8AC3E}">
        <p14:creationId xmlns:p14="http://schemas.microsoft.com/office/powerpoint/2010/main" val="12539905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6" presetClass="emph" presetSubtype="0" fill="hold" nodeType="with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4"/>
                  </p:tgtEl>
                </p:cond>
              </p:nextCondLst>
            </p:seq>
            <p:seq concurrent="1" nextAc="seek">
              <p:cTn id="22" restart="whenNotActive" fill="hold" evtFilter="cancelBubble" nodeType="interactiveSeq">
                <p:stCondLst>
                  <p:cond evt="onClick" delay="0">
                    <p:tgtEl>
                      <p:spTgt spid="7"/>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nodeType="with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26" presetClass="emph" presetSubtype="0" fill="hold" nodeType="withEffect">
                                  <p:stCondLst>
                                    <p:cond delay="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26" presetClass="emph" presetSubtype="0" fill="hold"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withEffect">
                                  <p:stCondLst>
                                    <p:cond delay="0"/>
                                  </p:stCondLst>
                                  <p:childTnLst>
                                    <p:animEffect transition="out" filter="fade">
                                      <p:cBhvr>
                                        <p:cTn id="56" dur="500" tmFilter="0, 0; .2, .5; .8, .5; 1, 0"/>
                                        <p:tgtEl>
                                          <p:spTgt spid="2"/>
                                        </p:tgtEl>
                                      </p:cBhvr>
                                    </p:animEffect>
                                    <p:animScale>
                                      <p:cBhvr>
                                        <p:cTn id="57" dur="250" autoRev="1" fill="hold"/>
                                        <p:tgtEl>
                                          <p:spTgt spid="2"/>
                                        </p:tgtEl>
                                      </p:cBhvr>
                                      <p:by x="105000" y="105000"/>
                                    </p:animScale>
                                  </p:childTnLst>
                                </p:cTn>
                              </p:par>
                            </p:childTnLst>
                          </p:cTn>
                        </p:par>
                        <p:par>
                          <p:cTn id="58" fill="hold">
                            <p:stCondLst>
                              <p:cond delay="500"/>
                            </p:stCondLst>
                            <p:childTnLst>
                              <p:par>
                                <p:cTn id="59" presetID="10" presetClass="exit" presetSubtype="0" fill="hold" nodeType="afterEffect">
                                  <p:stCondLst>
                                    <p:cond delay="0"/>
                                  </p:stCondLst>
                                  <p:childTnLst>
                                    <p:animEffect transition="out" filter="fade">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2"/>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0"/>
                                        </p:tgtEl>
                                      </p:cBhvr>
                                    </p:animEffect>
                                    <p:animScale>
                                      <p:cBhvr>
                                        <p:cTn id="67" dur="250" autoRev="1" fill="hold"/>
                                        <p:tgtEl>
                                          <p:spTgt spid="10"/>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subTnLst>
                                    <p:audio>
                                      <p:cMediaNode>
                                        <p:cTn display="0" masterRel="sameClick">
                                          <p:stCondLst>
                                            <p:cond evt="begin" delay="0">
                                              <p:tn val="68"/>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1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raemon wallpaper,residential  area,house,home,property,green,illustration,real estate,natural  landscape,cartoon,neighbourhood, #1044039 - Wallpaperkiss">
            <a:extLst>
              <a:ext uri="{FF2B5EF4-FFF2-40B4-BE49-F238E27FC236}">
                <a16:creationId xmlns:a16="http://schemas.microsoft.com/office/drawing/2014/main" id="{D4593B95-06C8-4297-8002-9BECF4D4E0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083" b="13383"/>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ổng hợp ảnh Doremon PNG">
            <a:hlinkClick r:id="rId6" action="ppaction://hlinksldjump"/>
            <a:extLst>
              <a:ext uri="{FF2B5EF4-FFF2-40B4-BE49-F238E27FC236}">
                <a16:creationId xmlns:a16="http://schemas.microsoft.com/office/drawing/2014/main" id="{4241643B-8F17-4847-AF1F-AEA5E86731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731" y="2781666"/>
            <a:ext cx="1492329" cy="2144665"/>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A39A4919-8942-611D-6829-6D3532586581}"/>
              </a:ext>
            </a:extLst>
          </p:cNvPr>
          <p:cNvSpPr/>
          <p:nvPr/>
        </p:nvSpPr>
        <p:spPr>
          <a:xfrm>
            <a:off x="876895" y="1184680"/>
            <a:ext cx="3916221" cy="1177154"/>
          </a:xfrm>
          <a:prstGeom prst="wedgeRoundRectCallout">
            <a:avLst>
              <a:gd name="adj1" fmla="val -40521"/>
              <a:gd name="adj2" fmla="val 92905"/>
              <a:gd name="adj3" fmla="val 16667"/>
            </a:avLst>
          </a:prstGeom>
        </p:spPr>
        <p:style>
          <a:lnRef idx="2">
            <a:schemeClr val="dk1"/>
          </a:lnRef>
          <a:fillRef idx="1">
            <a:schemeClr val="lt1"/>
          </a:fillRef>
          <a:effectRef idx="0">
            <a:schemeClr val="dk1"/>
          </a:effectRef>
          <a:fontRef idx="minor">
            <a:schemeClr val="dk1"/>
          </a:fontRef>
        </p:style>
        <p:txBody>
          <a:bodyPr rtlCol="0" anchor="t"/>
          <a:lstStyle/>
          <a:p>
            <a:pPr defTabSz="685800">
              <a:buClrTx/>
            </a:pPr>
            <a:r>
              <a:rPr lang="en-US" sz="2100" b="1" kern="1200" dirty="0" err="1">
                <a:solidFill>
                  <a:prstClr val="black"/>
                </a:solidFill>
                <a:latin typeface="Times New Roman" panose="02020603050405020304" pitchFamily="18" charset="0"/>
                <a:cs typeface="Times New Roman" panose="02020603050405020304" pitchFamily="18" charset="0"/>
              </a:rPr>
              <a:t>Chúc</a:t>
            </a:r>
            <a:r>
              <a:rPr lang="en-US" sz="2100" b="1" kern="1200" dirty="0">
                <a:solidFill>
                  <a:prstClr val="black"/>
                </a:solidFill>
                <a:latin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cs typeface="Times New Roman" panose="02020603050405020304" pitchFamily="18" charset="0"/>
              </a:rPr>
              <a:t>mừng</a:t>
            </a:r>
            <a:r>
              <a:rPr lang="en-US" sz="2100" b="1" kern="1200" dirty="0">
                <a:solidFill>
                  <a:prstClr val="black"/>
                </a:solidFill>
                <a:latin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cs typeface="Times New Roman" panose="02020603050405020304" pitchFamily="18" charset="0"/>
              </a:rPr>
              <a:t>bạn</a:t>
            </a:r>
            <a:r>
              <a:rPr lang="en-US" sz="2100" b="1" kern="1200" dirty="0">
                <a:solidFill>
                  <a:prstClr val="black"/>
                </a:solidFill>
                <a:latin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cs typeface="Times New Roman" panose="02020603050405020304" pitchFamily="18" charset="0"/>
              </a:rPr>
              <a:t>Bạn</a:t>
            </a:r>
            <a:r>
              <a:rPr lang="en-US" sz="2100" b="1" kern="1200" dirty="0">
                <a:solidFill>
                  <a:prstClr val="black"/>
                </a:solidFill>
                <a:latin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cs typeface="Times New Roman" panose="02020603050405020304" pitchFamily="18" charset="0"/>
              </a:rPr>
              <a:t>đã</a:t>
            </a:r>
            <a:r>
              <a:rPr lang="en-US" sz="2100" b="1" kern="1200" dirty="0">
                <a:solidFill>
                  <a:prstClr val="black"/>
                </a:solidFill>
                <a:latin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cs typeface="Times New Roman" panose="02020603050405020304" pitchFamily="18" charset="0"/>
              </a:rPr>
              <a:t>nhận</a:t>
            </a:r>
            <a:r>
              <a:rPr lang="en-US" sz="2100" b="1" kern="1200" dirty="0">
                <a:solidFill>
                  <a:prstClr val="black"/>
                </a:solidFill>
                <a:latin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cs typeface="Times New Roman" panose="02020603050405020304" pitchFamily="18" charset="0"/>
              </a:rPr>
              <a:t>được</a:t>
            </a:r>
            <a:r>
              <a:rPr lang="en-US" sz="2100" b="1" kern="1200" dirty="0">
                <a:solidFill>
                  <a:prstClr val="black"/>
                </a:solidFill>
                <a:latin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cs typeface="Times New Roman" panose="02020603050405020304" pitchFamily="18" charset="0"/>
              </a:rPr>
              <a:t>ngôi</a:t>
            </a:r>
            <a:r>
              <a:rPr lang="en-US" sz="2100" b="1" kern="1200" dirty="0">
                <a:solidFill>
                  <a:prstClr val="black"/>
                </a:solidFill>
                <a:latin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cs typeface="Times New Roman" panose="02020603050405020304" pitchFamily="18" charset="0"/>
              </a:rPr>
              <a:t>sao</a:t>
            </a:r>
            <a:r>
              <a:rPr lang="en-US" sz="2100" b="1" kern="1200" dirty="0">
                <a:solidFill>
                  <a:prstClr val="black"/>
                </a:solidFill>
                <a:latin typeface="Times New Roman" panose="02020603050405020304" pitchFamily="18" charset="0"/>
                <a:cs typeface="Times New Roman" panose="02020603050405020304" pitchFamily="18" charset="0"/>
              </a:rPr>
              <a:t> may </a:t>
            </a:r>
            <a:r>
              <a:rPr lang="en-US" sz="2100" b="1" kern="1200" dirty="0" err="1">
                <a:solidFill>
                  <a:prstClr val="black"/>
                </a:solidFill>
                <a:latin typeface="Times New Roman" panose="02020603050405020304" pitchFamily="18" charset="0"/>
                <a:cs typeface="Times New Roman" panose="02020603050405020304" pitchFamily="18" charset="0"/>
              </a:rPr>
              <a:t>mắn</a:t>
            </a:r>
            <a:r>
              <a:rPr lang="en-US" sz="2100" b="1" kern="1200" dirty="0">
                <a:solidFill>
                  <a:prstClr val="black"/>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FD686DA8-4743-F406-1C17-9FFD9E4A19E1}"/>
              </a:ext>
            </a:extLst>
          </p:cNvPr>
          <p:cNvPicPr>
            <a:picLocks noChangeAspect="1"/>
          </p:cNvPicPr>
          <p:nvPr/>
        </p:nvPicPr>
        <p:blipFill>
          <a:blip r:embed="rId8"/>
          <a:stretch>
            <a:fillRect/>
          </a:stretch>
        </p:blipFill>
        <p:spPr>
          <a:xfrm rot="520547" flipH="1">
            <a:off x="5309841" y="1012781"/>
            <a:ext cx="3317433" cy="3317433"/>
          </a:xfrm>
          <a:prstGeom prst="rect">
            <a:avLst/>
          </a:prstGeom>
        </p:spPr>
      </p:pic>
      <p:pic>
        <p:nvPicPr>
          <p:cNvPr id="10" name="magic sound">
            <a:hlinkClick r:id="" action="ppaction://media"/>
            <a:extLst>
              <a:ext uri="{FF2B5EF4-FFF2-40B4-BE49-F238E27FC236}">
                <a16:creationId xmlns:a16="http://schemas.microsoft.com/office/drawing/2014/main" id="{625FFC98-369F-4CA1-0E0B-955A0AB713D7}"/>
              </a:ext>
            </a:extLst>
          </p:cNvPr>
          <p:cNvPicPr>
            <a:picLocks noChangeAspect="1"/>
          </p:cNvPicPr>
          <p:nvPr>
            <a:audioFile r:link="rId1"/>
            <p:extLst>
              <p:ext uri="{DAA4B4D4-6D71-4841-9C94-3DE7FCFB9230}">
                <p14:media xmlns:p14="http://schemas.microsoft.com/office/powerpoint/2010/main" r:embed="rId2">
                  <p14:trim st="10494" end="8031.1224"/>
                </p14:media>
              </p:ext>
            </p:extLst>
          </p:nvPr>
        </p:nvPicPr>
        <p:blipFill>
          <a:blip r:embed="rId9"/>
          <a:stretch>
            <a:fillRect/>
          </a:stretch>
        </p:blipFill>
        <p:spPr>
          <a:xfrm>
            <a:off x="9429498" y="3447598"/>
            <a:ext cx="406400" cy="406400"/>
          </a:xfrm>
          <a:prstGeom prst="rect">
            <a:avLst/>
          </a:prstGeom>
        </p:spPr>
      </p:pic>
    </p:spTree>
    <p:extLst>
      <p:ext uri="{BB962C8B-B14F-4D97-AF65-F5344CB8AC3E}">
        <p14:creationId xmlns:p14="http://schemas.microsoft.com/office/powerpoint/2010/main" val="426837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80"/>
                                        </p:tgtEl>
                                        <p:attrNameLst>
                                          <p:attrName>r</p:attrName>
                                        </p:attrNameLst>
                                      </p:cBhvr>
                                    </p:animRot>
                                    <p:animRot by="-240000">
                                      <p:cBhvr>
                                        <p:cTn id="7" dur="200" fill="hold">
                                          <p:stCondLst>
                                            <p:cond delay="200"/>
                                          </p:stCondLst>
                                        </p:cTn>
                                        <p:tgtEl>
                                          <p:spTgt spid="3080"/>
                                        </p:tgtEl>
                                        <p:attrNameLst>
                                          <p:attrName>r</p:attrName>
                                        </p:attrNameLst>
                                      </p:cBhvr>
                                    </p:animRot>
                                    <p:animRot by="240000">
                                      <p:cBhvr>
                                        <p:cTn id="8" dur="200" fill="hold">
                                          <p:stCondLst>
                                            <p:cond delay="400"/>
                                          </p:stCondLst>
                                        </p:cTn>
                                        <p:tgtEl>
                                          <p:spTgt spid="3080"/>
                                        </p:tgtEl>
                                        <p:attrNameLst>
                                          <p:attrName>r</p:attrName>
                                        </p:attrNameLst>
                                      </p:cBhvr>
                                    </p:animRot>
                                    <p:animRot by="-240000">
                                      <p:cBhvr>
                                        <p:cTn id="9" dur="200" fill="hold">
                                          <p:stCondLst>
                                            <p:cond delay="600"/>
                                          </p:stCondLst>
                                        </p:cTn>
                                        <p:tgtEl>
                                          <p:spTgt spid="3080"/>
                                        </p:tgtEl>
                                        <p:attrNameLst>
                                          <p:attrName>r</p:attrName>
                                        </p:attrNameLst>
                                      </p:cBhvr>
                                    </p:animRot>
                                    <p:animRot by="120000">
                                      <p:cBhvr>
                                        <p:cTn id="10" dur="200" fill="hold">
                                          <p:stCondLst>
                                            <p:cond delay="800"/>
                                          </p:stCondLst>
                                        </p:cTn>
                                        <p:tgtEl>
                                          <p:spTgt spid="3080"/>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32" presetClass="emph" presetSubtype="0" repeatCount="3000" fill="hold" nodeType="with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par>
                                <p:cTn id="27" presetID="1" presetClass="mediacall" presetSubtype="0" fill="hold" nodeType="withEffect">
                                  <p:stCondLst>
                                    <p:cond delay="0"/>
                                  </p:stCondLst>
                                  <p:childTnLst>
                                    <p:cmd type="call" cmd="playFrom(0.0)">
                                      <p:cBhvr>
                                        <p:cTn id="28" dur="326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10"/>
                </p:tgtEl>
              </p:cMediaNode>
            </p:audio>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raemon wallpaper,residential  area,house,home,property,green,illustration,real estate,natural  landscape,cartoon,neighbourhood, #1044039 - Wallpaperkiss">
            <a:extLst>
              <a:ext uri="{FF2B5EF4-FFF2-40B4-BE49-F238E27FC236}">
                <a16:creationId xmlns:a16="http://schemas.microsoft.com/office/drawing/2014/main" id="{D4593B95-06C8-4297-8002-9BECF4D4E0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83" b="13383"/>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hlinkClick r:id="rId5" action="ppaction://hlinksldjump"/>
            <a:extLst>
              <a:ext uri="{FF2B5EF4-FFF2-40B4-BE49-F238E27FC236}">
                <a16:creationId xmlns:a16="http://schemas.microsoft.com/office/drawing/2014/main" id="{4241643B-8F17-4847-AF1F-AEA5E86731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flipH="1">
            <a:off x="0" y="2353375"/>
            <a:ext cx="2166699" cy="25729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09A04C41-C12B-4474-BCD3-95E387E0F5CC}"/>
              </a:ext>
            </a:extLst>
          </p:cNvPr>
          <p:cNvSpPr/>
          <p:nvPr/>
        </p:nvSpPr>
        <p:spPr>
          <a:xfrm>
            <a:off x="3623310" y="2535920"/>
            <a:ext cx="5200650" cy="990235"/>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342900" lvl="1" defTabSz="685800">
              <a:buClrTx/>
            </a:pPr>
            <a:r>
              <a:rPr lang="en-US" sz="3600" b="1" kern="1200" dirty="0">
                <a:solidFill>
                  <a:srgbClr val="40B034"/>
                </a:solidFill>
                <a:latin typeface="Times New Roman" panose="02020603050405020304" pitchFamily="18" charset="0"/>
                <a:cs typeface="Times New Roman" panose="02020603050405020304" pitchFamily="18" charset="0"/>
              </a:rPr>
              <a:t>Con </a:t>
            </a:r>
            <a:r>
              <a:rPr lang="en-US" sz="3600" b="1" kern="1200" dirty="0" err="1">
                <a:solidFill>
                  <a:srgbClr val="40B034"/>
                </a:solidFill>
                <a:latin typeface="Times New Roman" panose="02020603050405020304" pitchFamily="18" charset="0"/>
                <a:cs typeface="Times New Roman" panose="02020603050405020304" pitchFamily="18" charset="0"/>
              </a:rPr>
              <a:t>ốc</a:t>
            </a:r>
            <a:r>
              <a:rPr lang="en-US" sz="3600" b="1" kern="1200" dirty="0">
                <a:solidFill>
                  <a:srgbClr val="40B034"/>
                </a:solidFill>
                <a:latin typeface="Times New Roman" panose="02020603050405020304" pitchFamily="18" charset="0"/>
                <a:cs typeface="Times New Roman" panose="02020603050405020304" pitchFamily="18" charset="0"/>
              </a:rPr>
              <a:t> </a:t>
            </a:r>
            <a:r>
              <a:rPr lang="en-US" sz="3600" b="1" kern="1200" dirty="0" err="1">
                <a:solidFill>
                  <a:srgbClr val="40B034"/>
                </a:solidFill>
                <a:latin typeface="Times New Roman" panose="02020603050405020304" pitchFamily="18" charset="0"/>
                <a:cs typeface="Times New Roman" panose="02020603050405020304" pitchFamily="18" charset="0"/>
              </a:rPr>
              <a:t>sên</a:t>
            </a:r>
            <a:endParaRPr lang="en-US" sz="3600" b="1" kern="1200" dirty="0">
              <a:solidFill>
                <a:srgbClr val="40B034"/>
              </a:solidFill>
              <a:latin typeface="Times New Roman" panose="02020603050405020304" pitchFamily="18" charset="0"/>
              <a:cs typeface="Times New Roman" panose="02020603050405020304" pitchFamily="18" charset="0"/>
            </a:endParaRPr>
          </a:p>
        </p:txBody>
      </p:sp>
      <p:sp>
        <p:nvSpPr>
          <p:cNvPr id="6" name="Speech Bubble: Rectangle with Corners Rounded 5">
            <a:extLst>
              <a:ext uri="{FF2B5EF4-FFF2-40B4-BE49-F238E27FC236}">
                <a16:creationId xmlns:a16="http://schemas.microsoft.com/office/drawing/2014/main" id="{897582DE-79E5-42C2-8C98-E6D9EA76386C}"/>
              </a:ext>
            </a:extLst>
          </p:cNvPr>
          <p:cNvSpPr/>
          <p:nvPr/>
        </p:nvSpPr>
        <p:spPr>
          <a:xfrm>
            <a:off x="754380" y="217170"/>
            <a:ext cx="8069580" cy="1691640"/>
          </a:xfrm>
          <a:prstGeom prst="wedgeRoundRectCallout">
            <a:avLst>
              <a:gd name="adj1" fmla="val -40521"/>
              <a:gd name="adj2" fmla="val 92905"/>
              <a:gd name="adj3" fmla="val 16667"/>
            </a:avLst>
          </a:prstGeom>
        </p:spPr>
        <p:style>
          <a:lnRef idx="2">
            <a:schemeClr val="dk1"/>
          </a:lnRef>
          <a:fillRef idx="1">
            <a:schemeClr val="lt1"/>
          </a:fillRef>
          <a:effectRef idx="0">
            <a:schemeClr val="dk1"/>
          </a:effectRef>
          <a:fontRef idx="minor">
            <a:schemeClr val="dk1"/>
          </a:fontRef>
        </p:style>
        <p:txBody>
          <a:bodyPr rtlCol="0" anchor="t"/>
          <a:lstStyle/>
          <a:p>
            <a:pPr defTabSz="685800">
              <a:buClrTx/>
            </a:pPr>
            <a:r>
              <a:rPr lang="en-US" sz="2100" b="1" kern="1200" dirty="0" err="1">
                <a:solidFill>
                  <a:prstClr val="black"/>
                </a:solidFill>
                <a:latin typeface="Times New Roman" panose="02020603050405020304" pitchFamily="18" charset="0"/>
                <a:cs typeface="Times New Roman" panose="02020603050405020304" pitchFamily="18" charset="0"/>
              </a:rPr>
              <a:t>Câu</a:t>
            </a:r>
            <a:r>
              <a:rPr lang="en-US" sz="2100" b="1" kern="1200" dirty="0">
                <a:solidFill>
                  <a:prstClr val="black"/>
                </a:solidFill>
                <a:latin typeface="Times New Roman" panose="02020603050405020304" pitchFamily="18" charset="0"/>
                <a:cs typeface="Times New Roman" panose="02020603050405020304" pitchFamily="18" charset="0"/>
              </a:rPr>
              <a:t> </a:t>
            </a:r>
            <a:r>
              <a:rPr lang="en-US" sz="2100" b="1" kern="1200" dirty="0" err="1">
                <a:solidFill>
                  <a:prstClr val="black"/>
                </a:solidFill>
                <a:latin typeface="Times New Roman" panose="02020603050405020304" pitchFamily="18" charset="0"/>
                <a:cs typeface="Times New Roman" panose="02020603050405020304" pitchFamily="18" charset="0"/>
              </a:rPr>
              <a:t>hỏi</a:t>
            </a:r>
            <a:r>
              <a:rPr lang="en-US" sz="2100" b="1" kern="1200" dirty="0">
                <a:solidFill>
                  <a:prstClr val="black"/>
                </a:solidFill>
                <a:latin typeface="Times New Roman" panose="02020603050405020304" pitchFamily="18" charset="0"/>
                <a:cs typeface="Times New Roman" panose="02020603050405020304" pitchFamily="18" charset="0"/>
              </a:rPr>
              <a:t> : </a:t>
            </a:r>
            <a:r>
              <a:rPr lang="vi-VN" sz="3200" b="1" kern="1200" dirty="0">
                <a:solidFill>
                  <a:schemeClr val="accent1"/>
                </a:solidFill>
                <a:latin typeface="Times New Roman" panose="02020603050405020304" pitchFamily="18" charset="0"/>
                <a:cs typeface="Times New Roman" panose="02020603050405020304" pitchFamily="18" charset="0"/>
              </a:rPr>
              <a:t>Trên lưng cõng cả cái nhà, Tính tình chậm chạp lê la cả ngày – </a:t>
            </a:r>
            <a:r>
              <a:rPr lang="en-US" sz="3200" b="1" kern="1200" dirty="0" err="1">
                <a:solidFill>
                  <a:schemeClr val="accent1"/>
                </a:solidFill>
                <a:latin typeface="Times New Roman" panose="02020603050405020304" pitchFamily="18" charset="0"/>
                <a:cs typeface="Times New Roman" panose="02020603050405020304" pitchFamily="18" charset="0"/>
              </a:rPr>
              <a:t>Tôi</a:t>
            </a:r>
            <a:r>
              <a:rPr lang="en-US" sz="3200" b="1" kern="1200" dirty="0">
                <a:solidFill>
                  <a:schemeClr val="accent1"/>
                </a:solidFill>
                <a:latin typeface="Times New Roman" panose="02020603050405020304" pitchFamily="18" charset="0"/>
                <a:cs typeface="Times New Roman" panose="02020603050405020304" pitchFamily="18" charset="0"/>
              </a:rPr>
              <a:t> </a:t>
            </a:r>
            <a:r>
              <a:rPr lang="en-US" sz="3200" b="1" kern="1200" dirty="0" err="1">
                <a:solidFill>
                  <a:schemeClr val="accent1"/>
                </a:solidFill>
                <a:latin typeface="Times New Roman" panose="02020603050405020304" pitchFamily="18" charset="0"/>
                <a:cs typeface="Times New Roman" panose="02020603050405020304" pitchFamily="18" charset="0"/>
              </a:rPr>
              <a:t>là</a:t>
            </a:r>
            <a:r>
              <a:rPr lang="en-US" sz="3200" b="1" kern="1200" dirty="0">
                <a:solidFill>
                  <a:schemeClr val="accent1"/>
                </a:solidFill>
                <a:latin typeface="Times New Roman" panose="02020603050405020304" pitchFamily="18" charset="0"/>
                <a:cs typeface="Times New Roman" panose="02020603050405020304" pitchFamily="18" charset="0"/>
              </a:rPr>
              <a:t> ai</a:t>
            </a:r>
            <a:r>
              <a:rPr lang="vi-VN" sz="3200" b="1" kern="1200" dirty="0">
                <a:solidFill>
                  <a:schemeClr val="accent1"/>
                </a:solidFill>
                <a:latin typeface="Times New Roman" panose="02020603050405020304" pitchFamily="18" charset="0"/>
                <a:cs typeface="Times New Roman" panose="02020603050405020304" pitchFamily="18" charset="0"/>
              </a:rPr>
              <a:t>?</a:t>
            </a:r>
            <a:r>
              <a:rPr lang="en-US" sz="3200" b="1" kern="1200" dirty="0">
                <a:solidFill>
                  <a:schemeClr val="accent1"/>
                </a:solidFill>
                <a:latin typeface="Times New Roman" panose="02020603050405020304" pitchFamily="18" charset="0"/>
                <a:cs typeface="Times New Roman" panose="02020603050405020304" pitchFamily="18" charset="0"/>
              </a:rPr>
              <a:t> </a:t>
            </a:r>
            <a:endParaRPr lang="en-US" sz="2100" b="1" kern="1200" dirty="0">
              <a:solidFill>
                <a:schemeClr val="accent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24E6F2B-3568-C197-23D1-84F9B844949F}"/>
              </a:ext>
            </a:extLst>
          </p:cNvPr>
          <p:cNvPicPr>
            <a:picLocks noChangeAspect="1"/>
          </p:cNvPicPr>
          <p:nvPr/>
        </p:nvPicPr>
        <p:blipFill>
          <a:blip r:embed="rId7"/>
          <a:stretch>
            <a:fillRect/>
          </a:stretch>
        </p:blipFill>
        <p:spPr>
          <a:xfrm>
            <a:off x="6560269" y="3091689"/>
            <a:ext cx="2263691" cy="1906989"/>
          </a:xfrm>
          <a:prstGeom prst="rect">
            <a:avLst/>
          </a:prstGeom>
        </p:spPr>
      </p:pic>
    </p:spTree>
    <p:extLst>
      <p:ext uri="{BB962C8B-B14F-4D97-AF65-F5344CB8AC3E}">
        <p14:creationId xmlns:p14="http://schemas.microsoft.com/office/powerpoint/2010/main" val="336533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080"/>
                                        </p:tgtEl>
                                        <p:attrNameLst>
                                          <p:attrName>r</p:attrName>
                                        </p:attrNameLst>
                                      </p:cBhvr>
                                    </p:animRot>
                                    <p:animRot by="-240000">
                                      <p:cBhvr>
                                        <p:cTn id="10" dur="200" fill="hold">
                                          <p:stCondLst>
                                            <p:cond delay="200"/>
                                          </p:stCondLst>
                                        </p:cTn>
                                        <p:tgtEl>
                                          <p:spTgt spid="3080"/>
                                        </p:tgtEl>
                                        <p:attrNameLst>
                                          <p:attrName>r</p:attrName>
                                        </p:attrNameLst>
                                      </p:cBhvr>
                                    </p:animRot>
                                    <p:animRot by="240000">
                                      <p:cBhvr>
                                        <p:cTn id="11" dur="200" fill="hold">
                                          <p:stCondLst>
                                            <p:cond delay="400"/>
                                          </p:stCondLst>
                                        </p:cTn>
                                        <p:tgtEl>
                                          <p:spTgt spid="3080"/>
                                        </p:tgtEl>
                                        <p:attrNameLst>
                                          <p:attrName>r</p:attrName>
                                        </p:attrNameLst>
                                      </p:cBhvr>
                                    </p:animRot>
                                    <p:animRot by="-240000">
                                      <p:cBhvr>
                                        <p:cTn id="12" dur="200" fill="hold">
                                          <p:stCondLst>
                                            <p:cond delay="600"/>
                                          </p:stCondLst>
                                        </p:cTn>
                                        <p:tgtEl>
                                          <p:spTgt spid="3080"/>
                                        </p:tgtEl>
                                        <p:attrNameLst>
                                          <p:attrName>r</p:attrName>
                                        </p:attrNameLst>
                                      </p:cBhvr>
                                    </p:animRot>
                                    <p:animRot by="120000">
                                      <p:cBhvr>
                                        <p:cTn id="13" dur="200" fill="hold">
                                          <p:stCondLst>
                                            <p:cond delay="800"/>
                                          </p:stCondLst>
                                        </p:cTn>
                                        <p:tgtEl>
                                          <p:spTgt spid="308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Am-thanh-tra-loi-dung-www_nhacchuongvui_com.wav"/>
                                        </p:tgtEl>
                                      </p:cMediaNode>
                                    </p:audio>
                                  </p:sub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93" name="Google Shape;1193;p33"/>
          <p:cNvSpPr/>
          <p:nvPr/>
        </p:nvSpPr>
        <p:spPr>
          <a:xfrm flipH="1">
            <a:off x="1445188" y="157651"/>
            <a:ext cx="1249611" cy="39547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3"/>
          <p:cNvSpPr/>
          <p:nvPr/>
        </p:nvSpPr>
        <p:spPr>
          <a:xfrm>
            <a:off x="6664751" y="26422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3"/>
          <p:cNvSpPr/>
          <p:nvPr/>
        </p:nvSpPr>
        <p:spPr>
          <a:xfrm>
            <a:off x="1029302" y="2297289"/>
            <a:ext cx="642043" cy="267498"/>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3"/>
          <p:cNvSpPr/>
          <p:nvPr/>
        </p:nvSpPr>
        <p:spPr>
          <a:xfrm>
            <a:off x="549501" y="178774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3"/>
          <p:cNvSpPr/>
          <p:nvPr/>
        </p:nvSpPr>
        <p:spPr>
          <a:xfrm flipH="1">
            <a:off x="7503832" y="2702288"/>
            <a:ext cx="921669" cy="29168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roup 51">
            <a:extLst>
              <a:ext uri="{FF2B5EF4-FFF2-40B4-BE49-F238E27FC236}">
                <a16:creationId xmlns:a16="http://schemas.microsoft.com/office/drawing/2014/main" id="{67D7797C-8DA0-6C16-0B41-741ACA2436E2}"/>
              </a:ext>
            </a:extLst>
          </p:cNvPr>
          <p:cNvGrpSpPr/>
          <p:nvPr/>
        </p:nvGrpSpPr>
        <p:grpSpPr>
          <a:xfrm>
            <a:off x="2419941" y="1237935"/>
            <a:ext cx="4304118" cy="720197"/>
            <a:chOff x="7770670" y="5893290"/>
            <a:chExt cx="4535382" cy="758893"/>
          </a:xfrm>
        </p:grpSpPr>
        <p:sp>
          <p:nvSpPr>
            <p:cNvPr id="53" name="TextBox 52">
              <a:extLst>
                <a:ext uri="{FF2B5EF4-FFF2-40B4-BE49-F238E27FC236}">
                  <a16:creationId xmlns:a16="http://schemas.microsoft.com/office/drawing/2014/main" id="{DC5A2252-0908-2237-ED18-AD64DDF3B027}"/>
                </a:ext>
              </a:extLst>
            </p:cNvPr>
            <p:cNvSpPr txBox="1"/>
            <p:nvPr/>
          </p:nvSpPr>
          <p:spPr>
            <a:xfrm>
              <a:off x="7770670" y="5893290"/>
              <a:ext cx="4535382" cy="758893"/>
            </a:xfrm>
            <a:prstGeom prst="rect">
              <a:avLst/>
            </a:prstGeom>
            <a:noFill/>
          </p:spPr>
          <p:txBody>
            <a:bodyPr wrap="square" rtlCol="0">
              <a:spAutoFit/>
            </a:bodyPr>
            <a:lstStyle/>
            <a:p>
              <a:pPr algn="ctr">
                <a:lnSpc>
                  <a:spcPct val="80000"/>
                </a:lnSpc>
              </a:pPr>
              <a:r>
                <a:rPr lang="en-US" sz="4800" dirty="0">
                  <a:ln w="295275">
                    <a:solidFill>
                      <a:schemeClr val="bg1"/>
                    </a:solidFill>
                  </a:ln>
                  <a:latin typeface="#9Slide05 Phobia" panose="02000506000000020003" pitchFamily="2" charset="0"/>
                </a:rPr>
                <a:t> </a:t>
              </a:r>
              <a:r>
                <a:rPr lang="en-US" sz="4800" dirty="0" err="1">
                  <a:ln w="295275">
                    <a:solidFill>
                      <a:schemeClr val="bg1"/>
                    </a:solidFill>
                  </a:ln>
                  <a:latin typeface="#9Slide05 Phobia" panose="02000506000000020003" pitchFamily="2" charset="0"/>
                </a:rPr>
                <a:t>Tiếng</a:t>
              </a:r>
              <a:r>
                <a:rPr lang="en-US" sz="4800" dirty="0">
                  <a:ln w="295275">
                    <a:solidFill>
                      <a:schemeClr val="bg1"/>
                    </a:solidFill>
                  </a:ln>
                  <a:latin typeface="#9Slide05 Phobia" panose="02000506000000020003" pitchFamily="2" charset="0"/>
                </a:rPr>
                <a:t>  </a:t>
              </a:r>
              <a:r>
                <a:rPr lang="en-US" sz="4800" dirty="0" err="1">
                  <a:ln w="295275">
                    <a:solidFill>
                      <a:schemeClr val="bg1"/>
                    </a:solidFill>
                  </a:ln>
                  <a:latin typeface="#9Slide05 Phobia" panose="02000506000000020003" pitchFamily="2" charset="0"/>
                </a:rPr>
                <a:t>Việt</a:t>
              </a:r>
              <a:endParaRPr lang="en-US" sz="4800" dirty="0">
                <a:ln w="295275">
                  <a:solidFill>
                    <a:schemeClr val="bg1"/>
                  </a:solidFill>
                </a:ln>
                <a:latin typeface="#9Slide05 Phobia" panose="02000506000000020003" pitchFamily="2" charset="0"/>
              </a:endParaRPr>
            </a:p>
          </p:txBody>
        </p:sp>
        <p:sp>
          <p:nvSpPr>
            <p:cNvPr id="54" name="TextBox 53">
              <a:extLst>
                <a:ext uri="{FF2B5EF4-FFF2-40B4-BE49-F238E27FC236}">
                  <a16:creationId xmlns:a16="http://schemas.microsoft.com/office/drawing/2014/main" id="{A989252E-E240-0CE8-CFC4-256198248881}"/>
                </a:ext>
              </a:extLst>
            </p:cNvPr>
            <p:cNvSpPr txBox="1"/>
            <p:nvPr/>
          </p:nvSpPr>
          <p:spPr>
            <a:xfrm>
              <a:off x="8442339" y="5893290"/>
              <a:ext cx="3378378" cy="758893"/>
            </a:xfrm>
            <a:prstGeom prst="rect">
              <a:avLst/>
            </a:prstGeom>
            <a:noFill/>
          </p:spPr>
          <p:txBody>
            <a:bodyPr wrap="square" rtlCol="0">
              <a:spAutoFit/>
            </a:bodyPr>
            <a:lstStyle/>
            <a:p>
              <a:pPr algn="ctr">
                <a:lnSpc>
                  <a:spcPct val="80000"/>
                </a:lnSpc>
              </a:pPr>
              <a:r>
                <a:rPr lang="en-US" sz="4800" b="1"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rPr>
                <a:t>Tiếng</a:t>
              </a:r>
              <a:r>
                <a:rPr lang="en-US" sz="4800" b="1"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rPr>
                <a:t>  </a:t>
              </a:r>
              <a:r>
                <a:rPr lang="en-US" sz="4800" b="1"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rPr>
                <a:t>Việt</a:t>
              </a:r>
              <a:endParaRPr lang="en-US" sz="4800" b="1"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9Slide05 Phobia" panose="02000506000000020003" pitchFamily="2" charset="0"/>
              </a:endParaRPr>
            </a:p>
          </p:txBody>
        </p:sp>
      </p:grpSp>
      <p:pic>
        <p:nvPicPr>
          <p:cNvPr id="2" name="Picture 1">
            <a:extLst>
              <a:ext uri="{FF2B5EF4-FFF2-40B4-BE49-F238E27FC236}">
                <a16:creationId xmlns:a16="http://schemas.microsoft.com/office/drawing/2014/main" id="{A114AC6D-B9E3-26EA-1D19-F0E52EBA73FB}"/>
              </a:ext>
            </a:extLst>
          </p:cNvPr>
          <p:cNvPicPr>
            <a:picLocks noChangeAspect="1"/>
          </p:cNvPicPr>
          <p:nvPr/>
        </p:nvPicPr>
        <p:blipFill>
          <a:blip r:embed="rId3"/>
          <a:stretch>
            <a:fillRect/>
          </a:stretch>
        </p:blipFill>
        <p:spPr>
          <a:xfrm>
            <a:off x="1819417" y="1787746"/>
            <a:ext cx="5505165" cy="2145978"/>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37CCD5EC-44EC-1D7E-C7EB-6E93A12B86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1372" y="71793"/>
            <a:ext cx="1120703" cy="1043327"/>
          </a:xfrm>
          <a:prstGeom prst="ellipse">
            <a:avLst/>
          </a:prstGeom>
        </p:spPr>
      </p:pic>
      <p:sp>
        <p:nvSpPr>
          <p:cNvPr id="5" name="Hộp Văn bản 5">
            <a:extLst>
              <a:ext uri="{FF2B5EF4-FFF2-40B4-BE49-F238E27FC236}">
                <a16:creationId xmlns:a16="http://schemas.microsoft.com/office/drawing/2014/main" id="{42BB6D20-9680-0D63-9E57-3EAA4813875B}"/>
              </a:ext>
            </a:extLst>
          </p:cNvPr>
          <p:cNvSpPr txBox="1"/>
          <p:nvPr/>
        </p:nvSpPr>
        <p:spPr>
          <a:xfrm>
            <a:off x="780393" y="410165"/>
            <a:ext cx="84398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37"/>
          <p:cNvSpPr/>
          <p:nvPr/>
        </p:nvSpPr>
        <p:spPr>
          <a:xfrm>
            <a:off x="821338" y="832538"/>
            <a:ext cx="1020900" cy="102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txBox="1">
            <a:spLocks noGrp="1"/>
          </p:cNvSpPr>
          <p:nvPr>
            <p:ph type="title"/>
          </p:nvPr>
        </p:nvSpPr>
        <p:spPr>
          <a:xfrm>
            <a:off x="844858" y="1881000"/>
            <a:ext cx="5276192" cy="138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bg2">
                    <a:lumMod val="25000"/>
                  </a:schemeClr>
                </a:solidFill>
                <a:latin typeface="Calibri" panose="020F0502020204030204" pitchFamily="34" charset="0"/>
                <a:cs typeface="Calibri" panose="020F0502020204030204" pitchFamily="34" charset="0"/>
              </a:rPr>
              <a:t>Hoạt động nhóm</a:t>
            </a:r>
            <a:endParaRPr b="1" dirty="0">
              <a:solidFill>
                <a:schemeClr val="bg2">
                  <a:lumMod val="25000"/>
                </a:schemeClr>
              </a:solidFill>
              <a:latin typeface="Calibri" panose="020F0502020204030204" pitchFamily="34" charset="0"/>
              <a:cs typeface="Calibri" panose="020F0502020204030204" pitchFamily="34" charset="0"/>
            </a:endParaRPr>
          </a:p>
        </p:txBody>
      </p:sp>
      <p:sp>
        <p:nvSpPr>
          <p:cNvPr id="1262" name="Google Shape;1262;p37"/>
          <p:cNvSpPr txBox="1">
            <a:spLocks noGrp="1"/>
          </p:cNvSpPr>
          <p:nvPr>
            <p:ph type="title" idx="2"/>
          </p:nvPr>
        </p:nvSpPr>
        <p:spPr>
          <a:xfrm>
            <a:off x="894713" y="927863"/>
            <a:ext cx="86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latin typeface="Calibri" panose="020F0502020204030204" pitchFamily="34" charset="0"/>
                <a:cs typeface="Calibri" panose="020F0502020204030204" pitchFamily="34" charset="0"/>
              </a:rPr>
              <a:t>01</a:t>
            </a:r>
            <a:endParaRPr sz="4800" b="1" dirty="0">
              <a:latin typeface="Calibri" panose="020F0502020204030204" pitchFamily="34" charset="0"/>
              <a:cs typeface="Calibri" panose="020F0502020204030204" pitchFamily="34" charset="0"/>
            </a:endParaRPr>
          </a:p>
        </p:txBody>
      </p:sp>
      <p:sp>
        <p:nvSpPr>
          <p:cNvPr id="1264" name="Google Shape;1264;p37"/>
          <p:cNvSpPr/>
          <p:nvPr/>
        </p:nvSpPr>
        <p:spPr>
          <a:xfrm>
            <a:off x="2387743" y="4952399"/>
            <a:ext cx="289172" cy="62031"/>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4529017" y="1336375"/>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5564848" y="65285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3229918" y="134097"/>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8" name="Google Shape;1268;p37"/>
          <p:cNvGrpSpPr/>
          <p:nvPr/>
        </p:nvGrpSpPr>
        <p:grpSpPr>
          <a:xfrm>
            <a:off x="6410375" y="1025875"/>
            <a:ext cx="1554725" cy="3337250"/>
            <a:chOff x="6435050" y="1025875"/>
            <a:chExt cx="1554725" cy="3337250"/>
          </a:xfrm>
        </p:grpSpPr>
        <p:sp>
          <p:nvSpPr>
            <p:cNvPr id="1269" name="Google Shape;1269;p37"/>
            <p:cNvSpPr/>
            <p:nvPr/>
          </p:nvSpPr>
          <p:spPr>
            <a:xfrm>
              <a:off x="6601175" y="3198075"/>
              <a:ext cx="100975" cy="96350"/>
            </a:xfrm>
            <a:custGeom>
              <a:avLst/>
              <a:gdLst/>
              <a:ahLst/>
              <a:cxnLst/>
              <a:rect l="l" t="t"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6632725" y="3083250"/>
              <a:ext cx="216700" cy="211525"/>
            </a:xfrm>
            <a:custGeom>
              <a:avLst/>
              <a:gdLst/>
              <a:ahLst/>
              <a:cxnLst/>
              <a:rect l="l" t="t"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7"/>
            <p:cNvSpPr/>
            <p:nvPr/>
          </p:nvSpPr>
          <p:spPr>
            <a:xfrm>
              <a:off x="6649375" y="3211600"/>
              <a:ext cx="31700" cy="63675"/>
            </a:xfrm>
            <a:custGeom>
              <a:avLst/>
              <a:gdLst/>
              <a:ahLst/>
              <a:cxnLst/>
              <a:rect l="l" t="t"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7"/>
            <p:cNvSpPr/>
            <p:nvPr/>
          </p:nvSpPr>
          <p:spPr>
            <a:xfrm>
              <a:off x="6435050" y="2274100"/>
              <a:ext cx="578025" cy="934900"/>
            </a:xfrm>
            <a:custGeom>
              <a:avLst/>
              <a:gdLst/>
              <a:ahLst/>
              <a:cxnLst/>
              <a:rect l="l" t="t"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7"/>
            <p:cNvSpPr/>
            <p:nvPr/>
          </p:nvSpPr>
          <p:spPr>
            <a:xfrm>
              <a:off x="6592800" y="3013250"/>
              <a:ext cx="192475" cy="146000"/>
            </a:xfrm>
            <a:custGeom>
              <a:avLst/>
              <a:gdLst/>
              <a:ahLst/>
              <a:cxnLst/>
              <a:rect l="l" t="t"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7"/>
            <p:cNvSpPr/>
            <p:nvPr/>
          </p:nvSpPr>
          <p:spPr>
            <a:xfrm>
              <a:off x="7015675" y="2177300"/>
              <a:ext cx="857575" cy="1069875"/>
            </a:xfrm>
            <a:custGeom>
              <a:avLst/>
              <a:gdLst/>
              <a:ahLst/>
              <a:cxnLst/>
              <a:rect l="l" t="t"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7"/>
            <p:cNvSpPr/>
            <p:nvPr/>
          </p:nvSpPr>
          <p:spPr>
            <a:xfrm>
              <a:off x="7767175" y="3051875"/>
              <a:ext cx="77275" cy="160400"/>
            </a:xfrm>
            <a:custGeom>
              <a:avLst/>
              <a:gdLst/>
              <a:ahLst/>
              <a:cxnLst/>
              <a:rect l="l" t="t" r="r" b="b"/>
              <a:pathLst>
                <a:path w="3091" h="6416" extrusionOk="0">
                  <a:moveTo>
                    <a:pt x="0" y="6415"/>
                  </a:moveTo>
                  <a:cubicBezTo>
                    <a:pt x="734" y="6180"/>
                    <a:pt x="1283" y="5944"/>
                    <a:pt x="1571" y="5682"/>
                  </a:cubicBezTo>
                  <a:cubicBezTo>
                    <a:pt x="2436" y="4923"/>
                    <a:pt x="2881" y="2776"/>
                    <a:pt x="3090" y="0"/>
                  </a:cubicBezTo>
                  <a:lnTo>
                    <a:pt x="3090" y="0"/>
                  </a:lnTo>
                  <a:cubicBezTo>
                    <a:pt x="2881" y="2776"/>
                    <a:pt x="2436" y="4923"/>
                    <a:pt x="1571" y="5682"/>
                  </a:cubicBezTo>
                  <a:cubicBezTo>
                    <a:pt x="1283" y="5944"/>
                    <a:pt x="734" y="6180"/>
                    <a:pt x="0" y="6415"/>
                  </a:cubicBezTo>
                  <a:close/>
                </a:path>
              </a:pathLst>
            </a:custGeom>
            <a:solidFill>
              <a:srgbClr val="A0DE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7"/>
            <p:cNvSpPr/>
            <p:nvPr/>
          </p:nvSpPr>
          <p:spPr>
            <a:xfrm>
              <a:off x="7608100" y="2220500"/>
              <a:ext cx="236350" cy="1008125"/>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7"/>
            <p:cNvSpPr/>
            <p:nvPr/>
          </p:nvSpPr>
          <p:spPr>
            <a:xfrm>
              <a:off x="6829125" y="3097675"/>
              <a:ext cx="864750" cy="1135775"/>
            </a:xfrm>
            <a:custGeom>
              <a:avLst/>
              <a:gdLst/>
              <a:ahLst/>
              <a:cxnLst/>
              <a:rect l="l" t="t"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7"/>
            <p:cNvSpPr/>
            <p:nvPr/>
          </p:nvSpPr>
          <p:spPr>
            <a:xfrm>
              <a:off x="7418925" y="4062575"/>
              <a:ext cx="274950" cy="170875"/>
            </a:xfrm>
            <a:custGeom>
              <a:avLst/>
              <a:gdLst/>
              <a:ahLst/>
              <a:cxnLst/>
              <a:rect l="l" t="t"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7"/>
            <p:cNvSpPr/>
            <p:nvPr/>
          </p:nvSpPr>
          <p:spPr>
            <a:xfrm>
              <a:off x="6918150" y="4099900"/>
              <a:ext cx="267750" cy="133550"/>
            </a:xfrm>
            <a:custGeom>
              <a:avLst/>
              <a:gdLst/>
              <a:ahLst/>
              <a:cxnLst/>
              <a:rect l="l" t="t"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7"/>
            <p:cNvSpPr/>
            <p:nvPr/>
          </p:nvSpPr>
          <p:spPr>
            <a:xfrm>
              <a:off x="6829125" y="3097675"/>
              <a:ext cx="807150" cy="712250"/>
            </a:xfrm>
            <a:custGeom>
              <a:avLst/>
              <a:gdLst/>
              <a:ahLst/>
              <a:cxnLst/>
              <a:rect l="l" t="t"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7"/>
            <p:cNvSpPr/>
            <p:nvPr/>
          </p:nvSpPr>
          <p:spPr>
            <a:xfrm>
              <a:off x="6766925" y="4219550"/>
              <a:ext cx="455625" cy="143575"/>
            </a:xfrm>
            <a:custGeom>
              <a:avLst/>
              <a:gdLst/>
              <a:ahLst/>
              <a:cxnLst/>
              <a:rect l="l" t="t"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7"/>
            <p:cNvSpPr/>
            <p:nvPr/>
          </p:nvSpPr>
          <p:spPr>
            <a:xfrm>
              <a:off x="7278825" y="4219550"/>
              <a:ext cx="456300" cy="143575"/>
            </a:xfrm>
            <a:custGeom>
              <a:avLst/>
              <a:gdLst/>
              <a:ahLst/>
              <a:cxnLst/>
              <a:rect l="l" t="t"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7"/>
            <p:cNvSpPr/>
            <p:nvPr/>
          </p:nvSpPr>
          <p:spPr>
            <a:xfrm>
              <a:off x="6750575" y="3088525"/>
              <a:ext cx="955100" cy="669275"/>
            </a:xfrm>
            <a:custGeom>
              <a:avLst/>
              <a:gdLst/>
              <a:ahLst/>
              <a:cxnLst/>
              <a:rect l="l" t="t"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7"/>
            <p:cNvSpPr/>
            <p:nvPr/>
          </p:nvSpPr>
          <p:spPr>
            <a:xfrm>
              <a:off x="7366550" y="3104875"/>
              <a:ext cx="278225" cy="629125"/>
            </a:xfrm>
            <a:custGeom>
              <a:avLst/>
              <a:gdLst/>
              <a:ahLst/>
              <a:cxnLst/>
              <a:rect l="l" t="t"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7"/>
            <p:cNvSpPr/>
            <p:nvPr/>
          </p:nvSpPr>
          <p:spPr>
            <a:xfrm>
              <a:off x="7076550" y="3097025"/>
              <a:ext cx="51100" cy="267100"/>
            </a:xfrm>
            <a:custGeom>
              <a:avLst/>
              <a:gdLst/>
              <a:ahLst/>
              <a:cxnLst/>
              <a:rect l="l" t="t"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7"/>
            <p:cNvSpPr/>
            <p:nvPr/>
          </p:nvSpPr>
          <p:spPr>
            <a:xfrm>
              <a:off x="6758425" y="3089825"/>
              <a:ext cx="84475" cy="159750"/>
            </a:xfrm>
            <a:custGeom>
              <a:avLst/>
              <a:gdLst/>
              <a:ahLst/>
              <a:cxnLst/>
              <a:rect l="l" t="t"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7"/>
            <p:cNvSpPr/>
            <p:nvPr/>
          </p:nvSpPr>
          <p:spPr>
            <a:xfrm>
              <a:off x="7054950" y="3481950"/>
              <a:ext cx="155450" cy="51350"/>
            </a:xfrm>
            <a:custGeom>
              <a:avLst/>
              <a:gdLst/>
              <a:ahLst/>
              <a:cxnLst/>
              <a:rect l="l" t="t"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7"/>
            <p:cNvSpPr/>
            <p:nvPr/>
          </p:nvSpPr>
          <p:spPr>
            <a:xfrm>
              <a:off x="6854000" y="2219025"/>
              <a:ext cx="580650" cy="898100"/>
            </a:xfrm>
            <a:custGeom>
              <a:avLst/>
              <a:gdLst/>
              <a:ahLst/>
              <a:cxnLst/>
              <a:rect l="l" t="t"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7"/>
            <p:cNvSpPr/>
            <p:nvPr/>
          </p:nvSpPr>
          <p:spPr>
            <a:xfrm>
              <a:off x="6698200" y="2212500"/>
              <a:ext cx="972775" cy="1116950"/>
            </a:xfrm>
            <a:custGeom>
              <a:avLst/>
              <a:gdLst/>
              <a:ahLst/>
              <a:cxnLst/>
              <a:rect l="l" t="t"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7"/>
            <p:cNvSpPr/>
            <p:nvPr/>
          </p:nvSpPr>
          <p:spPr>
            <a:xfrm>
              <a:off x="7314175" y="2212650"/>
              <a:ext cx="349600" cy="845675"/>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7"/>
            <p:cNvSpPr/>
            <p:nvPr/>
          </p:nvSpPr>
          <p:spPr>
            <a:xfrm>
              <a:off x="6690350" y="2237900"/>
              <a:ext cx="324700" cy="675800"/>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7"/>
            <p:cNvSpPr/>
            <p:nvPr/>
          </p:nvSpPr>
          <p:spPr>
            <a:xfrm>
              <a:off x="7017000" y="2118400"/>
              <a:ext cx="310300" cy="201100"/>
            </a:xfrm>
            <a:custGeom>
              <a:avLst/>
              <a:gdLst/>
              <a:ahLst/>
              <a:cxnLst/>
              <a:rect l="l" t="t"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7"/>
            <p:cNvSpPr/>
            <p:nvPr/>
          </p:nvSpPr>
          <p:spPr>
            <a:xfrm>
              <a:off x="6988850" y="2072650"/>
              <a:ext cx="336475" cy="166975"/>
            </a:xfrm>
            <a:custGeom>
              <a:avLst/>
              <a:gdLst/>
              <a:ahLst/>
              <a:cxnLst/>
              <a:rect l="l" t="t"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7"/>
            <p:cNvSpPr/>
            <p:nvPr/>
          </p:nvSpPr>
          <p:spPr>
            <a:xfrm>
              <a:off x="6990150" y="2251275"/>
              <a:ext cx="357450" cy="104775"/>
            </a:xfrm>
            <a:custGeom>
              <a:avLst/>
              <a:gdLst/>
              <a:ahLst/>
              <a:cxnLst/>
              <a:rect l="l" t="t"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7"/>
            <p:cNvSpPr/>
            <p:nvPr/>
          </p:nvSpPr>
          <p:spPr>
            <a:xfrm>
              <a:off x="7067400" y="2299725"/>
              <a:ext cx="17050" cy="16375"/>
            </a:xfrm>
            <a:custGeom>
              <a:avLst/>
              <a:gdLst/>
              <a:ahLst/>
              <a:cxnLst/>
              <a:rect l="l" t="t"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7"/>
            <p:cNvSpPr/>
            <p:nvPr/>
          </p:nvSpPr>
          <p:spPr>
            <a:xfrm>
              <a:off x="6990150" y="2160125"/>
              <a:ext cx="368000" cy="224225"/>
            </a:xfrm>
            <a:custGeom>
              <a:avLst/>
              <a:gdLst/>
              <a:ahLst/>
              <a:cxnLst/>
              <a:rect l="l" t="t"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7"/>
            <p:cNvSpPr/>
            <p:nvPr/>
          </p:nvSpPr>
          <p:spPr>
            <a:xfrm>
              <a:off x="6975100" y="2369775"/>
              <a:ext cx="170225" cy="693300"/>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7"/>
            <p:cNvSpPr/>
            <p:nvPr/>
          </p:nvSpPr>
          <p:spPr>
            <a:xfrm>
              <a:off x="7029425" y="2303625"/>
              <a:ext cx="102800" cy="10505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7"/>
            <p:cNvSpPr/>
            <p:nvPr/>
          </p:nvSpPr>
          <p:spPr>
            <a:xfrm>
              <a:off x="6674625" y="1196475"/>
              <a:ext cx="274975" cy="428475"/>
            </a:xfrm>
            <a:custGeom>
              <a:avLst/>
              <a:gdLst/>
              <a:ahLst/>
              <a:cxnLst/>
              <a:rect l="l" t="t"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7"/>
            <p:cNvSpPr/>
            <p:nvPr/>
          </p:nvSpPr>
          <p:spPr>
            <a:xfrm>
              <a:off x="6685100" y="1187300"/>
              <a:ext cx="892250" cy="1016875"/>
            </a:xfrm>
            <a:custGeom>
              <a:avLst/>
              <a:gdLst/>
              <a:ahLst/>
              <a:cxnLst/>
              <a:rect l="l" t="t"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7"/>
            <p:cNvSpPr/>
            <p:nvPr/>
          </p:nvSpPr>
          <p:spPr>
            <a:xfrm>
              <a:off x="6649750" y="1025875"/>
              <a:ext cx="1097150" cy="779300"/>
            </a:xfrm>
            <a:custGeom>
              <a:avLst/>
              <a:gdLst/>
              <a:ahLst/>
              <a:cxnLst/>
              <a:rect l="l" t="t"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lnTo>
                    <a:pt x="10579" y="11442"/>
                  </a:ln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lnTo>
                    <a:pt x="19665" y="12097"/>
                  </a:ln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lnTo>
                    <a:pt x="28908" y="15448"/>
                  </a:ln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lnTo>
                    <a:pt x="29563" y="22832"/>
                  </a:ln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lnTo>
                    <a:pt x="31841" y="25084"/>
                  </a:ln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7"/>
            <p:cNvSpPr/>
            <p:nvPr/>
          </p:nvSpPr>
          <p:spPr>
            <a:xfrm>
              <a:off x="7462125" y="1653400"/>
              <a:ext cx="272350" cy="327925"/>
            </a:xfrm>
            <a:custGeom>
              <a:avLst/>
              <a:gdLst/>
              <a:ahLst/>
              <a:cxnLst/>
              <a:rect l="l" t="t"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7"/>
            <p:cNvSpPr/>
            <p:nvPr/>
          </p:nvSpPr>
          <p:spPr>
            <a:xfrm>
              <a:off x="7548525" y="1740650"/>
              <a:ext cx="134875" cy="155125"/>
            </a:xfrm>
            <a:custGeom>
              <a:avLst/>
              <a:gdLst/>
              <a:ahLst/>
              <a:cxnLst/>
              <a:rect l="l" t="t"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7"/>
            <p:cNvSpPr/>
            <p:nvPr/>
          </p:nvSpPr>
          <p:spPr>
            <a:xfrm>
              <a:off x="7048400" y="1861775"/>
              <a:ext cx="439275" cy="342400"/>
            </a:xfrm>
            <a:custGeom>
              <a:avLst/>
              <a:gdLst/>
              <a:ahLst/>
              <a:cxnLst/>
              <a:rect l="l" t="t"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7"/>
            <p:cNvSpPr/>
            <p:nvPr/>
          </p:nvSpPr>
          <p:spPr>
            <a:xfrm>
              <a:off x="7466050" y="1910225"/>
              <a:ext cx="26200" cy="45200"/>
            </a:xfrm>
            <a:custGeom>
              <a:avLst/>
              <a:gdLst/>
              <a:ahLst/>
              <a:cxnLst/>
              <a:rect l="l" t="t"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7"/>
            <p:cNvSpPr/>
            <p:nvPr/>
          </p:nvSpPr>
          <p:spPr>
            <a:xfrm>
              <a:off x="6691000" y="1834950"/>
              <a:ext cx="119150" cy="275625"/>
            </a:xfrm>
            <a:custGeom>
              <a:avLst/>
              <a:gdLst/>
              <a:ahLst/>
              <a:cxnLst/>
              <a:rect l="l" t="t"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7"/>
            <p:cNvSpPr/>
            <p:nvPr/>
          </p:nvSpPr>
          <p:spPr>
            <a:xfrm>
              <a:off x="7026800" y="1522525"/>
              <a:ext cx="156575" cy="58700"/>
            </a:xfrm>
            <a:custGeom>
              <a:avLst/>
              <a:gdLst/>
              <a:ahLst/>
              <a:cxnLst/>
              <a:rect l="l" t="t"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7"/>
            <p:cNvSpPr/>
            <p:nvPr/>
          </p:nvSpPr>
          <p:spPr>
            <a:xfrm>
              <a:off x="6752375" y="1518700"/>
              <a:ext cx="120625" cy="56525"/>
            </a:xfrm>
            <a:custGeom>
              <a:avLst/>
              <a:gdLst/>
              <a:ahLst/>
              <a:cxnLst/>
              <a:rect l="l" t="t"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7"/>
            <p:cNvSpPr/>
            <p:nvPr/>
          </p:nvSpPr>
          <p:spPr>
            <a:xfrm>
              <a:off x="6857275" y="1641375"/>
              <a:ext cx="73325" cy="192500"/>
            </a:xfrm>
            <a:custGeom>
              <a:avLst/>
              <a:gdLst/>
              <a:ahLst/>
              <a:cxnLst/>
              <a:rect l="l" t="t"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7"/>
            <p:cNvSpPr/>
            <p:nvPr/>
          </p:nvSpPr>
          <p:spPr>
            <a:xfrm>
              <a:off x="7030075" y="1704775"/>
              <a:ext cx="152325" cy="58450"/>
            </a:xfrm>
            <a:custGeom>
              <a:avLst/>
              <a:gdLst/>
              <a:ahLst/>
              <a:cxnLst/>
              <a:rect l="l" t="t"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6750025" y="1704775"/>
              <a:ext cx="98100" cy="58450"/>
            </a:xfrm>
            <a:custGeom>
              <a:avLst/>
              <a:gdLst/>
              <a:ahLst/>
              <a:cxnLst/>
              <a:rect l="l" t="t"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p:cNvSpPr/>
            <p:nvPr/>
          </p:nvSpPr>
          <p:spPr>
            <a:xfrm>
              <a:off x="6839050" y="1829000"/>
              <a:ext cx="223425" cy="73225"/>
            </a:xfrm>
            <a:custGeom>
              <a:avLst/>
              <a:gdLst/>
              <a:ahLst/>
              <a:cxnLst/>
              <a:rect l="l" t="t"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7"/>
            <p:cNvSpPr/>
            <p:nvPr/>
          </p:nvSpPr>
          <p:spPr>
            <a:xfrm>
              <a:off x="7625775" y="3240625"/>
              <a:ext cx="119775" cy="91050"/>
            </a:xfrm>
            <a:custGeom>
              <a:avLst/>
              <a:gdLst/>
              <a:ahLst/>
              <a:cxnLst/>
              <a:rect l="l" t="t"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7480450" y="3103300"/>
              <a:ext cx="240775" cy="226300"/>
            </a:xfrm>
            <a:custGeom>
              <a:avLst/>
              <a:gdLst/>
              <a:ahLst/>
              <a:cxnLst/>
              <a:rect l="l" t="t"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7651425" y="3250775"/>
              <a:ext cx="42875" cy="61175"/>
            </a:xfrm>
            <a:custGeom>
              <a:avLst/>
              <a:gdLst/>
              <a:ahLst/>
              <a:cxnLst/>
              <a:rect l="l" t="t"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7454300" y="2261475"/>
              <a:ext cx="535475" cy="992025"/>
            </a:xfrm>
            <a:custGeom>
              <a:avLst/>
              <a:gdLst/>
              <a:ahLst/>
              <a:cxnLst/>
              <a:rect l="l" t="t"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7569475" y="3029600"/>
              <a:ext cx="194450" cy="174800"/>
            </a:xfrm>
            <a:custGeom>
              <a:avLst/>
              <a:gdLst/>
              <a:ahLst/>
              <a:cxnLst/>
              <a:rect l="l" t="t"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7509250" y="2579225"/>
              <a:ext cx="94300" cy="60925"/>
            </a:xfrm>
            <a:custGeom>
              <a:avLst/>
              <a:gdLst/>
              <a:ahLst/>
              <a:cxnLst/>
              <a:rect l="l" t="t"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7564900" y="2607375"/>
              <a:ext cx="38650" cy="32775"/>
            </a:xfrm>
            <a:custGeom>
              <a:avLst/>
              <a:gdLst/>
              <a:ahLst/>
              <a:cxnLst/>
              <a:rect l="l" t="t"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456458" y="54927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flipH="1">
            <a:off x="364099" y="87000"/>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36926" y="1605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819547" y="63485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077A90F7-6830-22DF-0D8F-F90F42D8D7C9}"/>
              </a:ext>
            </a:extLst>
          </p:cNvPr>
          <p:cNvPicPr>
            <a:picLocks noChangeAspect="1"/>
          </p:cNvPicPr>
          <p:nvPr/>
        </p:nvPicPr>
        <p:blipFill>
          <a:blip r:embed="rId3"/>
          <a:stretch>
            <a:fillRect/>
          </a:stretch>
        </p:blipFill>
        <p:spPr>
          <a:xfrm>
            <a:off x="4551543" y="3254"/>
            <a:ext cx="4585432" cy="5121774"/>
          </a:xfrm>
          <a:prstGeom prst="rect">
            <a:avLst/>
          </a:prstGeom>
        </p:spPr>
      </p:pic>
      <p:sp>
        <p:nvSpPr>
          <p:cNvPr id="19" name="TextBox 18">
            <a:extLst>
              <a:ext uri="{FF2B5EF4-FFF2-40B4-BE49-F238E27FC236}">
                <a16:creationId xmlns:a16="http://schemas.microsoft.com/office/drawing/2014/main" id="{E1E22B41-DD13-32DA-94CE-67D0C546351E}"/>
              </a:ext>
            </a:extLst>
          </p:cNvPr>
          <p:cNvSpPr txBox="1"/>
          <p:nvPr/>
        </p:nvSpPr>
        <p:spPr>
          <a:xfrm>
            <a:off x="430120" y="286604"/>
            <a:ext cx="3389898" cy="1200329"/>
          </a:xfrm>
          <a:prstGeom prst="rect">
            <a:avLst/>
          </a:prstGeom>
          <a:noFill/>
        </p:spPr>
        <p:txBody>
          <a:bodyPr wrap="square">
            <a:spAutoFit/>
          </a:bodyPr>
          <a:lstStyle/>
          <a:p>
            <a:pPr algn="just"/>
            <a:r>
              <a:rPr lang="nl-NL" sz="2400" dirty="0">
                <a:solidFill>
                  <a:schemeClr val="tx1">
                    <a:lumMod val="50000"/>
                  </a:schemeClr>
                </a:solidFill>
                <a:effectLst/>
                <a:latin typeface="Times New Roman" panose="02020603050405020304" pitchFamily="18" charset="0"/>
                <a:ea typeface="Times New Roman" panose="02020603050405020304" pitchFamily="18" charset="0"/>
              </a:rPr>
              <a:t>Dựa vào tranh và câu hỏi đoán nội dung câu chuyện “</a:t>
            </a:r>
            <a:r>
              <a:rPr lang="nl-NL" sz="2400" b="1" i="1" dirty="0">
                <a:solidFill>
                  <a:schemeClr val="tx1">
                    <a:lumMod val="50000"/>
                  </a:schemeClr>
                </a:solidFill>
                <a:effectLst/>
                <a:latin typeface="Times New Roman" panose="02020603050405020304" pitchFamily="18" charset="0"/>
                <a:ea typeface="Times New Roman" panose="02020603050405020304" pitchFamily="18" charset="0"/>
              </a:rPr>
              <a:t>Hàng xóm của tắc kè”</a:t>
            </a:r>
            <a:endParaRPr lang="en-US" sz="2400" dirty="0">
              <a:solidFill>
                <a:schemeClr val="tx1">
                  <a:lumMod val="50000"/>
                </a:schemeClr>
              </a:solidFill>
            </a:endParaRPr>
          </a:p>
        </p:txBody>
      </p:sp>
      <p:grpSp>
        <p:nvGrpSpPr>
          <p:cNvPr id="10" name="Group 9">
            <a:extLst>
              <a:ext uri="{FF2B5EF4-FFF2-40B4-BE49-F238E27FC236}">
                <a16:creationId xmlns:a16="http://schemas.microsoft.com/office/drawing/2014/main" id="{8DA6900E-05A7-9E43-9BDF-FBA74C7EC3EA}"/>
              </a:ext>
            </a:extLst>
          </p:cNvPr>
          <p:cNvGrpSpPr/>
          <p:nvPr/>
        </p:nvGrpSpPr>
        <p:grpSpPr>
          <a:xfrm>
            <a:off x="430120" y="1690255"/>
            <a:ext cx="3707771" cy="3366245"/>
            <a:chOff x="430120" y="1690255"/>
            <a:chExt cx="3707771" cy="3366245"/>
          </a:xfrm>
        </p:grpSpPr>
        <p:sp>
          <p:nvSpPr>
            <p:cNvPr id="9" name="Rectangle: Rounded Corners 8">
              <a:extLst>
                <a:ext uri="{FF2B5EF4-FFF2-40B4-BE49-F238E27FC236}">
                  <a16:creationId xmlns:a16="http://schemas.microsoft.com/office/drawing/2014/main" id="{299CF080-E392-326D-D1BB-8D763B115191}"/>
                </a:ext>
              </a:extLst>
            </p:cNvPr>
            <p:cNvSpPr/>
            <p:nvPr/>
          </p:nvSpPr>
          <p:spPr>
            <a:xfrm>
              <a:off x="430120" y="1690255"/>
              <a:ext cx="3707771" cy="3366245"/>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3A43200-94C4-6798-CFB0-07067597E07B}"/>
                </a:ext>
              </a:extLst>
            </p:cNvPr>
            <p:cNvSpPr txBox="1"/>
            <p:nvPr/>
          </p:nvSpPr>
          <p:spPr>
            <a:xfrm>
              <a:off x="747993" y="1770013"/>
              <a:ext cx="3389898" cy="461665"/>
            </a:xfrm>
            <a:prstGeom prst="rect">
              <a:avLst/>
            </a:prstGeom>
            <a:noFill/>
          </p:spPr>
          <p:txBody>
            <a:bodyPr wrap="square">
              <a:spAutoFit/>
            </a:bodyPr>
            <a:lstStyle/>
            <a:p>
              <a:pPr algn="just"/>
              <a:r>
                <a:rPr lang="nl-NL" sz="2400" b="1" dirty="0">
                  <a:solidFill>
                    <a:schemeClr val="accent2">
                      <a:lumMod val="75000"/>
                    </a:schemeClr>
                  </a:solidFill>
                  <a:effectLst/>
                  <a:latin typeface="Times New Roman" panose="02020603050405020304" pitchFamily="18" charset="0"/>
                  <a:ea typeface="Times New Roman" panose="02020603050405020304" pitchFamily="18" charset="0"/>
                </a:rPr>
                <a:t>Gợi ý</a:t>
              </a:r>
              <a:endParaRPr lang="en-US" sz="2400" b="1" dirty="0">
                <a:solidFill>
                  <a:schemeClr val="accent2">
                    <a:lumMod val="75000"/>
                  </a:schemeClr>
                </a:solidFill>
              </a:endParaRPr>
            </a:p>
          </p:txBody>
        </p:sp>
      </p:grpSp>
      <p:sp>
        <p:nvSpPr>
          <p:cNvPr id="22" name="TextBox 21">
            <a:extLst>
              <a:ext uri="{FF2B5EF4-FFF2-40B4-BE49-F238E27FC236}">
                <a16:creationId xmlns:a16="http://schemas.microsoft.com/office/drawing/2014/main" id="{79621B3A-FBE4-F30D-5845-6F49187EB4FE}"/>
              </a:ext>
            </a:extLst>
          </p:cNvPr>
          <p:cNvSpPr txBox="1"/>
          <p:nvPr/>
        </p:nvSpPr>
        <p:spPr>
          <a:xfrm>
            <a:off x="954819" y="2461305"/>
            <a:ext cx="3389898" cy="400110"/>
          </a:xfrm>
          <a:prstGeom prst="rect">
            <a:avLst/>
          </a:prstGeom>
          <a:noFill/>
        </p:spPr>
        <p:txBody>
          <a:bodyPr wrap="square">
            <a:spAutoFit/>
          </a:bodyPr>
          <a:lstStyle/>
          <a:p>
            <a:pPr algn="just"/>
            <a:r>
              <a:rPr lang="nl-NL" sz="2000" i="1" dirty="0">
                <a:solidFill>
                  <a:schemeClr val="tx1">
                    <a:lumMod val="50000"/>
                  </a:schemeClr>
                </a:solidFill>
                <a:effectLst/>
                <a:latin typeface="Times New Roman" panose="02020603050405020304" pitchFamily="18" charset="0"/>
                <a:ea typeface="Times New Roman" panose="02020603050405020304" pitchFamily="18" charset="0"/>
              </a:rPr>
              <a:t>Tranh vẽ cảnh ở đâu?</a:t>
            </a:r>
            <a:endParaRPr lang="en-US" sz="2000" i="1" dirty="0">
              <a:solidFill>
                <a:schemeClr val="tx1">
                  <a:lumMod val="50000"/>
                </a:schemeClr>
              </a:solidFill>
            </a:endParaRPr>
          </a:p>
        </p:txBody>
      </p:sp>
      <p:sp>
        <p:nvSpPr>
          <p:cNvPr id="23" name="TextBox 22">
            <a:extLst>
              <a:ext uri="{FF2B5EF4-FFF2-40B4-BE49-F238E27FC236}">
                <a16:creationId xmlns:a16="http://schemas.microsoft.com/office/drawing/2014/main" id="{0011DCD9-AB35-6AB5-AE3F-B1DCBA94B298}"/>
              </a:ext>
            </a:extLst>
          </p:cNvPr>
          <p:cNvSpPr txBox="1"/>
          <p:nvPr/>
        </p:nvSpPr>
        <p:spPr>
          <a:xfrm>
            <a:off x="926367" y="2982306"/>
            <a:ext cx="3389898" cy="400110"/>
          </a:xfrm>
          <a:prstGeom prst="rect">
            <a:avLst/>
          </a:prstGeom>
          <a:noFill/>
        </p:spPr>
        <p:txBody>
          <a:bodyPr wrap="square">
            <a:spAutoFit/>
          </a:bodyPr>
          <a:lstStyle/>
          <a:p>
            <a:pPr algn="just"/>
            <a:r>
              <a:rPr lang="nl-NL" sz="2000" i="1" dirty="0">
                <a:solidFill>
                  <a:schemeClr val="tx1">
                    <a:lumMod val="50000"/>
                  </a:schemeClr>
                </a:solidFill>
                <a:effectLst/>
                <a:latin typeface="Times New Roman" panose="02020603050405020304" pitchFamily="18" charset="0"/>
                <a:ea typeface="Times New Roman" panose="02020603050405020304" pitchFamily="18" charset="0"/>
              </a:rPr>
              <a:t>Trong tranh có những ai?</a:t>
            </a:r>
          </a:p>
        </p:txBody>
      </p:sp>
      <p:sp>
        <p:nvSpPr>
          <p:cNvPr id="24" name="TextBox 23">
            <a:extLst>
              <a:ext uri="{FF2B5EF4-FFF2-40B4-BE49-F238E27FC236}">
                <a16:creationId xmlns:a16="http://schemas.microsoft.com/office/drawing/2014/main" id="{6B9A9412-3009-99AB-02E7-DBB9A434E0B1}"/>
              </a:ext>
            </a:extLst>
          </p:cNvPr>
          <p:cNvSpPr txBox="1"/>
          <p:nvPr/>
        </p:nvSpPr>
        <p:spPr>
          <a:xfrm>
            <a:off x="961696" y="3480141"/>
            <a:ext cx="3389898" cy="400110"/>
          </a:xfrm>
          <a:prstGeom prst="rect">
            <a:avLst/>
          </a:prstGeom>
          <a:noFill/>
        </p:spPr>
        <p:txBody>
          <a:bodyPr wrap="square">
            <a:spAutoFit/>
          </a:bodyPr>
          <a:lstStyle/>
          <a:p>
            <a:pPr algn="just"/>
            <a:r>
              <a:rPr lang="nl-NL" sz="2000" i="1" dirty="0">
                <a:solidFill>
                  <a:schemeClr val="tx1">
                    <a:lumMod val="50000"/>
                  </a:schemeClr>
                </a:solidFill>
                <a:effectLst/>
                <a:latin typeface="Times New Roman" panose="02020603050405020304" pitchFamily="18" charset="0"/>
                <a:ea typeface="Times New Roman" panose="02020603050405020304" pitchFamily="18" charset="0"/>
              </a:rPr>
              <a:t>Họ đang làm gì?</a:t>
            </a:r>
          </a:p>
        </p:txBody>
      </p:sp>
      <p:sp>
        <p:nvSpPr>
          <p:cNvPr id="25" name="TextBox 24">
            <a:extLst>
              <a:ext uri="{FF2B5EF4-FFF2-40B4-BE49-F238E27FC236}">
                <a16:creationId xmlns:a16="http://schemas.microsoft.com/office/drawing/2014/main" id="{203D6B08-1AD3-3E44-F7C3-280F2E6ACA81}"/>
              </a:ext>
            </a:extLst>
          </p:cNvPr>
          <p:cNvSpPr txBox="1"/>
          <p:nvPr/>
        </p:nvSpPr>
        <p:spPr>
          <a:xfrm>
            <a:off x="951287" y="3927462"/>
            <a:ext cx="3024135" cy="707886"/>
          </a:xfrm>
          <a:prstGeom prst="rect">
            <a:avLst/>
          </a:prstGeom>
          <a:noFill/>
        </p:spPr>
        <p:txBody>
          <a:bodyPr wrap="square">
            <a:spAutoFit/>
          </a:bodyPr>
          <a:lstStyle/>
          <a:p>
            <a:pPr algn="just"/>
            <a:r>
              <a:rPr lang="nl-NL" sz="2000" i="1" dirty="0">
                <a:solidFill>
                  <a:schemeClr val="tx1">
                    <a:lumMod val="50000"/>
                  </a:schemeClr>
                </a:solidFill>
                <a:latin typeface="Times New Roman" panose="02020603050405020304" pitchFamily="18" charset="0"/>
                <a:ea typeface="Times New Roman" panose="02020603050405020304" pitchFamily="18" charset="0"/>
              </a:rPr>
              <a:t>Những bóng nói/ bóng nghĩ trong tranh có nội dung gì</a:t>
            </a:r>
            <a:r>
              <a:rPr lang="nl-NL" sz="2000" i="1" dirty="0">
                <a:solidFill>
                  <a:schemeClr val="tx1">
                    <a:lumMod val="50000"/>
                  </a:schemeClr>
                </a:solidFill>
                <a:effectLst/>
                <a:latin typeface="Times New Roman" panose="02020603050405020304" pitchFamily="18" charset="0"/>
                <a:ea typeface="Times New Roman" panose="02020603050405020304" pitchFamily="18" charset="0"/>
              </a:rPr>
              <a:t>?</a:t>
            </a:r>
          </a:p>
        </p:txBody>
      </p:sp>
      <p:grpSp>
        <p:nvGrpSpPr>
          <p:cNvPr id="26" name="Group 25">
            <a:extLst>
              <a:ext uri="{FF2B5EF4-FFF2-40B4-BE49-F238E27FC236}">
                <a16:creationId xmlns:a16="http://schemas.microsoft.com/office/drawing/2014/main" id="{F1C52B06-1BE5-3B48-C6BB-3B52FD89AE77}"/>
              </a:ext>
            </a:extLst>
          </p:cNvPr>
          <p:cNvGrpSpPr/>
          <p:nvPr/>
        </p:nvGrpSpPr>
        <p:grpSpPr>
          <a:xfrm>
            <a:off x="827498" y="2511405"/>
            <a:ext cx="123789" cy="290333"/>
            <a:chOff x="3478852" y="3040624"/>
            <a:chExt cx="239300" cy="561250"/>
          </a:xfrm>
        </p:grpSpPr>
        <p:sp>
          <p:nvSpPr>
            <p:cNvPr id="27" name="Google Shape;2230;p60">
              <a:extLst>
                <a:ext uri="{FF2B5EF4-FFF2-40B4-BE49-F238E27FC236}">
                  <a16:creationId xmlns:a16="http://schemas.microsoft.com/office/drawing/2014/main" id="{FC47850B-F5F9-895A-533F-92401D949EDE}"/>
                </a:ext>
              </a:extLst>
            </p:cNvPr>
            <p:cNvSpPr/>
            <p:nvPr/>
          </p:nvSpPr>
          <p:spPr>
            <a:xfrm>
              <a:off x="3578477" y="3191274"/>
              <a:ext cx="18825" cy="410600"/>
            </a:xfrm>
            <a:custGeom>
              <a:avLst/>
              <a:gdLst/>
              <a:ahLst/>
              <a:cxnLst/>
              <a:rect l="l" t="t" r="r" b="b"/>
              <a:pathLst>
                <a:path w="753" h="16424" extrusionOk="0">
                  <a:moveTo>
                    <a:pt x="376" y="1"/>
                  </a:moveTo>
                  <a:cubicBezTo>
                    <a:pt x="188" y="1"/>
                    <a:pt x="0" y="126"/>
                    <a:pt x="0" y="377"/>
                  </a:cubicBezTo>
                  <a:lnTo>
                    <a:pt x="0" y="16066"/>
                  </a:lnTo>
                  <a:cubicBezTo>
                    <a:pt x="0" y="16304"/>
                    <a:pt x="188" y="16423"/>
                    <a:pt x="376" y="16423"/>
                  </a:cubicBezTo>
                  <a:cubicBezTo>
                    <a:pt x="564" y="16423"/>
                    <a:pt x="752" y="16304"/>
                    <a:pt x="752" y="16066"/>
                  </a:cubicBezTo>
                  <a:lnTo>
                    <a:pt x="752" y="377"/>
                  </a:lnTo>
                  <a:cubicBezTo>
                    <a:pt x="752" y="126"/>
                    <a:pt x="564"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31;p60">
              <a:extLst>
                <a:ext uri="{FF2B5EF4-FFF2-40B4-BE49-F238E27FC236}">
                  <a16:creationId xmlns:a16="http://schemas.microsoft.com/office/drawing/2014/main" id="{17E0074D-4FBE-2232-A54F-17A58C64E6FA}"/>
                </a:ext>
              </a:extLst>
            </p:cNvPr>
            <p:cNvSpPr/>
            <p:nvPr/>
          </p:nvSpPr>
          <p:spPr>
            <a:xfrm>
              <a:off x="3478852" y="3294799"/>
              <a:ext cx="219950" cy="156525"/>
            </a:xfrm>
            <a:custGeom>
              <a:avLst/>
              <a:gdLst/>
              <a:ahLst/>
              <a:cxnLst/>
              <a:rect l="l" t="t" r="r" b="b"/>
              <a:pathLst>
                <a:path w="8798" h="6261" extrusionOk="0">
                  <a:moveTo>
                    <a:pt x="1919" y="0"/>
                  </a:moveTo>
                  <a:cubicBezTo>
                    <a:pt x="1808" y="0"/>
                    <a:pt x="1694" y="30"/>
                    <a:pt x="1579" y="95"/>
                  </a:cubicBezTo>
                  <a:cubicBezTo>
                    <a:pt x="0" y="947"/>
                    <a:pt x="4311" y="6261"/>
                    <a:pt x="4311" y="6261"/>
                  </a:cubicBezTo>
                  <a:cubicBezTo>
                    <a:pt x="5690" y="4932"/>
                    <a:pt x="8797" y="1825"/>
                    <a:pt x="7494" y="772"/>
                  </a:cubicBezTo>
                  <a:cubicBezTo>
                    <a:pt x="7367" y="672"/>
                    <a:pt x="7236" y="626"/>
                    <a:pt x="7103" y="626"/>
                  </a:cubicBezTo>
                  <a:cubicBezTo>
                    <a:pt x="5838" y="626"/>
                    <a:pt x="4361" y="4707"/>
                    <a:pt x="4361" y="4707"/>
                  </a:cubicBezTo>
                  <a:cubicBezTo>
                    <a:pt x="4361" y="4707"/>
                    <a:pt x="3308"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32;p60">
              <a:extLst>
                <a:ext uri="{FF2B5EF4-FFF2-40B4-BE49-F238E27FC236}">
                  <a16:creationId xmlns:a16="http://schemas.microsoft.com/office/drawing/2014/main" id="{D52411D4-90CB-AEE4-0978-CEF587ACE20A}"/>
                </a:ext>
              </a:extLst>
            </p:cNvPr>
            <p:cNvSpPr/>
            <p:nvPr/>
          </p:nvSpPr>
          <p:spPr>
            <a:xfrm>
              <a:off x="3505802" y="3040624"/>
              <a:ext cx="212350" cy="213025"/>
            </a:xfrm>
            <a:custGeom>
              <a:avLst/>
              <a:gdLst/>
              <a:ahLst/>
              <a:cxnLst/>
              <a:rect l="l" t="t" r="r" b="b"/>
              <a:pathLst>
                <a:path w="8494" h="8521" extrusionOk="0">
                  <a:moveTo>
                    <a:pt x="4780" y="1"/>
                  </a:moveTo>
                  <a:cubicBezTo>
                    <a:pt x="4743" y="1"/>
                    <a:pt x="4703" y="4"/>
                    <a:pt x="4662" y="12"/>
                  </a:cubicBezTo>
                  <a:cubicBezTo>
                    <a:pt x="3233" y="262"/>
                    <a:pt x="3333" y="3846"/>
                    <a:pt x="3333" y="3846"/>
                  </a:cubicBezTo>
                  <a:cubicBezTo>
                    <a:pt x="3333" y="3846"/>
                    <a:pt x="3030" y="601"/>
                    <a:pt x="1976" y="601"/>
                  </a:cubicBezTo>
                  <a:cubicBezTo>
                    <a:pt x="1819" y="601"/>
                    <a:pt x="1646" y="673"/>
                    <a:pt x="1454" y="839"/>
                  </a:cubicBezTo>
                  <a:cubicBezTo>
                    <a:pt x="0" y="2092"/>
                    <a:pt x="1504" y="8207"/>
                    <a:pt x="3359" y="8508"/>
                  </a:cubicBezTo>
                  <a:cubicBezTo>
                    <a:pt x="3410" y="8516"/>
                    <a:pt x="3463" y="8521"/>
                    <a:pt x="3517" y="8521"/>
                  </a:cubicBezTo>
                  <a:cubicBezTo>
                    <a:pt x="5373" y="8521"/>
                    <a:pt x="8494" y="3625"/>
                    <a:pt x="7544" y="2067"/>
                  </a:cubicBezTo>
                  <a:cubicBezTo>
                    <a:pt x="7358" y="1768"/>
                    <a:pt x="7166" y="1647"/>
                    <a:pt x="6977" y="1647"/>
                  </a:cubicBezTo>
                  <a:cubicBezTo>
                    <a:pt x="6152" y="1647"/>
                    <a:pt x="5389" y="3972"/>
                    <a:pt x="5389" y="3972"/>
                  </a:cubicBezTo>
                  <a:cubicBezTo>
                    <a:pt x="5389" y="3972"/>
                    <a:pt x="6050" y="1"/>
                    <a:pt x="47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roup 29">
            <a:extLst>
              <a:ext uri="{FF2B5EF4-FFF2-40B4-BE49-F238E27FC236}">
                <a16:creationId xmlns:a16="http://schemas.microsoft.com/office/drawing/2014/main" id="{ED7A70EF-667A-7CE5-B643-8B7FC362265C}"/>
              </a:ext>
            </a:extLst>
          </p:cNvPr>
          <p:cNvGrpSpPr/>
          <p:nvPr/>
        </p:nvGrpSpPr>
        <p:grpSpPr>
          <a:xfrm>
            <a:off x="827498" y="2990510"/>
            <a:ext cx="123789" cy="290333"/>
            <a:chOff x="3478852" y="3040624"/>
            <a:chExt cx="239300" cy="561250"/>
          </a:xfrm>
        </p:grpSpPr>
        <p:sp>
          <p:nvSpPr>
            <p:cNvPr id="31" name="Google Shape;2230;p60">
              <a:extLst>
                <a:ext uri="{FF2B5EF4-FFF2-40B4-BE49-F238E27FC236}">
                  <a16:creationId xmlns:a16="http://schemas.microsoft.com/office/drawing/2014/main" id="{FF1F0BD7-4C51-4BD7-0B9B-B0E11DAB0603}"/>
                </a:ext>
              </a:extLst>
            </p:cNvPr>
            <p:cNvSpPr/>
            <p:nvPr/>
          </p:nvSpPr>
          <p:spPr>
            <a:xfrm>
              <a:off x="3578477" y="3191274"/>
              <a:ext cx="18825" cy="410600"/>
            </a:xfrm>
            <a:custGeom>
              <a:avLst/>
              <a:gdLst/>
              <a:ahLst/>
              <a:cxnLst/>
              <a:rect l="l" t="t" r="r" b="b"/>
              <a:pathLst>
                <a:path w="753" h="16424" extrusionOk="0">
                  <a:moveTo>
                    <a:pt x="376" y="1"/>
                  </a:moveTo>
                  <a:cubicBezTo>
                    <a:pt x="188" y="1"/>
                    <a:pt x="0" y="126"/>
                    <a:pt x="0" y="377"/>
                  </a:cubicBezTo>
                  <a:lnTo>
                    <a:pt x="0" y="16066"/>
                  </a:lnTo>
                  <a:cubicBezTo>
                    <a:pt x="0" y="16304"/>
                    <a:pt x="188" y="16423"/>
                    <a:pt x="376" y="16423"/>
                  </a:cubicBezTo>
                  <a:cubicBezTo>
                    <a:pt x="564" y="16423"/>
                    <a:pt x="752" y="16304"/>
                    <a:pt x="752" y="16066"/>
                  </a:cubicBezTo>
                  <a:lnTo>
                    <a:pt x="752" y="377"/>
                  </a:lnTo>
                  <a:cubicBezTo>
                    <a:pt x="752" y="126"/>
                    <a:pt x="564"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31;p60">
              <a:extLst>
                <a:ext uri="{FF2B5EF4-FFF2-40B4-BE49-F238E27FC236}">
                  <a16:creationId xmlns:a16="http://schemas.microsoft.com/office/drawing/2014/main" id="{61E0BE7E-5A6A-F399-BA69-365FF91E58BC}"/>
                </a:ext>
              </a:extLst>
            </p:cNvPr>
            <p:cNvSpPr/>
            <p:nvPr/>
          </p:nvSpPr>
          <p:spPr>
            <a:xfrm>
              <a:off x="3478852" y="3294799"/>
              <a:ext cx="219950" cy="156525"/>
            </a:xfrm>
            <a:custGeom>
              <a:avLst/>
              <a:gdLst/>
              <a:ahLst/>
              <a:cxnLst/>
              <a:rect l="l" t="t" r="r" b="b"/>
              <a:pathLst>
                <a:path w="8798" h="6261" extrusionOk="0">
                  <a:moveTo>
                    <a:pt x="1919" y="0"/>
                  </a:moveTo>
                  <a:cubicBezTo>
                    <a:pt x="1808" y="0"/>
                    <a:pt x="1694" y="30"/>
                    <a:pt x="1579" y="95"/>
                  </a:cubicBezTo>
                  <a:cubicBezTo>
                    <a:pt x="0" y="947"/>
                    <a:pt x="4311" y="6261"/>
                    <a:pt x="4311" y="6261"/>
                  </a:cubicBezTo>
                  <a:cubicBezTo>
                    <a:pt x="5690" y="4932"/>
                    <a:pt x="8797" y="1825"/>
                    <a:pt x="7494" y="772"/>
                  </a:cubicBezTo>
                  <a:cubicBezTo>
                    <a:pt x="7367" y="672"/>
                    <a:pt x="7236" y="626"/>
                    <a:pt x="7103" y="626"/>
                  </a:cubicBezTo>
                  <a:cubicBezTo>
                    <a:pt x="5838" y="626"/>
                    <a:pt x="4361" y="4707"/>
                    <a:pt x="4361" y="4707"/>
                  </a:cubicBezTo>
                  <a:cubicBezTo>
                    <a:pt x="4361" y="4707"/>
                    <a:pt x="3308"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32;p60">
              <a:extLst>
                <a:ext uri="{FF2B5EF4-FFF2-40B4-BE49-F238E27FC236}">
                  <a16:creationId xmlns:a16="http://schemas.microsoft.com/office/drawing/2014/main" id="{87441FE6-2734-6F35-D11B-F6C1262B89D4}"/>
                </a:ext>
              </a:extLst>
            </p:cNvPr>
            <p:cNvSpPr/>
            <p:nvPr/>
          </p:nvSpPr>
          <p:spPr>
            <a:xfrm>
              <a:off x="3505802" y="3040624"/>
              <a:ext cx="212350" cy="213025"/>
            </a:xfrm>
            <a:custGeom>
              <a:avLst/>
              <a:gdLst/>
              <a:ahLst/>
              <a:cxnLst/>
              <a:rect l="l" t="t" r="r" b="b"/>
              <a:pathLst>
                <a:path w="8494" h="8521" extrusionOk="0">
                  <a:moveTo>
                    <a:pt x="4780" y="1"/>
                  </a:moveTo>
                  <a:cubicBezTo>
                    <a:pt x="4743" y="1"/>
                    <a:pt x="4703" y="4"/>
                    <a:pt x="4662" y="12"/>
                  </a:cubicBezTo>
                  <a:cubicBezTo>
                    <a:pt x="3233" y="262"/>
                    <a:pt x="3333" y="3846"/>
                    <a:pt x="3333" y="3846"/>
                  </a:cubicBezTo>
                  <a:cubicBezTo>
                    <a:pt x="3333" y="3846"/>
                    <a:pt x="3030" y="601"/>
                    <a:pt x="1976" y="601"/>
                  </a:cubicBezTo>
                  <a:cubicBezTo>
                    <a:pt x="1819" y="601"/>
                    <a:pt x="1646" y="673"/>
                    <a:pt x="1454" y="839"/>
                  </a:cubicBezTo>
                  <a:cubicBezTo>
                    <a:pt x="0" y="2092"/>
                    <a:pt x="1504" y="8207"/>
                    <a:pt x="3359" y="8508"/>
                  </a:cubicBezTo>
                  <a:cubicBezTo>
                    <a:pt x="3410" y="8516"/>
                    <a:pt x="3463" y="8521"/>
                    <a:pt x="3517" y="8521"/>
                  </a:cubicBezTo>
                  <a:cubicBezTo>
                    <a:pt x="5373" y="8521"/>
                    <a:pt x="8494" y="3625"/>
                    <a:pt x="7544" y="2067"/>
                  </a:cubicBezTo>
                  <a:cubicBezTo>
                    <a:pt x="7358" y="1768"/>
                    <a:pt x="7166" y="1647"/>
                    <a:pt x="6977" y="1647"/>
                  </a:cubicBezTo>
                  <a:cubicBezTo>
                    <a:pt x="6152" y="1647"/>
                    <a:pt x="5389" y="3972"/>
                    <a:pt x="5389" y="3972"/>
                  </a:cubicBezTo>
                  <a:cubicBezTo>
                    <a:pt x="5389" y="3972"/>
                    <a:pt x="6050" y="1"/>
                    <a:pt x="47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 name="Group 33">
            <a:extLst>
              <a:ext uri="{FF2B5EF4-FFF2-40B4-BE49-F238E27FC236}">
                <a16:creationId xmlns:a16="http://schemas.microsoft.com/office/drawing/2014/main" id="{90F79FC9-3DF1-E87C-ED9E-F211AEFF6066}"/>
              </a:ext>
            </a:extLst>
          </p:cNvPr>
          <p:cNvGrpSpPr/>
          <p:nvPr/>
        </p:nvGrpSpPr>
        <p:grpSpPr>
          <a:xfrm>
            <a:off x="837907" y="3548712"/>
            <a:ext cx="123789" cy="290333"/>
            <a:chOff x="3478852" y="3040624"/>
            <a:chExt cx="239300" cy="561250"/>
          </a:xfrm>
        </p:grpSpPr>
        <p:sp>
          <p:nvSpPr>
            <p:cNvPr id="35" name="Google Shape;2230;p60">
              <a:extLst>
                <a:ext uri="{FF2B5EF4-FFF2-40B4-BE49-F238E27FC236}">
                  <a16:creationId xmlns:a16="http://schemas.microsoft.com/office/drawing/2014/main" id="{D3258B7B-FDAA-5DA5-75B0-6C71E94AB282}"/>
                </a:ext>
              </a:extLst>
            </p:cNvPr>
            <p:cNvSpPr/>
            <p:nvPr/>
          </p:nvSpPr>
          <p:spPr>
            <a:xfrm>
              <a:off x="3578477" y="3191274"/>
              <a:ext cx="18825" cy="410600"/>
            </a:xfrm>
            <a:custGeom>
              <a:avLst/>
              <a:gdLst/>
              <a:ahLst/>
              <a:cxnLst/>
              <a:rect l="l" t="t" r="r" b="b"/>
              <a:pathLst>
                <a:path w="753" h="16424" extrusionOk="0">
                  <a:moveTo>
                    <a:pt x="376" y="1"/>
                  </a:moveTo>
                  <a:cubicBezTo>
                    <a:pt x="188" y="1"/>
                    <a:pt x="0" y="126"/>
                    <a:pt x="0" y="377"/>
                  </a:cubicBezTo>
                  <a:lnTo>
                    <a:pt x="0" y="16066"/>
                  </a:lnTo>
                  <a:cubicBezTo>
                    <a:pt x="0" y="16304"/>
                    <a:pt x="188" y="16423"/>
                    <a:pt x="376" y="16423"/>
                  </a:cubicBezTo>
                  <a:cubicBezTo>
                    <a:pt x="564" y="16423"/>
                    <a:pt x="752" y="16304"/>
                    <a:pt x="752" y="16066"/>
                  </a:cubicBezTo>
                  <a:lnTo>
                    <a:pt x="752" y="377"/>
                  </a:lnTo>
                  <a:cubicBezTo>
                    <a:pt x="752" y="126"/>
                    <a:pt x="564"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31;p60">
              <a:extLst>
                <a:ext uri="{FF2B5EF4-FFF2-40B4-BE49-F238E27FC236}">
                  <a16:creationId xmlns:a16="http://schemas.microsoft.com/office/drawing/2014/main" id="{7C568326-C422-BFD0-4A6C-44406948D767}"/>
                </a:ext>
              </a:extLst>
            </p:cNvPr>
            <p:cNvSpPr/>
            <p:nvPr/>
          </p:nvSpPr>
          <p:spPr>
            <a:xfrm>
              <a:off x="3478852" y="3294799"/>
              <a:ext cx="219950" cy="156525"/>
            </a:xfrm>
            <a:custGeom>
              <a:avLst/>
              <a:gdLst/>
              <a:ahLst/>
              <a:cxnLst/>
              <a:rect l="l" t="t" r="r" b="b"/>
              <a:pathLst>
                <a:path w="8798" h="6261" extrusionOk="0">
                  <a:moveTo>
                    <a:pt x="1919" y="0"/>
                  </a:moveTo>
                  <a:cubicBezTo>
                    <a:pt x="1808" y="0"/>
                    <a:pt x="1694" y="30"/>
                    <a:pt x="1579" y="95"/>
                  </a:cubicBezTo>
                  <a:cubicBezTo>
                    <a:pt x="0" y="947"/>
                    <a:pt x="4311" y="6261"/>
                    <a:pt x="4311" y="6261"/>
                  </a:cubicBezTo>
                  <a:cubicBezTo>
                    <a:pt x="5690" y="4932"/>
                    <a:pt x="8797" y="1825"/>
                    <a:pt x="7494" y="772"/>
                  </a:cubicBezTo>
                  <a:cubicBezTo>
                    <a:pt x="7367" y="672"/>
                    <a:pt x="7236" y="626"/>
                    <a:pt x="7103" y="626"/>
                  </a:cubicBezTo>
                  <a:cubicBezTo>
                    <a:pt x="5838" y="626"/>
                    <a:pt x="4361" y="4707"/>
                    <a:pt x="4361" y="4707"/>
                  </a:cubicBezTo>
                  <a:cubicBezTo>
                    <a:pt x="4361" y="4707"/>
                    <a:pt x="3308"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2;p60">
              <a:extLst>
                <a:ext uri="{FF2B5EF4-FFF2-40B4-BE49-F238E27FC236}">
                  <a16:creationId xmlns:a16="http://schemas.microsoft.com/office/drawing/2014/main" id="{B915E82F-8DB5-1112-991E-238EC4BBE371}"/>
                </a:ext>
              </a:extLst>
            </p:cNvPr>
            <p:cNvSpPr/>
            <p:nvPr/>
          </p:nvSpPr>
          <p:spPr>
            <a:xfrm>
              <a:off x="3505802" y="3040624"/>
              <a:ext cx="212350" cy="213025"/>
            </a:xfrm>
            <a:custGeom>
              <a:avLst/>
              <a:gdLst/>
              <a:ahLst/>
              <a:cxnLst/>
              <a:rect l="l" t="t" r="r" b="b"/>
              <a:pathLst>
                <a:path w="8494" h="8521" extrusionOk="0">
                  <a:moveTo>
                    <a:pt x="4780" y="1"/>
                  </a:moveTo>
                  <a:cubicBezTo>
                    <a:pt x="4743" y="1"/>
                    <a:pt x="4703" y="4"/>
                    <a:pt x="4662" y="12"/>
                  </a:cubicBezTo>
                  <a:cubicBezTo>
                    <a:pt x="3233" y="262"/>
                    <a:pt x="3333" y="3846"/>
                    <a:pt x="3333" y="3846"/>
                  </a:cubicBezTo>
                  <a:cubicBezTo>
                    <a:pt x="3333" y="3846"/>
                    <a:pt x="3030" y="601"/>
                    <a:pt x="1976" y="601"/>
                  </a:cubicBezTo>
                  <a:cubicBezTo>
                    <a:pt x="1819" y="601"/>
                    <a:pt x="1646" y="673"/>
                    <a:pt x="1454" y="839"/>
                  </a:cubicBezTo>
                  <a:cubicBezTo>
                    <a:pt x="0" y="2092"/>
                    <a:pt x="1504" y="8207"/>
                    <a:pt x="3359" y="8508"/>
                  </a:cubicBezTo>
                  <a:cubicBezTo>
                    <a:pt x="3410" y="8516"/>
                    <a:pt x="3463" y="8521"/>
                    <a:pt x="3517" y="8521"/>
                  </a:cubicBezTo>
                  <a:cubicBezTo>
                    <a:pt x="5373" y="8521"/>
                    <a:pt x="8494" y="3625"/>
                    <a:pt x="7544" y="2067"/>
                  </a:cubicBezTo>
                  <a:cubicBezTo>
                    <a:pt x="7358" y="1768"/>
                    <a:pt x="7166" y="1647"/>
                    <a:pt x="6977" y="1647"/>
                  </a:cubicBezTo>
                  <a:cubicBezTo>
                    <a:pt x="6152" y="1647"/>
                    <a:pt x="5389" y="3972"/>
                    <a:pt x="5389" y="3972"/>
                  </a:cubicBezTo>
                  <a:cubicBezTo>
                    <a:pt x="5389" y="3972"/>
                    <a:pt x="6050" y="1"/>
                    <a:pt x="47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8" name="Group 37">
            <a:extLst>
              <a:ext uri="{FF2B5EF4-FFF2-40B4-BE49-F238E27FC236}">
                <a16:creationId xmlns:a16="http://schemas.microsoft.com/office/drawing/2014/main" id="{FAF096FC-8FC3-8C44-0F5C-694F103D02BD}"/>
              </a:ext>
            </a:extLst>
          </p:cNvPr>
          <p:cNvGrpSpPr/>
          <p:nvPr/>
        </p:nvGrpSpPr>
        <p:grpSpPr>
          <a:xfrm>
            <a:off x="823966" y="4088595"/>
            <a:ext cx="123789" cy="290333"/>
            <a:chOff x="3478852" y="3040624"/>
            <a:chExt cx="239300" cy="561250"/>
          </a:xfrm>
        </p:grpSpPr>
        <p:sp>
          <p:nvSpPr>
            <p:cNvPr id="39" name="Google Shape;2230;p60">
              <a:extLst>
                <a:ext uri="{FF2B5EF4-FFF2-40B4-BE49-F238E27FC236}">
                  <a16:creationId xmlns:a16="http://schemas.microsoft.com/office/drawing/2014/main" id="{83DF776B-4925-7BC9-6931-11BF133A0F14}"/>
                </a:ext>
              </a:extLst>
            </p:cNvPr>
            <p:cNvSpPr/>
            <p:nvPr/>
          </p:nvSpPr>
          <p:spPr>
            <a:xfrm>
              <a:off x="3578477" y="3191274"/>
              <a:ext cx="18825" cy="410600"/>
            </a:xfrm>
            <a:custGeom>
              <a:avLst/>
              <a:gdLst/>
              <a:ahLst/>
              <a:cxnLst/>
              <a:rect l="l" t="t" r="r" b="b"/>
              <a:pathLst>
                <a:path w="753" h="16424" extrusionOk="0">
                  <a:moveTo>
                    <a:pt x="376" y="1"/>
                  </a:moveTo>
                  <a:cubicBezTo>
                    <a:pt x="188" y="1"/>
                    <a:pt x="0" y="126"/>
                    <a:pt x="0" y="377"/>
                  </a:cubicBezTo>
                  <a:lnTo>
                    <a:pt x="0" y="16066"/>
                  </a:lnTo>
                  <a:cubicBezTo>
                    <a:pt x="0" y="16304"/>
                    <a:pt x="188" y="16423"/>
                    <a:pt x="376" y="16423"/>
                  </a:cubicBezTo>
                  <a:cubicBezTo>
                    <a:pt x="564" y="16423"/>
                    <a:pt x="752" y="16304"/>
                    <a:pt x="752" y="16066"/>
                  </a:cubicBezTo>
                  <a:lnTo>
                    <a:pt x="752" y="377"/>
                  </a:lnTo>
                  <a:cubicBezTo>
                    <a:pt x="752" y="126"/>
                    <a:pt x="564"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31;p60">
              <a:extLst>
                <a:ext uri="{FF2B5EF4-FFF2-40B4-BE49-F238E27FC236}">
                  <a16:creationId xmlns:a16="http://schemas.microsoft.com/office/drawing/2014/main" id="{A265FF06-F0F4-DEAD-5C24-A3FA10A90378}"/>
                </a:ext>
              </a:extLst>
            </p:cNvPr>
            <p:cNvSpPr/>
            <p:nvPr/>
          </p:nvSpPr>
          <p:spPr>
            <a:xfrm>
              <a:off x="3478852" y="3294799"/>
              <a:ext cx="219950" cy="156525"/>
            </a:xfrm>
            <a:custGeom>
              <a:avLst/>
              <a:gdLst/>
              <a:ahLst/>
              <a:cxnLst/>
              <a:rect l="l" t="t" r="r" b="b"/>
              <a:pathLst>
                <a:path w="8798" h="6261" extrusionOk="0">
                  <a:moveTo>
                    <a:pt x="1919" y="0"/>
                  </a:moveTo>
                  <a:cubicBezTo>
                    <a:pt x="1808" y="0"/>
                    <a:pt x="1694" y="30"/>
                    <a:pt x="1579" y="95"/>
                  </a:cubicBezTo>
                  <a:cubicBezTo>
                    <a:pt x="0" y="947"/>
                    <a:pt x="4311" y="6261"/>
                    <a:pt x="4311" y="6261"/>
                  </a:cubicBezTo>
                  <a:cubicBezTo>
                    <a:pt x="5690" y="4932"/>
                    <a:pt x="8797" y="1825"/>
                    <a:pt x="7494" y="772"/>
                  </a:cubicBezTo>
                  <a:cubicBezTo>
                    <a:pt x="7367" y="672"/>
                    <a:pt x="7236" y="626"/>
                    <a:pt x="7103" y="626"/>
                  </a:cubicBezTo>
                  <a:cubicBezTo>
                    <a:pt x="5838" y="626"/>
                    <a:pt x="4361" y="4707"/>
                    <a:pt x="4361" y="4707"/>
                  </a:cubicBezTo>
                  <a:cubicBezTo>
                    <a:pt x="4361" y="4707"/>
                    <a:pt x="3308" y="0"/>
                    <a:pt x="19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2;p60">
              <a:extLst>
                <a:ext uri="{FF2B5EF4-FFF2-40B4-BE49-F238E27FC236}">
                  <a16:creationId xmlns:a16="http://schemas.microsoft.com/office/drawing/2014/main" id="{BE9756F7-B1F2-02CB-426F-A968C86BD8E6}"/>
                </a:ext>
              </a:extLst>
            </p:cNvPr>
            <p:cNvSpPr/>
            <p:nvPr/>
          </p:nvSpPr>
          <p:spPr>
            <a:xfrm>
              <a:off x="3505802" y="3040624"/>
              <a:ext cx="212350" cy="213025"/>
            </a:xfrm>
            <a:custGeom>
              <a:avLst/>
              <a:gdLst/>
              <a:ahLst/>
              <a:cxnLst/>
              <a:rect l="l" t="t" r="r" b="b"/>
              <a:pathLst>
                <a:path w="8494" h="8521" extrusionOk="0">
                  <a:moveTo>
                    <a:pt x="4780" y="1"/>
                  </a:moveTo>
                  <a:cubicBezTo>
                    <a:pt x="4743" y="1"/>
                    <a:pt x="4703" y="4"/>
                    <a:pt x="4662" y="12"/>
                  </a:cubicBezTo>
                  <a:cubicBezTo>
                    <a:pt x="3233" y="262"/>
                    <a:pt x="3333" y="3846"/>
                    <a:pt x="3333" y="3846"/>
                  </a:cubicBezTo>
                  <a:cubicBezTo>
                    <a:pt x="3333" y="3846"/>
                    <a:pt x="3030" y="601"/>
                    <a:pt x="1976" y="601"/>
                  </a:cubicBezTo>
                  <a:cubicBezTo>
                    <a:pt x="1819" y="601"/>
                    <a:pt x="1646" y="673"/>
                    <a:pt x="1454" y="839"/>
                  </a:cubicBezTo>
                  <a:cubicBezTo>
                    <a:pt x="0" y="2092"/>
                    <a:pt x="1504" y="8207"/>
                    <a:pt x="3359" y="8508"/>
                  </a:cubicBezTo>
                  <a:cubicBezTo>
                    <a:pt x="3410" y="8516"/>
                    <a:pt x="3463" y="8521"/>
                    <a:pt x="3517" y="8521"/>
                  </a:cubicBezTo>
                  <a:cubicBezTo>
                    <a:pt x="5373" y="8521"/>
                    <a:pt x="8494" y="3625"/>
                    <a:pt x="7544" y="2067"/>
                  </a:cubicBezTo>
                  <a:cubicBezTo>
                    <a:pt x="7358" y="1768"/>
                    <a:pt x="7166" y="1647"/>
                    <a:pt x="6977" y="1647"/>
                  </a:cubicBezTo>
                  <a:cubicBezTo>
                    <a:pt x="6152" y="1647"/>
                    <a:pt x="5389" y="3972"/>
                    <a:pt x="5389" y="3972"/>
                  </a:cubicBezTo>
                  <a:cubicBezTo>
                    <a:pt x="5389" y="3972"/>
                    <a:pt x="6050" y="1"/>
                    <a:pt x="47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1500"/>
                            </p:stCondLst>
                            <p:childTnLst>
                              <p:par>
                                <p:cTn id="23" presetID="16" presetClass="entr" presetSubtype="21"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par>
                          <p:cTn id="36" fill="hold">
                            <p:stCondLst>
                              <p:cond delay="2500"/>
                            </p:stCondLst>
                            <p:childTnLst>
                              <p:par>
                                <p:cTn id="37" presetID="16" presetClass="entr" presetSubtype="21"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inVertical)">
                                      <p:cBhvr>
                                        <p:cTn id="39" dur="500"/>
                                        <p:tgtEl>
                                          <p:spTgt spid="3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323</Words>
  <Application>Microsoft Office PowerPoint</Application>
  <PresentationFormat>On-screen Show (16:9)</PresentationFormat>
  <Paragraphs>38</Paragraphs>
  <Slides>17</Slides>
  <Notes>13</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17</vt:i4>
      </vt:variant>
    </vt:vector>
  </HeadingPairs>
  <TitlesOfParts>
    <vt:vector size="33" baseType="lpstr">
      <vt:lpstr>Calibri Light</vt:lpstr>
      <vt:lpstr>Didact Gothic</vt:lpstr>
      <vt:lpstr>#9Slide05 Phobia</vt:lpstr>
      <vt:lpstr>Roboto Condensed</vt:lpstr>
      <vt:lpstr>UTM Futura Extra</vt:lpstr>
      <vt:lpstr>Chau Philomene One</vt:lpstr>
      <vt:lpstr>Arial</vt:lpstr>
      <vt:lpstr>#9Slide05 SVNClementine</vt:lpstr>
      <vt:lpstr>Bebas Neue</vt:lpstr>
      <vt:lpstr>UTM Cookies</vt:lpstr>
      <vt:lpstr>Times New Roman</vt:lpstr>
      <vt:lpstr>SVN-Poky's</vt:lpstr>
      <vt:lpstr>Calibri</vt:lpstr>
      <vt:lpstr>Eco-Friendly School Center by Slidesgo</vt:lpstr>
      <vt:lpstr>Office Theme</vt:lpstr>
      <vt:lpstr>1_Office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Hoạt động nhóm</vt:lpstr>
      <vt:lpstr>PowerPoint Presentation</vt:lpstr>
      <vt:lpstr>Nghe và kể lại câu chuyện</vt:lpstr>
      <vt:lpstr>PowerPoint Presentation</vt:lpstr>
      <vt:lpstr>PowerPoint Presentation</vt:lpstr>
      <vt:lpstr>PowerPoint Presentation</vt:lpstr>
      <vt:lpstr>PowerPoint Presentation</vt:lpstr>
      <vt:lpstr>PowerPoint Presentation</vt:lpstr>
      <vt:lpstr>Định hướng học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Nói và nghe</dc:title>
  <cp:lastModifiedBy>11332</cp:lastModifiedBy>
  <cp:revision>24</cp:revision>
  <dcterms:modified xsi:type="dcterms:W3CDTF">2024-12-21T14:30:51Z</dcterms:modified>
</cp:coreProperties>
</file>