
<file path=[Content_Types].xml><?xml version="1.0" encoding="utf-8"?>
<Types xmlns="http://schemas.openxmlformats.org/package/2006/content-types">
  <Default Extension="emf" ContentType="image/x-emf"/>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23" r:id="rId3"/>
    <p:sldId id="258" r:id="rId4"/>
    <p:sldId id="334" r:id="rId5"/>
    <p:sldId id="339" r:id="rId6"/>
    <p:sldId id="324" r:id="rId7"/>
    <p:sldId id="335" r:id="rId8"/>
    <p:sldId id="259" r:id="rId9"/>
    <p:sldId id="260" r:id="rId10"/>
    <p:sldId id="327" r:id="rId11"/>
    <p:sldId id="336" r:id="rId12"/>
    <p:sldId id="337" r:id="rId13"/>
    <p:sldId id="326" r:id="rId14"/>
    <p:sldId id="329" r:id="rId15"/>
    <p:sldId id="28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9" d="100"/>
          <a:sy n="79" d="100"/>
        </p:scale>
        <p:origin x="85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6366F-D75A-7290-0A20-6BB2E4E5D8D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D"/>
          </a:p>
        </p:txBody>
      </p:sp>
      <p:sp>
        <p:nvSpPr>
          <p:cNvPr id="3" name="Subtitle 2">
            <a:extLst>
              <a:ext uri="{FF2B5EF4-FFF2-40B4-BE49-F238E27FC236}">
                <a16:creationId xmlns:a16="http://schemas.microsoft.com/office/drawing/2014/main" id="{C94E72A2-23F2-40B1-0905-113776CD18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
        <p:nvSpPr>
          <p:cNvPr id="4" name="Date Placeholder 3">
            <a:extLst>
              <a:ext uri="{FF2B5EF4-FFF2-40B4-BE49-F238E27FC236}">
                <a16:creationId xmlns:a16="http://schemas.microsoft.com/office/drawing/2014/main" id="{8A35F600-9336-9AA7-E5B6-FC52C834EEEE}"/>
              </a:ext>
            </a:extLst>
          </p:cNvPr>
          <p:cNvSpPr>
            <a:spLocks noGrp="1"/>
          </p:cNvSpPr>
          <p:nvPr>
            <p:ph type="dt" sz="half" idx="10"/>
          </p:nvPr>
        </p:nvSpPr>
        <p:spPr/>
        <p:txBody>
          <a:bodyPr/>
          <a:lstStyle/>
          <a:p>
            <a:fld id="{B93609E6-9BEB-4448-B64C-96E52297D5B3}" type="datetimeFigureOut">
              <a:rPr lang="en-ID" smtClean="0"/>
              <a:t>21/12/2024</a:t>
            </a:fld>
            <a:endParaRPr lang="en-ID"/>
          </a:p>
        </p:txBody>
      </p:sp>
      <p:sp>
        <p:nvSpPr>
          <p:cNvPr id="5" name="Footer Placeholder 4">
            <a:extLst>
              <a:ext uri="{FF2B5EF4-FFF2-40B4-BE49-F238E27FC236}">
                <a16:creationId xmlns:a16="http://schemas.microsoft.com/office/drawing/2014/main" id="{FCD4CD51-3107-6018-29CD-A7E72555B5DF}"/>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D2F4C94C-000B-0DDA-0D23-E8075B858EF6}"/>
              </a:ext>
            </a:extLst>
          </p:cNvPr>
          <p:cNvSpPr>
            <a:spLocks noGrp="1"/>
          </p:cNvSpPr>
          <p:nvPr>
            <p:ph type="sldNum" sz="quarter" idx="12"/>
          </p:nvPr>
        </p:nvSpPr>
        <p:spPr/>
        <p:txBody>
          <a:bodyPr/>
          <a:lstStyle/>
          <a:p>
            <a:fld id="{427FDF72-4756-4D9A-AA8A-18F2FEB49301}" type="slidenum">
              <a:rPr lang="en-ID" smtClean="0"/>
              <a:t>‹#›</a:t>
            </a:fld>
            <a:endParaRPr lang="en-ID"/>
          </a:p>
        </p:txBody>
      </p:sp>
    </p:spTree>
    <p:extLst>
      <p:ext uri="{BB962C8B-B14F-4D97-AF65-F5344CB8AC3E}">
        <p14:creationId xmlns:p14="http://schemas.microsoft.com/office/powerpoint/2010/main" val="2182227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EA0DB-EA57-9A52-2DD4-04A39E505F4E}"/>
              </a:ext>
            </a:extLst>
          </p:cNvPr>
          <p:cNvSpPr>
            <a:spLocks noGrp="1"/>
          </p:cNvSpPr>
          <p:nvPr>
            <p:ph type="title"/>
          </p:nvPr>
        </p:nvSpPr>
        <p:spPr/>
        <p:txBody>
          <a:bodyPr/>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276B0406-5D0F-CF72-B725-07026768EF1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1B122804-44B5-0232-C119-5EA1CF4F1D7B}"/>
              </a:ext>
            </a:extLst>
          </p:cNvPr>
          <p:cNvSpPr>
            <a:spLocks noGrp="1"/>
          </p:cNvSpPr>
          <p:nvPr>
            <p:ph type="dt" sz="half" idx="10"/>
          </p:nvPr>
        </p:nvSpPr>
        <p:spPr/>
        <p:txBody>
          <a:bodyPr/>
          <a:lstStyle/>
          <a:p>
            <a:fld id="{B93609E6-9BEB-4448-B64C-96E52297D5B3}" type="datetimeFigureOut">
              <a:rPr lang="en-ID" smtClean="0"/>
              <a:t>21/12/2024</a:t>
            </a:fld>
            <a:endParaRPr lang="en-ID"/>
          </a:p>
        </p:txBody>
      </p:sp>
      <p:sp>
        <p:nvSpPr>
          <p:cNvPr id="5" name="Footer Placeholder 4">
            <a:extLst>
              <a:ext uri="{FF2B5EF4-FFF2-40B4-BE49-F238E27FC236}">
                <a16:creationId xmlns:a16="http://schemas.microsoft.com/office/drawing/2014/main" id="{C9829418-0A1A-920E-047B-EE9F4E7DBDEB}"/>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91495715-D2FC-5429-EA97-59D9D3183DC2}"/>
              </a:ext>
            </a:extLst>
          </p:cNvPr>
          <p:cNvSpPr>
            <a:spLocks noGrp="1"/>
          </p:cNvSpPr>
          <p:nvPr>
            <p:ph type="sldNum" sz="quarter" idx="12"/>
          </p:nvPr>
        </p:nvSpPr>
        <p:spPr/>
        <p:txBody>
          <a:bodyPr/>
          <a:lstStyle/>
          <a:p>
            <a:fld id="{427FDF72-4756-4D9A-AA8A-18F2FEB49301}" type="slidenum">
              <a:rPr lang="en-ID" smtClean="0"/>
              <a:t>‹#›</a:t>
            </a:fld>
            <a:endParaRPr lang="en-ID"/>
          </a:p>
        </p:txBody>
      </p:sp>
    </p:spTree>
    <p:extLst>
      <p:ext uri="{BB962C8B-B14F-4D97-AF65-F5344CB8AC3E}">
        <p14:creationId xmlns:p14="http://schemas.microsoft.com/office/powerpoint/2010/main" val="3704009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3E2D16-813D-877C-44AD-4653F9FE1EB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62C8B553-E178-38A2-7A42-589F4BB81D0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57DD1EB4-2E79-DCAF-AD2F-D6D7C4E5762E}"/>
              </a:ext>
            </a:extLst>
          </p:cNvPr>
          <p:cNvSpPr>
            <a:spLocks noGrp="1"/>
          </p:cNvSpPr>
          <p:nvPr>
            <p:ph type="dt" sz="half" idx="10"/>
          </p:nvPr>
        </p:nvSpPr>
        <p:spPr/>
        <p:txBody>
          <a:bodyPr/>
          <a:lstStyle/>
          <a:p>
            <a:fld id="{B93609E6-9BEB-4448-B64C-96E52297D5B3}" type="datetimeFigureOut">
              <a:rPr lang="en-ID" smtClean="0"/>
              <a:t>21/12/2024</a:t>
            </a:fld>
            <a:endParaRPr lang="en-ID"/>
          </a:p>
        </p:txBody>
      </p:sp>
      <p:sp>
        <p:nvSpPr>
          <p:cNvPr id="5" name="Footer Placeholder 4">
            <a:extLst>
              <a:ext uri="{FF2B5EF4-FFF2-40B4-BE49-F238E27FC236}">
                <a16:creationId xmlns:a16="http://schemas.microsoft.com/office/drawing/2014/main" id="{6E5380DC-1C45-4637-EA80-B0B96A3EAD17}"/>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175A3482-DFA0-E863-B652-72799C24E87E}"/>
              </a:ext>
            </a:extLst>
          </p:cNvPr>
          <p:cNvSpPr>
            <a:spLocks noGrp="1"/>
          </p:cNvSpPr>
          <p:nvPr>
            <p:ph type="sldNum" sz="quarter" idx="12"/>
          </p:nvPr>
        </p:nvSpPr>
        <p:spPr/>
        <p:txBody>
          <a:bodyPr/>
          <a:lstStyle/>
          <a:p>
            <a:fld id="{427FDF72-4756-4D9A-AA8A-18F2FEB49301}" type="slidenum">
              <a:rPr lang="en-ID" smtClean="0"/>
              <a:t>‹#›</a:t>
            </a:fld>
            <a:endParaRPr lang="en-ID"/>
          </a:p>
        </p:txBody>
      </p:sp>
    </p:spTree>
    <p:extLst>
      <p:ext uri="{BB962C8B-B14F-4D97-AF65-F5344CB8AC3E}">
        <p14:creationId xmlns:p14="http://schemas.microsoft.com/office/powerpoint/2010/main" val="3067308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BBC83-4764-EF20-8370-C08D038F0766}"/>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3403236C-FC46-EE33-05B3-D48339FE38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A91B80C3-7EB6-57F6-2C67-2FEAD990F025}"/>
              </a:ext>
            </a:extLst>
          </p:cNvPr>
          <p:cNvSpPr>
            <a:spLocks noGrp="1"/>
          </p:cNvSpPr>
          <p:nvPr>
            <p:ph type="dt" sz="half" idx="10"/>
          </p:nvPr>
        </p:nvSpPr>
        <p:spPr/>
        <p:txBody>
          <a:bodyPr/>
          <a:lstStyle/>
          <a:p>
            <a:fld id="{B93609E6-9BEB-4448-B64C-96E52297D5B3}" type="datetimeFigureOut">
              <a:rPr lang="en-ID" smtClean="0"/>
              <a:t>21/12/2024</a:t>
            </a:fld>
            <a:endParaRPr lang="en-ID"/>
          </a:p>
        </p:txBody>
      </p:sp>
      <p:sp>
        <p:nvSpPr>
          <p:cNvPr id="5" name="Footer Placeholder 4">
            <a:extLst>
              <a:ext uri="{FF2B5EF4-FFF2-40B4-BE49-F238E27FC236}">
                <a16:creationId xmlns:a16="http://schemas.microsoft.com/office/drawing/2014/main" id="{BEE359A5-D59B-2746-9F6D-14F5AAA013E6}"/>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DE4D62BB-1438-5049-3DF3-092EE1CB5A5A}"/>
              </a:ext>
            </a:extLst>
          </p:cNvPr>
          <p:cNvSpPr>
            <a:spLocks noGrp="1"/>
          </p:cNvSpPr>
          <p:nvPr>
            <p:ph type="sldNum" sz="quarter" idx="12"/>
          </p:nvPr>
        </p:nvSpPr>
        <p:spPr/>
        <p:txBody>
          <a:bodyPr/>
          <a:lstStyle/>
          <a:p>
            <a:fld id="{427FDF72-4756-4D9A-AA8A-18F2FEB49301}" type="slidenum">
              <a:rPr lang="en-ID" smtClean="0"/>
              <a:t>‹#›</a:t>
            </a:fld>
            <a:endParaRPr lang="en-ID"/>
          </a:p>
        </p:txBody>
      </p:sp>
    </p:spTree>
    <p:extLst>
      <p:ext uri="{BB962C8B-B14F-4D97-AF65-F5344CB8AC3E}">
        <p14:creationId xmlns:p14="http://schemas.microsoft.com/office/powerpoint/2010/main" val="3364218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1D3B1-B511-C183-505B-246E8044EE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E69E3581-B415-3B38-196F-13DF1D2862F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235E67-9AF4-B3FA-FFA8-63390A5D0AF2}"/>
              </a:ext>
            </a:extLst>
          </p:cNvPr>
          <p:cNvSpPr>
            <a:spLocks noGrp="1"/>
          </p:cNvSpPr>
          <p:nvPr>
            <p:ph type="dt" sz="half" idx="10"/>
          </p:nvPr>
        </p:nvSpPr>
        <p:spPr/>
        <p:txBody>
          <a:bodyPr/>
          <a:lstStyle/>
          <a:p>
            <a:fld id="{B93609E6-9BEB-4448-B64C-96E52297D5B3}" type="datetimeFigureOut">
              <a:rPr lang="en-ID" smtClean="0"/>
              <a:t>21/12/2024</a:t>
            </a:fld>
            <a:endParaRPr lang="en-ID"/>
          </a:p>
        </p:txBody>
      </p:sp>
      <p:sp>
        <p:nvSpPr>
          <p:cNvPr id="5" name="Footer Placeholder 4">
            <a:extLst>
              <a:ext uri="{FF2B5EF4-FFF2-40B4-BE49-F238E27FC236}">
                <a16:creationId xmlns:a16="http://schemas.microsoft.com/office/drawing/2014/main" id="{A9EE20E8-033E-913C-DBF3-3AFAFBFA05C3}"/>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278C42C2-2728-EA73-1DD5-13AFE1F995F4}"/>
              </a:ext>
            </a:extLst>
          </p:cNvPr>
          <p:cNvSpPr>
            <a:spLocks noGrp="1"/>
          </p:cNvSpPr>
          <p:nvPr>
            <p:ph type="sldNum" sz="quarter" idx="12"/>
          </p:nvPr>
        </p:nvSpPr>
        <p:spPr/>
        <p:txBody>
          <a:bodyPr/>
          <a:lstStyle/>
          <a:p>
            <a:fld id="{427FDF72-4756-4D9A-AA8A-18F2FEB49301}" type="slidenum">
              <a:rPr lang="en-ID" smtClean="0"/>
              <a:t>‹#›</a:t>
            </a:fld>
            <a:endParaRPr lang="en-ID"/>
          </a:p>
        </p:txBody>
      </p:sp>
    </p:spTree>
    <p:extLst>
      <p:ext uri="{BB962C8B-B14F-4D97-AF65-F5344CB8AC3E}">
        <p14:creationId xmlns:p14="http://schemas.microsoft.com/office/powerpoint/2010/main" val="387714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293E5-F590-A75D-D6CF-9980B81667E5}"/>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61E51D88-F2C9-3BFD-D445-8B4BBB9F3F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a:extLst>
              <a:ext uri="{FF2B5EF4-FFF2-40B4-BE49-F238E27FC236}">
                <a16:creationId xmlns:a16="http://schemas.microsoft.com/office/drawing/2014/main" id="{49C4602F-A00A-C397-76CE-D9260DE978E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Date Placeholder 4">
            <a:extLst>
              <a:ext uri="{FF2B5EF4-FFF2-40B4-BE49-F238E27FC236}">
                <a16:creationId xmlns:a16="http://schemas.microsoft.com/office/drawing/2014/main" id="{EE8E7962-4941-0524-E2E5-D92661E0AA5F}"/>
              </a:ext>
            </a:extLst>
          </p:cNvPr>
          <p:cNvSpPr>
            <a:spLocks noGrp="1"/>
          </p:cNvSpPr>
          <p:nvPr>
            <p:ph type="dt" sz="half" idx="10"/>
          </p:nvPr>
        </p:nvSpPr>
        <p:spPr/>
        <p:txBody>
          <a:bodyPr/>
          <a:lstStyle/>
          <a:p>
            <a:fld id="{B93609E6-9BEB-4448-B64C-96E52297D5B3}" type="datetimeFigureOut">
              <a:rPr lang="en-ID" smtClean="0"/>
              <a:t>21/12/2024</a:t>
            </a:fld>
            <a:endParaRPr lang="en-ID"/>
          </a:p>
        </p:txBody>
      </p:sp>
      <p:sp>
        <p:nvSpPr>
          <p:cNvPr id="6" name="Footer Placeholder 5">
            <a:extLst>
              <a:ext uri="{FF2B5EF4-FFF2-40B4-BE49-F238E27FC236}">
                <a16:creationId xmlns:a16="http://schemas.microsoft.com/office/drawing/2014/main" id="{C258285E-D063-2E4C-819B-655E3DAA7E74}"/>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475F4253-1C77-EE39-7350-30742BF83DDE}"/>
              </a:ext>
            </a:extLst>
          </p:cNvPr>
          <p:cNvSpPr>
            <a:spLocks noGrp="1"/>
          </p:cNvSpPr>
          <p:nvPr>
            <p:ph type="sldNum" sz="quarter" idx="12"/>
          </p:nvPr>
        </p:nvSpPr>
        <p:spPr/>
        <p:txBody>
          <a:bodyPr/>
          <a:lstStyle/>
          <a:p>
            <a:fld id="{427FDF72-4756-4D9A-AA8A-18F2FEB49301}" type="slidenum">
              <a:rPr lang="en-ID" smtClean="0"/>
              <a:t>‹#›</a:t>
            </a:fld>
            <a:endParaRPr lang="en-ID"/>
          </a:p>
        </p:txBody>
      </p:sp>
    </p:spTree>
    <p:extLst>
      <p:ext uri="{BB962C8B-B14F-4D97-AF65-F5344CB8AC3E}">
        <p14:creationId xmlns:p14="http://schemas.microsoft.com/office/powerpoint/2010/main" val="3238743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B59F3-9385-B188-2E66-18535DF423A2}"/>
              </a:ext>
            </a:extLst>
          </p:cNvPr>
          <p:cNvSpPr>
            <a:spLocks noGrp="1"/>
          </p:cNvSpPr>
          <p:nvPr>
            <p:ph type="title"/>
          </p:nvPr>
        </p:nvSpPr>
        <p:spPr>
          <a:xfrm>
            <a:off x="839788" y="365125"/>
            <a:ext cx="10515600" cy="1325563"/>
          </a:xfrm>
        </p:spPr>
        <p:txBody>
          <a:bodyPr/>
          <a:lstStyle/>
          <a:p>
            <a:r>
              <a:rPr lang="en-US"/>
              <a:t>Click to edit Master title style</a:t>
            </a:r>
            <a:endParaRPr lang="en-ID"/>
          </a:p>
        </p:txBody>
      </p:sp>
      <p:sp>
        <p:nvSpPr>
          <p:cNvPr id="3" name="Text Placeholder 2">
            <a:extLst>
              <a:ext uri="{FF2B5EF4-FFF2-40B4-BE49-F238E27FC236}">
                <a16:creationId xmlns:a16="http://schemas.microsoft.com/office/drawing/2014/main" id="{2C316B2D-DD04-C15E-67C3-52BBED8489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6A147D0-4403-F46D-5C1F-799433333B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Text Placeholder 4">
            <a:extLst>
              <a:ext uri="{FF2B5EF4-FFF2-40B4-BE49-F238E27FC236}">
                <a16:creationId xmlns:a16="http://schemas.microsoft.com/office/drawing/2014/main" id="{D2D564CB-7B23-8743-EE5F-0657CA8555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BC3B09-2947-7892-54DB-B1CC6B3721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7" name="Date Placeholder 6">
            <a:extLst>
              <a:ext uri="{FF2B5EF4-FFF2-40B4-BE49-F238E27FC236}">
                <a16:creationId xmlns:a16="http://schemas.microsoft.com/office/drawing/2014/main" id="{102231F3-8C6D-1284-FB52-8EE26AAE1677}"/>
              </a:ext>
            </a:extLst>
          </p:cNvPr>
          <p:cNvSpPr>
            <a:spLocks noGrp="1"/>
          </p:cNvSpPr>
          <p:nvPr>
            <p:ph type="dt" sz="half" idx="10"/>
          </p:nvPr>
        </p:nvSpPr>
        <p:spPr/>
        <p:txBody>
          <a:bodyPr/>
          <a:lstStyle/>
          <a:p>
            <a:fld id="{B93609E6-9BEB-4448-B64C-96E52297D5B3}" type="datetimeFigureOut">
              <a:rPr lang="en-ID" smtClean="0"/>
              <a:t>21/12/2024</a:t>
            </a:fld>
            <a:endParaRPr lang="en-ID"/>
          </a:p>
        </p:txBody>
      </p:sp>
      <p:sp>
        <p:nvSpPr>
          <p:cNvPr id="8" name="Footer Placeholder 7">
            <a:extLst>
              <a:ext uri="{FF2B5EF4-FFF2-40B4-BE49-F238E27FC236}">
                <a16:creationId xmlns:a16="http://schemas.microsoft.com/office/drawing/2014/main" id="{99C38096-FD11-2B23-B202-B69FA7495878}"/>
              </a:ext>
            </a:extLst>
          </p:cNvPr>
          <p:cNvSpPr>
            <a:spLocks noGrp="1"/>
          </p:cNvSpPr>
          <p:nvPr>
            <p:ph type="ftr" sz="quarter" idx="11"/>
          </p:nvPr>
        </p:nvSpPr>
        <p:spPr/>
        <p:txBody>
          <a:bodyPr/>
          <a:lstStyle/>
          <a:p>
            <a:endParaRPr lang="en-ID"/>
          </a:p>
        </p:txBody>
      </p:sp>
      <p:sp>
        <p:nvSpPr>
          <p:cNvPr id="9" name="Slide Number Placeholder 8">
            <a:extLst>
              <a:ext uri="{FF2B5EF4-FFF2-40B4-BE49-F238E27FC236}">
                <a16:creationId xmlns:a16="http://schemas.microsoft.com/office/drawing/2014/main" id="{305D523B-1A2F-5FBF-F009-8FD99B621E9A}"/>
              </a:ext>
            </a:extLst>
          </p:cNvPr>
          <p:cNvSpPr>
            <a:spLocks noGrp="1"/>
          </p:cNvSpPr>
          <p:nvPr>
            <p:ph type="sldNum" sz="quarter" idx="12"/>
          </p:nvPr>
        </p:nvSpPr>
        <p:spPr/>
        <p:txBody>
          <a:bodyPr/>
          <a:lstStyle/>
          <a:p>
            <a:fld id="{427FDF72-4756-4D9A-AA8A-18F2FEB49301}" type="slidenum">
              <a:rPr lang="en-ID" smtClean="0"/>
              <a:t>‹#›</a:t>
            </a:fld>
            <a:endParaRPr lang="en-ID"/>
          </a:p>
        </p:txBody>
      </p:sp>
    </p:spTree>
    <p:extLst>
      <p:ext uri="{BB962C8B-B14F-4D97-AF65-F5344CB8AC3E}">
        <p14:creationId xmlns:p14="http://schemas.microsoft.com/office/powerpoint/2010/main" val="345134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63708-6154-D5CE-5D95-003EE67DDCEC}"/>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2AF57462-6C7C-7E95-B10A-BDA9159F8A23}"/>
              </a:ext>
            </a:extLst>
          </p:cNvPr>
          <p:cNvSpPr>
            <a:spLocks noGrp="1"/>
          </p:cNvSpPr>
          <p:nvPr>
            <p:ph type="dt" sz="half" idx="10"/>
          </p:nvPr>
        </p:nvSpPr>
        <p:spPr/>
        <p:txBody>
          <a:bodyPr/>
          <a:lstStyle/>
          <a:p>
            <a:fld id="{B93609E6-9BEB-4448-B64C-96E52297D5B3}" type="datetimeFigureOut">
              <a:rPr lang="en-ID" smtClean="0"/>
              <a:t>21/12/2024</a:t>
            </a:fld>
            <a:endParaRPr lang="en-ID"/>
          </a:p>
        </p:txBody>
      </p:sp>
      <p:sp>
        <p:nvSpPr>
          <p:cNvPr id="4" name="Footer Placeholder 3">
            <a:extLst>
              <a:ext uri="{FF2B5EF4-FFF2-40B4-BE49-F238E27FC236}">
                <a16:creationId xmlns:a16="http://schemas.microsoft.com/office/drawing/2014/main" id="{8E807296-1A7A-2E88-DF6D-68BB746F0F01}"/>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150E24FD-D6E6-BDB7-AD83-2E2F911C136D}"/>
              </a:ext>
            </a:extLst>
          </p:cNvPr>
          <p:cNvSpPr>
            <a:spLocks noGrp="1"/>
          </p:cNvSpPr>
          <p:nvPr>
            <p:ph type="sldNum" sz="quarter" idx="12"/>
          </p:nvPr>
        </p:nvSpPr>
        <p:spPr/>
        <p:txBody>
          <a:bodyPr/>
          <a:lstStyle/>
          <a:p>
            <a:fld id="{427FDF72-4756-4D9A-AA8A-18F2FEB49301}" type="slidenum">
              <a:rPr lang="en-ID" smtClean="0"/>
              <a:t>‹#›</a:t>
            </a:fld>
            <a:endParaRPr lang="en-ID"/>
          </a:p>
        </p:txBody>
      </p:sp>
    </p:spTree>
    <p:extLst>
      <p:ext uri="{BB962C8B-B14F-4D97-AF65-F5344CB8AC3E}">
        <p14:creationId xmlns:p14="http://schemas.microsoft.com/office/powerpoint/2010/main" val="2696419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3E6E2E-EAB0-AE6A-2C17-C8907F58925C}"/>
              </a:ext>
            </a:extLst>
          </p:cNvPr>
          <p:cNvSpPr>
            <a:spLocks noGrp="1"/>
          </p:cNvSpPr>
          <p:nvPr>
            <p:ph type="dt" sz="half" idx="10"/>
          </p:nvPr>
        </p:nvSpPr>
        <p:spPr/>
        <p:txBody>
          <a:bodyPr/>
          <a:lstStyle/>
          <a:p>
            <a:fld id="{B93609E6-9BEB-4448-B64C-96E52297D5B3}" type="datetimeFigureOut">
              <a:rPr lang="en-ID" smtClean="0"/>
              <a:t>21/12/2024</a:t>
            </a:fld>
            <a:endParaRPr lang="en-ID"/>
          </a:p>
        </p:txBody>
      </p:sp>
      <p:sp>
        <p:nvSpPr>
          <p:cNvPr id="3" name="Footer Placeholder 2">
            <a:extLst>
              <a:ext uri="{FF2B5EF4-FFF2-40B4-BE49-F238E27FC236}">
                <a16:creationId xmlns:a16="http://schemas.microsoft.com/office/drawing/2014/main" id="{F8843EEC-54F7-F821-DDBC-5D10B21A2C74}"/>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70A94F36-62DB-8B68-4E08-A0D3F8FC8DD9}"/>
              </a:ext>
            </a:extLst>
          </p:cNvPr>
          <p:cNvSpPr>
            <a:spLocks noGrp="1"/>
          </p:cNvSpPr>
          <p:nvPr>
            <p:ph type="sldNum" sz="quarter" idx="12"/>
          </p:nvPr>
        </p:nvSpPr>
        <p:spPr/>
        <p:txBody>
          <a:bodyPr/>
          <a:lstStyle/>
          <a:p>
            <a:fld id="{427FDF72-4756-4D9A-AA8A-18F2FEB49301}" type="slidenum">
              <a:rPr lang="en-ID" smtClean="0"/>
              <a:t>‹#›</a:t>
            </a:fld>
            <a:endParaRPr lang="en-ID"/>
          </a:p>
        </p:txBody>
      </p:sp>
    </p:spTree>
    <p:extLst>
      <p:ext uri="{BB962C8B-B14F-4D97-AF65-F5344CB8AC3E}">
        <p14:creationId xmlns:p14="http://schemas.microsoft.com/office/powerpoint/2010/main" val="424105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3F42D-C718-C99C-E012-2253BD8E62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Content Placeholder 2">
            <a:extLst>
              <a:ext uri="{FF2B5EF4-FFF2-40B4-BE49-F238E27FC236}">
                <a16:creationId xmlns:a16="http://schemas.microsoft.com/office/drawing/2014/main" id="{92A003EE-33CE-3A40-97EB-818BD4362E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a:extLst>
              <a:ext uri="{FF2B5EF4-FFF2-40B4-BE49-F238E27FC236}">
                <a16:creationId xmlns:a16="http://schemas.microsoft.com/office/drawing/2014/main" id="{9A4F4B6E-AAA1-1EB1-39C2-C37E5E9D97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F52669-6DE1-E760-49C8-20A078E0395D}"/>
              </a:ext>
            </a:extLst>
          </p:cNvPr>
          <p:cNvSpPr>
            <a:spLocks noGrp="1"/>
          </p:cNvSpPr>
          <p:nvPr>
            <p:ph type="dt" sz="half" idx="10"/>
          </p:nvPr>
        </p:nvSpPr>
        <p:spPr/>
        <p:txBody>
          <a:bodyPr/>
          <a:lstStyle/>
          <a:p>
            <a:fld id="{B93609E6-9BEB-4448-B64C-96E52297D5B3}" type="datetimeFigureOut">
              <a:rPr lang="en-ID" smtClean="0"/>
              <a:t>21/12/2024</a:t>
            </a:fld>
            <a:endParaRPr lang="en-ID"/>
          </a:p>
        </p:txBody>
      </p:sp>
      <p:sp>
        <p:nvSpPr>
          <p:cNvPr id="6" name="Footer Placeholder 5">
            <a:extLst>
              <a:ext uri="{FF2B5EF4-FFF2-40B4-BE49-F238E27FC236}">
                <a16:creationId xmlns:a16="http://schemas.microsoft.com/office/drawing/2014/main" id="{62C07C0D-07DA-2868-F3CF-03BC3F3962BC}"/>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A17721FC-CD2B-6323-34D3-571F7A9F6E95}"/>
              </a:ext>
            </a:extLst>
          </p:cNvPr>
          <p:cNvSpPr>
            <a:spLocks noGrp="1"/>
          </p:cNvSpPr>
          <p:nvPr>
            <p:ph type="sldNum" sz="quarter" idx="12"/>
          </p:nvPr>
        </p:nvSpPr>
        <p:spPr/>
        <p:txBody>
          <a:bodyPr/>
          <a:lstStyle/>
          <a:p>
            <a:fld id="{427FDF72-4756-4D9A-AA8A-18F2FEB49301}" type="slidenum">
              <a:rPr lang="en-ID" smtClean="0"/>
              <a:t>‹#›</a:t>
            </a:fld>
            <a:endParaRPr lang="en-ID"/>
          </a:p>
        </p:txBody>
      </p:sp>
    </p:spTree>
    <p:extLst>
      <p:ext uri="{BB962C8B-B14F-4D97-AF65-F5344CB8AC3E}">
        <p14:creationId xmlns:p14="http://schemas.microsoft.com/office/powerpoint/2010/main" val="2131085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9FA66-1A1E-6630-5552-DD34738284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Picture Placeholder 2">
            <a:extLst>
              <a:ext uri="{FF2B5EF4-FFF2-40B4-BE49-F238E27FC236}">
                <a16:creationId xmlns:a16="http://schemas.microsoft.com/office/drawing/2014/main" id="{87DDFD38-45B3-EAA5-5451-8F31AD6B30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D"/>
          </a:p>
        </p:txBody>
      </p:sp>
      <p:sp>
        <p:nvSpPr>
          <p:cNvPr id="4" name="Text Placeholder 3">
            <a:extLst>
              <a:ext uri="{FF2B5EF4-FFF2-40B4-BE49-F238E27FC236}">
                <a16:creationId xmlns:a16="http://schemas.microsoft.com/office/drawing/2014/main" id="{5C10164A-D235-0E41-C2E3-8439E0A7FC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04E032-BBFD-43BC-B8BB-FF988C87949C}"/>
              </a:ext>
            </a:extLst>
          </p:cNvPr>
          <p:cNvSpPr>
            <a:spLocks noGrp="1"/>
          </p:cNvSpPr>
          <p:nvPr>
            <p:ph type="dt" sz="half" idx="10"/>
          </p:nvPr>
        </p:nvSpPr>
        <p:spPr/>
        <p:txBody>
          <a:bodyPr/>
          <a:lstStyle/>
          <a:p>
            <a:fld id="{B93609E6-9BEB-4448-B64C-96E52297D5B3}" type="datetimeFigureOut">
              <a:rPr lang="en-ID" smtClean="0"/>
              <a:t>21/12/2024</a:t>
            </a:fld>
            <a:endParaRPr lang="en-ID"/>
          </a:p>
        </p:txBody>
      </p:sp>
      <p:sp>
        <p:nvSpPr>
          <p:cNvPr id="6" name="Footer Placeholder 5">
            <a:extLst>
              <a:ext uri="{FF2B5EF4-FFF2-40B4-BE49-F238E27FC236}">
                <a16:creationId xmlns:a16="http://schemas.microsoft.com/office/drawing/2014/main" id="{062643B2-3A4E-FFBB-CD1A-39213EA168C3}"/>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26EEF3D7-2AEA-2D24-86AB-1B06EACB12ED}"/>
              </a:ext>
            </a:extLst>
          </p:cNvPr>
          <p:cNvSpPr>
            <a:spLocks noGrp="1"/>
          </p:cNvSpPr>
          <p:nvPr>
            <p:ph type="sldNum" sz="quarter" idx="12"/>
          </p:nvPr>
        </p:nvSpPr>
        <p:spPr/>
        <p:txBody>
          <a:bodyPr/>
          <a:lstStyle/>
          <a:p>
            <a:fld id="{427FDF72-4756-4D9A-AA8A-18F2FEB49301}" type="slidenum">
              <a:rPr lang="en-ID" smtClean="0"/>
              <a:t>‹#›</a:t>
            </a:fld>
            <a:endParaRPr lang="en-ID"/>
          </a:p>
        </p:txBody>
      </p:sp>
    </p:spTree>
    <p:extLst>
      <p:ext uri="{BB962C8B-B14F-4D97-AF65-F5344CB8AC3E}">
        <p14:creationId xmlns:p14="http://schemas.microsoft.com/office/powerpoint/2010/main" val="1501026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0FEB74-76F5-8627-76E0-86D3E8F8C9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B9631E3D-F657-70ED-EBA9-32ED7E4B41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1D422023-C046-D4DF-DFBC-AAF698B8CB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93609E6-9BEB-4448-B64C-96E52297D5B3}" type="datetimeFigureOut">
              <a:rPr lang="en-ID" smtClean="0"/>
              <a:t>21/12/2024</a:t>
            </a:fld>
            <a:endParaRPr lang="en-ID"/>
          </a:p>
        </p:txBody>
      </p:sp>
      <p:sp>
        <p:nvSpPr>
          <p:cNvPr id="5" name="Footer Placeholder 4">
            <a:extLst>
              <a:ext uri="{FF2B5EF4-FFF2-40B4-BE49-F238E27FC236}">
                <a16:creationId xmlns:a16="http://schemas.microsoft.com/office/drawing/2014/main" id="{E8E1B119-EDF2-9E89-BC73-E23E22AB26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D"/>
          </a:p>
        </p:txBody>
      </p:sp>
      <p:sp>
        <p:nvSpPr>
          <p:cNvPr id="6" name="Slide Number Placeholder 5">
            <a:extLst>
              <a:ext uri="{FF2B5EF4-FFF2-40B4-BE49-F238E27FC236}">
                <a16:creationId xmlns:a16="http://schemas.microsoft.com/office/drawing/2014/main" id="{8C282BE2-F74C-A9E1-0EAF-35C6FE48CF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27FDF72-4756-4D9A-AA8A-18F2FEB49301}" type="slidenum">
              <a:rPr lang="en-ID" smtClean="0"/>
              <a:t>‹#›</a:t>
            </a:fld>
            <a:endParaRPr lang="en-ID"/>
          </a:p>
        </p:txBody>
      </p:sp>
    </p:spTree>
    <p:extLst>
      <p:ext uri="{BB962C8B-B14F-4D97-AF65-F5344CB8AC3E}">
        <p14:creationId xmlns:p14="http://schemas.microsoft.com/office/powerpoint/2010/main" val="1608421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9.emf"/><Relationship Id="rId4" Type="http://schemas.openxmlformats.org/officeDocument/2006/relationships/image" Target="../media/image8.emf"/></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2.emf"/></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7.xml"/><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emf"/><Relationship Id="rId1" Type="http://schemas.openxmlformats.org/officeDocument/2006/relationships/slideLayout" Target="../slideLayouts/slideLayout7.xml"/><Relationship Id="rId5" Type="http://schemas.openxmlformats.org/officeDocument/2006/relationships/image" Target="../media/image5.emf"/><Relationship Id="rId4" Type="http://schemas.openxmlformats.org/officeDocument/2006/relationships/image" Target="../media/image4.emf"/></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slideLayout" Target="../slideLayouts/slideLayout7.xml"/><Relationship Id="rId7" Type="http://schemas.openxmlformats.org/officeDocument/2006/relationships/image" Target="../media/image5.emf"/><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emf"/><Relationship Id="rId5" Type="http://schemas.openxmlformats.org/officeDocument/2006/relationships/image" Target="../media/image2.png"/><Relationship Id="rId4" Type="http://schemas.openxmlformats.org/officeDocument/2006/relationships/image" Target="../media/image25.emf"/><Relationship Id="rId9"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9.emf"/><Relationship Id="rId4" Type="http://schemas.openxmlformats.org/officeDocument/2006/relationships/image" Target="../media/image8.emf"/></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2.emf"/></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9.emf"/><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2.emf"/></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emf"/><Relationship Id="rId7"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2.png"/><Relationship Id="rId5" Type="http://schemas.openxmlformats.org/officeDocument/2006/relationships/image" Target="../media/image18.png"/><Relationship Id="rId10" Type="http://schemas.openxmlformats.org/officeDocument/2006/relationships/image" Target="../media/image21.png"/><Relationship Id="rId4" Type="http://schemas.openxmlformats.org/officeDocument/2006/relationships/image" Target="../media/image19.png"/><Relationship Id="rId9"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A36F8054-4816-4BDF-90A5-545DDF61EE59}"/>
              </a:ext>
            </a:extLst>
          </p:cNvPr>
          <p:cNvPicPr>
            <a:picLocks noChangeAspect="1"/>
          </p:cNvPicPr>
          <p:nvPr/>
        </p:nvPicPr>
        <p:blipFill>
          <a:blip r:embed="rId2"/>
          <a:stretch>
            <a:fillRect/>
          </a:stretch>
        </p:blipFill>
        <p:spPr>
          <a:xfrm>
            <a:off x="54194" y="-415250"/>
            <a:ext cx="12215813" cy="6449438"/>
          </a:xfrm>
          <a:prstGeom prst="rect">
            <a:avLst/>
          </a:prstGeom>
        </p:spPr>
      </p:pic>
      <p:grpSp>
        <p:nvGrpSpPr>
          <p:cNvPr id="2" name="Group 1">
            <a:extLst>
              <a:ext uri="{FF2B5EF4-FFF2-40B4-BE49-F238E27FC236}">
                <a16:creationId xmlns:a16="http://schemas.microsoft.com/office/drawing/2014/main" id="{EEDFEE64-E266-4A2A-BDC3-0A8C1007460A}"/>
              </a:ext>
            </a:extLst>
          </p:cNvPr>
          <p:cNvGrpSpPr/>
          <p:nvPr/>
        </p:nvGrpSpPr>
        <p:grpSpPr>
          <a:xfrm>
            <a:off x="1828799" y="1186190"/>
            <a:ext cx="8534402" cy="5166909"/>
            <a:chOff x="1828799" y="1186190"/>
            <a:chExt cx="8534402" cy="5166909"/>
          </a:xfrm>
        </p:grpSpPr>
        <p:pic>
          <p:nvPicPr>
            <p:cNvPr id="9" name="Picture 8">
              <a:extLst>
                <a:ext uri="{FF2B5EF4-FFF2-40B4-BE49-F238E27FC236}">
                  <a16:creationId xmlns:a16="http://schemas.microsoft.com/office/drawing/2014/main" id="{726554C8-C6D5-41BF-881A-0A507BEA22B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828799" y="1557010"/>
              <a:ext cx="8534402" cy="4796089"/>
            </a:xfrm>
            <a:prstGeom prst="rect">
              <a:avLst/>
            </a:prstGeom>
          </p:spPr>
        </p:pic>
        <p:pic>
          <p:nvPicPr>
            <p:cNvPr id="10" name="Picture 9">
              <a:extLst>
                <a:ext uri="{FF2B5EF4-FFF2-40B4-BE49-F238E27FC236}">
                  <a16:creationId xmlns:a16="http://schemas.microsoft.com/office/drawing/2014/main" id="{F49AEC24-D0E5-4CE9-84DC-757BCB7C679F}"/>
                </a:ext>
              </a:extLst>
            </p:cNvPr>
            <p:cNvPicPr>
              <a:picLocks noChangeAspect="1"/>
            </p:cNvPicPr>
            <p:nvPr/>
          </p:nvPicPr>
          <p:blipFill>
            <a:blip r:embed="rId4"/>
            <a:stretch>
              <a:fillRect/>
            </a:stretch>
          </p:blipFill>
          <p:spPr>
            <a:xfrm>
              <a:off x="3381022" y="1186190"/>
              <a:ext cx="5429956" cy="959556"/>
            </a:xfrm>
            <a:prstGeom prst="rect">
              <a:avLst/>
            </a:prstGeom>
          </p:spPr>
        </p:pic>
        <p:sp>
          <p:nvSpPr>
            <p:cNvPr id="14" name="TextBox 13">
              <a:extLst>
                <a:ext uri="{FF2B5EF4-FFF2-40B4-BE49-F238E27FC236}">
                  <a16:creationId xmlns:a16="http://schemas.microsoft.com/office/drawing/2014/main" id="{E6B0A731-31FE-41EB-A22E-107C348379F7}"/>
                </a:ext>
              </a:extLst>
            </p:cNvPr>
            <p:cNvSpPr txBox="1"/>
            <p:nvPr/>
          </p:nvSpPr>
          <p:spPr>
            <a:xfrm>
              <a:off x="3947969" y="1305580"/>
              <a:ext cx="4289957" cy="523220"/>
            </a:xfrm>
            <a:prstGeom prst="rect">
              <a:avLst/>
            </a:prstGeom>
            <a:noFill/>
          </p:spPr>
          <p:txBody>
            <a:bodyPr wrap="none" rtlCol="0">
              <a:spAutoFit/>
            </a:bodyPr>
            <a:lstStyle/>
            <a:p>
              <a:pPr algn="ctr"/>
              <a:r>
                <a:rPr lang="en-US" sz="2800" dirty="0" err="1">
                  <a:solidFill>
                    <a:schemeClr val="bg1"/>
                  </a:solidFill>
                  <a:latin typeface="iCiel Cadena" panose="02000503000000020004" pitchFamily="50" charset="0"/>
                </a:rPr>
                <a:t>HOẠT</a:t>
              </a:r>
              <a:r>
                <a:rPr lang="en-US" sz="2800" dirty="0">
                  <a:solidFill>
                    <a:schemeClr val="bg1"/>
                  </a:solidFill>
                  <a:latin typeface="iCiel Cadena" panose="02000503000000020004" pitchFamily="50" charset="0"/>
                </a:rPr>
                <a:t> </a:t>
              </a:r>
              <a:r>
                <a:rPr lang="en-US" sz="2800" dirty="0" err="1">
                  <a:solidFill>
                    <a:schemeClr val="bg1"/>
                  </a:solidFill>
                  <a:latin typeface="iCiel Cadena" panose="02000503000000020004" pitchFamily="50" charset="0"/>
                </a:rPr>
                <a:t>ĐỘNG</a:t>
              </a:r>
              <a:r>
                <a:rPr lang="en-US" sz="2800" dirty="0">
                  <a:solidFill>
                    <a:schemeClr val="bg1"/>
                  </a:solidFill>
                  <a:latin typeface="iCiel Cadena" panose="02000503000000020004" pitchFamily="50" charset="0"/>
                </a:rPr>
                <a:t> </a:t>
              </a:r>
              <a:r>
                <a:rPr lang="en-US" sz="2800" dirty="0" err="1">
                  <a:solidFill>
                    <a:schemeClr val="bg1"/>
                  </a:solidFill>
                  <a:latin typeface="iCiel Cadena" panose="02000503000000020004" pitchFamily="50" charset="0"/>
                </a:rPr>
                <a:t>TRẢI</a:t>
              </a:r>
              <a:r>
                <a:rPr lang="en-US" sz="2800" dirty="0">
                  <a:solidFill>
                    <a:schemeClr val="bg1"/>
                  </a:solidFill>
                  <a:latin typeface="iCiel Cadena" panose="02000503000000020004" pitchFamily="50" charset="0"/>
                </a:rPr>
                <a:t> </a:t>
              </a:r>
              <a:r>
                <a:rPr lang="en-US" sz="2800" dirty="0" err="1">
                  <a:solidFill>
                    <a:schemeClr val="bg1"/>
                  </a:solidFill>
                  <a:latin typeface="iCiel Cadena" panose="02000503000000020004" pitchFamily="50" charset="0"/>
                </a:rPr>
                <a:t>NGHIỆM</a:t>
              </a:r>
              <a:endParaRPr lang="en-US" sz="2800" dirty="0">
                <a:solidFill>
                  <a:schemeClr val="bg1"/>
                </a:solidFill>
                <a:latin typeface="iCiel Cadena" panose="02000503000000020004" pitchFamily="50" charset="0"/>
              </a:endParaRPr>
            </a:p>
          </p:txBody>
        </p:sp>
      </p:grpSp>
      <p:pic>
        <p:nvPicPr>
          <p:cNvPr id="7" name="Picture 6">
            <a:extLst>
              <a:ext uri="{FF2B5EF4-FFF2-40B4-BE49-F238E27FC236}">
                <a16:creationId xmlns:a16="http://schemas.microsoft.com/office/drawing/2014/main" id="{16052BAB-C40C-4398-84A1-D7BFA371D57A}"/>
              </a:ext>
            </a:extLst>
          </p:cNvPr>
          <p:cNvPicPr>
            <a:picLocks noChangeAspect="1"/>
          </p:cNvPicPr>
          <p:nvPr/>
        </p:nvPicPr>
        <p:blipFill>
          <a:blip r:embed="rId5"/>
          <a:stretch>
            <a:fillRect/>
          </a:stretch>
        </p:blipFill>
        <p:spPr>
          <a:xfrm>
            <a:off x="617272" y="1911917"/>
            <a:ext cx="2583702" cy="5198533"/>
          </a:xfrm>
          <a:prstGeom prst="rect">
            <a:avLst/>
          </a:prstGeom>
        </p:spPr>
      </p:pic>
      <p:pic>
        <p:nvPicPr>
          <p:cNvPr id="8" name="Picture 7">
            <a:extLst>
              <a:ext uri="{FF2B5EF4-FFF2-40B4-BE49-F238E27FC236}">
                <a16:creationId xmlns:a16="http://schemas.microsoft.com/office/drawing/2014/main" id="{3C9A4B57-4C0D-40FD-A3D2-619044901DFE}"/>
              </a:ext>
            </a:extLst>
          </p:cNvPr>
          <p:cNvPicPr>
            <a:picLocks noChangeAspect="1"/>
          </p:cNvPicPr>
          <p:nvPr/>
        </p:nvPicPr>
        <p:blipFill>
          <a:blip r:embed="rId6"/>
          <a:stretch>
            <a:fillRect/>
          </a:stretch>
        </p:blipFill>
        <p:spPr>
          <a:xfrm>
            <a:off x="9146089" y="1685445"/>
            <a:ext cx="2736555" cy="4858154"/>
          </a:xfrm>
          <a:prstGeom prst="rect">
            <a:avLst/>
          </a:prstGeom>
        </p:spPr>
      </p:pic>
      <p:pic>
        <p:nvPicPr>
          <p:cNvPr id="11" name="Picture 10">
            <a:extLst>
              <a:ext uri="{FF2B5EF4-FFF2-40B4-BE49-F238E27FC236}">
                <a16:creationId xmlns:a16="http://schemas.microsoft.com/office/drawing/2014/main" id="{9A77BB1B-FCBC-4660-B7E3-15860B31F5CD}"/>
              </a:ext>
            </a:extLst>
          </p:cNvPr>
          <p:cNvPicPr>
            <a:picLocks noChangeAspect="1"/>
          </p:cNvPicPr>
          <p:nvPr/>
        </p:nvPicPr>
        <p:blipFill>
          <a:blip r:embed="rId7"/>
          <a:stretch>
            <a:fillRect/>
          </a:stretch>
        </p:blipFill>
        <p:spPr>
          <a:xfrm>
            <a:off x="3772374" y="5334277"/>
            <a:ext cx="4797778" cy="1399822"/>
          </a:xfrm>
          <a:prstGeom prst="rect">
            <a:avLst/>
          </a:prstGeom>
        </p:spPr>
      </p:pic>
      <p:sp>
        <p:nvSpPr>
          <p:cNvPr id="15" name="TextBox 14">
            <a:extLst>
              <a:ext uri="{FF2B5EF4-FFF2-40B4-BE49-F238E27FC236}">
                <a16:creationId xmlns:a16="http://schemas.microsoft.com/office/drawing/2014/main" id="{191F72DA-56F2-45B7-A1C9-1C3819EFABA6}"/>
              </a:ext>
            </a:extLst>
          </p:cNvPr>
          <p:cNvSpPr txBox="1"/>
          <p:nvPr/>
        </p:nvSpPr>
        <p:spPr>
          <a:xfrm>
            <a:off x="3915064" y="2507595"/>
            <a:ext cx="4494074" cy="954107"/>
          </a:xfrm>
          <a:prstGeom prst="rect">
            <a:avLst/>
          </a:prstGeom>
          <a:noFill/>
        </p:spPr>
        <p:txBody>
          <a:bodyPr wrap="square" rtlCol="0">
            <a:spAutoFit/>
          </a:bodyPr>
          <a:lstStyle/>
          <a:p>
            <a:pPr algn="ctr"/>
            <a:r>
              <a:rPr lang="en-US" sz="2800" dirty="0">
                <a:solidFill>
                  <a:schemeClr val="tx1">
                    <a:lumMod val="65000"/>
                    <a:lumOff val="35000"/>
                  </a:schemeClr>
                </a:solidFill>
                <a:latin typeface="iCiel Cadena" panose="02000503000000020004" pitchFamily="50" charset="0"/>
              </a:rPr>
              <a:t>CHỦ ĐỀ: </a:t>
            </a:r>
            <a:r>
              <a:rPr lang="en-US" sz="2800" dirty="0" err="1">
                <a:solidFill>
                  <a:schemeClr val="tx1">
                    <a:lumMod val="65000"/>
                    <a:lumOff val="35000"/>
                  </a:schemeClr>
                </a:solidFill>
                <a:latin typeface="iCiel Cadena" panose="02000503000000020004" pitchFamily="50" charset="0"/>
              </a:rPr>
              <a:t>Giữ</a:t>
            </a:r>
            <a:r>
              <a:rPr lang="en-US" sz="2800" dirty="0">
                <a:solidFill>
                  <a:schemeClr val="tx1">
                    <a:lumMod val="65000"/>
                    <a:lumOff val="35000"/>
                  </a:schemeClr>
                </a:solidFill>
                <a:latin typeface="iCiel Cadena" panose="02000503000000020004" pitchFamily="50" charset="0"/>
              </a:rPr>
              <a:t> </a:t>
            </a:r>
            <a:r>
              <a:rPr lang="en-US" sz="2800" dirty="0" err="1">
                <a:solidFill>
                  <a:schemeClr val="tx1">
                    <a:lumMod val="65000"/>
                    <a:lumOff val="35000"/>
                  </a:schemeClr>
                </a:solidFill>
                <a:latin typeface="iCiel Cadena" panose="02000503000000020004" pitchFamily="50" charset="0"/>
              </a:rPr>
              <a:t>gìn</a:t>
            </a:r>
            <a:r>
              <a:rPr lang="en-US" sz="2800" dirty="0">
                <a:solidFill>
                  <a:schemeClr val="tx1">
                    <a:lumMod val="65000"/>
                    <a:lumOff val="35000"/>
                  </a:schemeClr>
                </a:solidFill>
                <a:latin typeface="iCiel Cadena" panose="02000503000000020004" pitchFamily="50" charset="0"/>
              </a:rPr>
              <a:t> </a:t>
            </a:r>
            <a:r>
              <a:rPr lang="en-US" sz="2800" dirty="0" err="1">
                <a:solidFill>
                  <a:schemeClr val="tx1">
                    <a:lumMod val="65000"/>
                    <a:lumOff val="35000"/>
                  </a:schemeClr>
                </a:solidFill>
                <a:latin typeface="iCiel Cadena" panose="02000503000000020004" pitchFamily="50" charset="0"/>
              </a:rPr>
              <a:t>nhà</a:t>
            </a:r>
            <a:r>
              <a:rPr lang="en-US" sz="2800" dirty="0">
                <a:solidFill>
                  <a:schemeClr val="tx1">
                    <a:lumMod val="65000"/>
                    <a:lumOff val="35000"/>
                  </a:schemeClr>
                </a:solidFill>
                <a:latin typeface="iCiel Cadena" panose="02000503000000020004" pitchFamily="50" charset="0"/>
              </a:rPr>
              <a:t> </a:t>
            </a:r>
            <a:r>
              <a:rPr lang="en-US" sz="2800" dirty="0" err="1">
                <a:solidFill>
                  <a:schemeClr val="tx1">
                    <a:lumMod val="65000"/>
                    <a:lumOff val="35000"/>
                  </a:schemeClr>
                </a:solidFill>
                <a:latin typeface="iCiel Cadena" panose="02000503000000020004" pitchFamily="50" charset="0"/>
              </a:rPr>
              <a:t>cửa</a:t>
            </a:r>
            <a:r>
              <a:rPr lang="en-US" sz="2800" dirty="0">
                <a:solidFill>
                  <a:schemeClr val="tx1">
                    <a:lumMod val="65000"/>
                    <a:lumOff val="35000"/>
                  </a:schemeClr>
                </a:solidFill>
                <a:latin typeface="iCiel Cadena" panose="02000503000000020004" pitchFamily="50" charset="0"/>
              </a:rPr>
              <a:t> </a:t>
            </a:r>
            <a:r>
              <a:rPr lang="en-US" sz="2800" dirty="0" err="1">
                <a:solidFill>
                  <a:schemeClr val="tx1">
                    <a:lumMod val="65000"/>
                    <a:lumOff val="35000"/>
                  </a:schemeClr>
                </a:solidFill>
                <a:latin typeface="iCiel Cadena" panose="02000503000000020004" pitchFamily="50" charset="0"/>
              </a:rPr>
              <a:t>ngăn</a:t>
            </a:r>
            <a:r>
              <a:rPr lang="en-US" sz="2800" dirty="0">
                <a:solidFill>
                  <a:schemeClr val="tx1">
                    <a:lumMod val="65000"/>
                    <a:lumOff val="35000"/>
                  </a:schemeClr>
                </a:solidFill>
                <a:latin typeface="iCiel Cadena" panose="02000503000000020004" pitchFamily="50" charset="0"/>
              </a:rPr>
              <a:t> </a:t>
            </a:r>
            <a:r>
              <a:rPr lang="en-US" sz="2800" dirty="0" err="1">
                <a:solidFill>
                  <a:schemeClr val="tx1">
                    <a:lumMod val="65000"/>
                    <a:lumOff val="35000"/>
                  </a:schemeClr>
                </a:solidFill>
                <a:latin typeface="iCiel Cadena" panose="02000503000000020004" pitchFamily="50" charset="0"/>
              </a:rPr>
              <a:t>nắp</a:t>
            </a:r>
            <a:r>
              <a:rPr lang="en-US" sz="2800" dirty="0">
                <a:solidFill>
                  <a:schemeClr val="tx1">
                    <a:lumMod val="65000"/>
                    <a:lumOff val="35000"/>
                  </a:schemeClr>
                </a:solidFill>
                <a:latin typeface="iCiel Cadena" panose="02000503000000020004" pitchFamily="50" charset="0"/>
              </a:rPr>
              <a:t>, </a:t>
            </a:r>
            <a:r>
              <a:rPr lang="en-US" sz="2800" dirty="0" err="1">
                <a:solidFill>
                  <a:schemeClr val="tx1">
                    <a:lumMod val="65000"/>
                    <a:lumOff val="35000"/>
                  </a:schemeClr>
                </a:solidFill>
                <a:latin typeface="iCiel Cadena" panose="02000503000000020004" pitchFamily="50" charset="0"/>
              </a:rPr>
              <a:t>sạch</a:t>
            </a:r>
            <a:r>
              <a:rPr lang="en-US" sz="2800" dirty="0">
                <a:solidFill>
                  <a:schemeClr val="tx1">
                    <a:lumMod val="65000"/>
                    <a:lumOff val="35000"/>
                  </a:schemeClr>
                </a:solidFill>
                <a:latin typeface="iCiel Cadena" panose="02000503000000020004" pitchFamily="50" charset="0"/>
              </a:rPr>
              <a:t> </a:t>
            </a:r>
            <a:r>
              <a:rPr lang="en-US" sz="2800" dirty="0" err="1">
                <a:solidFill>
                  <a:schemeClr val="tx1">
                    <a:lumMod val="65000"/>
                    <a:lumOff val="35000"/>
                  </a:schemeClr>
                </a:solidFill>
                <a:latin typeface="iCiel Cadena" panose="02000503000000020004" pitchFamily="50" charset="0"/>
              </a:rPr>
              <a:t>đẹp</a:t>
            </a:r>
            <a:endParaRPr lang="en-US" sz="2800" dirty="0">
              <a:solidFill>
                <a:schemeClr val="tx1">
                  <a:lumMod val="65000"/>
                  <a:lumOff val="35000"/>
                </a:schemeClr>
              </a:solidFill>
              <a:latin typeface="iCiel Cadena" panose="02000503000000020004" pitchFamily="50" charset="0"/>
            </a:endParaRPr>
          </a:p>
        </p:txBody>
      </p:sp>
      <p:sp>
        <p:nvSpPr>
          <p:cNvPr id="13" name="TextBox 12">
            <a:extLst>
              <a:ext uri="{FF2B5EF4-FFF2-40B4-BE49-F238E27FC236}">
                <a16:creationId xmlns:a16="http://schemas.microsoft.com/office/drawing/2014/main" id="{9C973DFC-CCF2-2928-2DC2-DE1146ACE8DD}"/>
              </a:ext>
            </a:extLst>
          </p:cNvPr>
          <p:cNvSpPr txBox="1"/>
          <p:nvPr/>
        </p:nvSpPr>
        <p:spPr>
          <a:xfrm>
            <a:off x="3772374" y="3640716"/>
            <a:ext cx="4834977" cy="1569660"/>
          </a:xfrm>
          <a:prstGeom prst="rect">
            <a:avLst/>
          </a:prstGeom>
          <a:noFill/>
        </p:spPr>
        <p:txBody>
          <a:bodyPr wrap="none" rtlCol="0">
            <a:spAutoFit/>
          </a:bodyPr>
          <a:lstStyle/>
          <a:p>
            <a:pPr algn="ctr"/>
            <a:r>
              <a:rPr lang="en-US" sz="4800" dirty="0" err="1">
                <a:solidFill>
                  <a:srgbClr val="FFC000"/>
                </a:solidFill>
                <a:latin typeface="iCiel Cadena" panose="02000503000000020004" pitchFamily="50" charset="0"/>
              </a:rPr>
              <a:t>Tuần</a:t>
            </a:r>
            <a:r>
              <a:rPr lang="en-US" sz="4800" dirty="0">
                <a:solidFill>
                  <a:srgbClr val="FFC000"/>
                </a:solidFill>
                <a:latin typeface="iCiel Cadena" panose="02000503000000020004" pitchFamily="50" charset="0"/>
              </a:rPr>
              <a:t> 16</a:t>
            </a:r>
          </a:p>
          <a:p>
            <a:pPr algn="ctr"/>
            <a:r>
              <a:rPr lang="en-US" sz="4800" dirty="0">
                <a:solidFill>
                  <a:schemeClr val="accent5"/>
                </a:solidFill>
                <a:latin typeface="iCiel Cadena" panose="02000503000000020004" pitchFamily="50" charset="0"/>
              </a:rPr>
              <a:t> </a:t>
            </a:r>
            <a:r>
              <a:rPr lang="en-US" sz="4800" dirty="0" err="1">
                <a:solidFill>
                  <a:schemeClr val="accent5"/>
                </a:solidFill>
                <a:latin typeface="iCiel Cadena" panose="02000503000000020004" pitchFamily="50" charset="0"/>
              </a:rPr>
              <a:t>Nhà</a:t>
            </a:r>
            <a:r>
              <a:rPr lang="en-US" sz="4800" dirty="0">
                <a:solidFill>
                  <a:schemeClr val="accent5"/>
                </a:solidFill>
                <a:latin typeface="iCiel Cadena" panose="02000503000000020004" pitchFamily="50" charset="0"/>
              </a:rPr>
              <a:t> </a:t>
            </a:r>
            <a:r>
              <a:rPr lang="en-US" sz="4800" dirty="0" err="1">
                <a:solidFill>
                  <a:schemeClr val="accent5"/>
                </a:solidFill>
                <a:latin typeface="iCiel Cadena" panose="02000503000000020004" pitchFamily="50" charset="0"/>
              </a:rPr>
              <a:t>sạch</a:t>
            </a:r>
            <a:r>
              <a:rPr lang="en-US" sz="4800" dirty="0">
                <a:solidFill>
                  <a:schemeClr val="accent5"/>
                </a:solidFill>
                <a:latin typeface="iCiel Cadena" panose="02000503000000020004" pitchFamily="50" charset="0"/>
              </a:rPr>
              <a:t> </a:t>
            </a:r>
            <a:r>
              <a:rPr lang="en-US" sz="4800" dirty="0" err="1">
                <a:solidFill>
                  <a:schemeClr val="accent5"/>
                </a:solidFill>
                <a:latin typeface="iCiel Cadena" panose="02000503000000020004" pitchFamily="50" charset="0"/>
              </a:rPr>
              <a:t>thì</a:t>
            </a:r>
            <a:r>
              <a:rPr lang="en-US" sz="4800" dirty="0">
                <a:solidFill>
                  <a:schemeClr val="accent5"/>
                </a:solidFill>
                <a:latin typeface="iCiel Cadena" panose="02000503000000020004" pitchFamily="50" charset="0"/>
              </a:rPr>
              <a:t> </a:t>
            </a:r>
            <a:r>
              <a:rPr lang="en-US" sz="4800" dirty="0" err="1">
                <a:solidFill>
                  <a:schemeClr val="accent5"/>
                </a:solidFill>
                <a:latin typeface="iCiel Cadena" panose="02000503000000020004" pitchFamily="50" charset="0"/>
              </a:rPr>
              <a:t>mát</a:t>
            </a:r>
            <a:endParaRPr lang="en-US" sz="4800" dirty="0">
              <a:solidFill>
                <a:schemeClr val="accent5"/>
              </a:solidFill>
              <a:latin typeface="iCiel Cadena" panose="02000503000000020004" pitchFamily="50" charset="0"/>
            </a:endParaRPr>
          </a:p>
        </p:txBody>
      </p:sp>
      <p:pic>
        <p:nvPicPr>
          <p:cNvPr id="3" name="Picture 2" descr="Ảnh có chứa văn bản, biểu tượng, Phông chữ, Nhãn hiệu&#10;&#10;Mô tả được tạo tự động">
            <a:extLst>
              <a:ext uri="{FF2B5EF4-FFF2-40B4-BE49-F238E27FC236}">
                <a16:creationId xmlns:a16="http://schemas.microsoft.com/office/drawing/2014/main" id="{2CCF9328-EF07-197E-0443-0BE8395472D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5090" y="78006"/>
            <a:ext cx="1703709" cy="1607439"/>
          </a:xfrm>
          <a:prstGeom prst="ellipse">
            <a:avLst/>
          </a:prstGeom>
        </p:spPr>
      </p:pic>
      <p:sp>
        <p:nvSpPr>
          <p:cNvPr id="4" name="Hộp Văn bản 5">
            <a:extLst>
              <a:ext uri="{FF2B5EF4-FFF2-40B4-BE49-F238E27FC236}">
                <a16:creationId xmlns:a16="http://schemas.microsoft.com/office/drawing/2014/main" id="{3B2A9C8D-7DDF-17B6-1485-9C52F2F7AF77}"/>
              </a:ext>
            </a:extLst>
          </p:cNvPr>
          <p:cNvSpPr txBox="1"/>
          <p:nvPr/>
        </p:nvSpPr>
        <p:spPr>
          <a:xfrm>
            <a:off x="1410510" y="-380201"/>
            <a:ext cx="9075905" cy="707886"/>
          </a:xfrm>
          <a:prstGeom prst="rect">
            <a:avLst/>
          </a:prstGeom>
          <a:noFill/>
        </p:spPr>
        <p:txBody>
          <a:bodyPr wrap="square">
            <a:spAutoFit/>
          </a:bodyPr>
          <a:lstStyle/>
          <a:p>
            <a:pPr algn="ctr">
              <a:defRPr/>
            </a:pPr>
            <a:r>
              <a:rPr lang="en-US" sz="2000" b="1" dirty="0">
                <a:solidFill>
                  <a:schemeClr val="accent3"/>
                </a:solidFill>
                <a:latin typeface="Times New Roman" panose="02020603050405020304" pitchFamily="18" charset="0"/>
                <a:cs typeface="Times New Roman" panose="02020603050405020304" pitchFamily="18" charset="0"/>
                <a:sym typeface="Arial"/>
              </a:rPr>
              <a:t>BUND </a:t>
            </a:r>
            <a:r>
              <a:rPr lang="vi-VN" sz="2000" b="1" dirty="0">
                <a:solidFill>
                  <a:schemeClr val="accent3"/>
                </a:solidFill>
                <a:latin typeface="Times New Roman" panose="02020603050405020304" pitchFamily="18" charset="0"/>
                <a:cs typeface="Times New Roman" panose="02020603050405020304" pitchFamily="18" charset="0"/>
                <a:sym typeface="Arial"/>
              </a:rPr>
              <a:t>QUẬN LONG BIÊN</a:t>
            </a:r>
          </a:p>
          <a:p>
            <a:pPr algn="ctr">
              <a:defRPr/>
            </a:pPr>
            <a:r>
              <a:rPr lang="vi-VN" sz="2000" b="1" dirty="0">
                <a:solidFill>
                  <a:schemeClr val="accent3"/>
                </a:solidFill>
                <a:latin typeface="Times New Roman" panose="02020603050405020304" pitchFamily="18" charset="0"/>
                <a:cs typeface="Times New Roman" panose="02020603050405020304" pitchFamily="18" charset="0"/>
                <a:sym typeface="Arial"/>
              </a:rPr>
              <a:t>TRƯỜNG TIỂU HỌC ÁI MỘ B  </a:t>
            </a:r>
          </a:p>
        </p:txBody>
      </p:sp>
    </p:spTree>
    <p:extLst>
      <p:ext uri="{BB962C8B-B14F-4D97-AF65-F5344CB8AC3E}">
        <p14:creationId xmlns:p14="http://schemas.microsoft.com/office/powerpoint/2010/main" val="31565561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2" presetClass="entr" presetSubtype="12"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par>
                                <p:cTn id="14" presetID="2" presetClass="entr" presetSubtype="6"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1+#ppt_w/2"/>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par>
                          <p:cTn id="18" fill="hold">
                            <p:stCondLst>
                              <p:cond delay="500"/>
                            </p:stCondLst>
                            <p:childTnLst>
                              <p:par>
                                <p:cTn id="19" presetID="42" presetClass="path" presetSubtype="0" repeatCount="indefinite" accel="50000" decel="50000" autoRev="1" fill="hold" nodeType="afterEffect">
                                  <p:stCondLst>
                                    <p:cond delay="0"/>
                                  </p:stCondLst>
                                  <p:childTnLst>
                                    <p:animMotion origin="layout" path="M -4.16667E-7 1.11111E-6 L -0.00651 0.05347 " pathEditMode="relative" rAng="0" ptsTypes="AA">
                                      <p:cBhvr>
                                        <p:cTn id="20" dur="2750" fill="hold"/>
                                        <p:tgtEl>
                                          <p:spTgt spid="7"/>
                                        </p:tgtEl>
                                        <p:attrNameLst>
                                          <p:attrName>ppt_x</p:attrName>
                                          <p:attrName>ppt_y</p:attrName>
                                        </p:attrNameLst>
                                      </p:cBhvr>
                                      <p:rCtr x="-326" y="2662"/>
                                    </p:animMotion>
                                  </p:childTnLst>
                                </p:cTn>
                              </p:par>
                              <p:par>
                                <p:cTn id="21" presetID="42" presetClass="path" presetSubtype="0" repeatCount="indefinite" accel="50000" decel="50000" autoRev="1" fill="hold" nodeType="withEffect">
                                  <p:stCondLst>
                                    <p:cond delay="0"/>
                                  </p:stCondLst>
                                  <p:childTnLst>
                                    <p:animMotion origin="layout" path="M -4.16667E-7 1.11111E-6 L -0.00651 0.05347 " pathEditMode="relative" rAng="0" ptsTypes="AA">
                                      <p:cBhvr>
                                        <p:cTn id="22" dur="2750" fill="hold"/>
                                        <p:tgtEl>
                                          <p:spTgt spid="8"/>
                                        </p:tgtEl>
                                        <p:attrNameLst>
                                          <p:attrName>ppt_x</p:attrName>
                                          <p:attrName>ppt_y</p:attrName>
                                        </p:attrNameLst>
                                      </p:cBhvr>
                                      <p:rCtr x="-326" y="2662"/>
                                    </p:animMotion>
                                  </p:childTnLst>
                                </p:cTn>
                              </p:par>
                              <p:par>
                                <p:cTn id="23" presetID="53" presetClass="entr" presetSubtype="528"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anim calcmode="lin" valueType="num">
                                      <p:cBhvr>
                                        <p:cTn id="28" dur="500" fill="hold"/>
                                        <p:tgtEl>
                                          <p:spTgt spid="11"/>
                                        </p:tgtEl>
                                        <p:attrNameLst>
                                          <p:attrName>ppt_x</p:attrName>
                                        </p:attrNameLst>
                                      </p:cBhvr>
                                      <p:tavLst>
                                        <p:tav tm="0">
                                          <p:val>
                                            <p:fltVal val="0.5"/>
                                          </p:val>
                                        </p:tav>
                                        <p:tav tm="100000">
                                          <p:val>
                                            <p:strVal val="#ppt_x"/>
                                          </p:val>
                                        </p:tav>
                                      </p:tavLst>
                                    </p:anim>
                                    <p:anim calcmode="lin" valueType="num">
                                      <p:cBhvr>
                                        <p:cTn id="29" dur="500" fill="hold"/>
                                        <p:tgtEl>
                                          <p:spTgt spid="11"/>
                                        </p:tgtEl>
                                        <p:attrNameLst>
                                          <p:attrName>ppt_y</p:attrName>
                                        </p:attrNameLst>
                                      </p:cBhvr>
                                      <p:tavLst>
                                        <p:tav tm="0">
                                          <p:val>
                                            <p:fltVal val="0.5"/>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fltVal val="0"/>
                                          </p:val>
                                        </p:tav>
                                        <p:tav tm="100000">
                                          <p:val>
                                            <p:strVal val="#ppt_w"/>
                                          </p:val>
                                        </p:tav>
                                      </p:tavLst>
                                    </p:anim>
                                    <p:anim calcmode="lin" valueType="num">
                                      <p:cBhvr>
                                        <p:cTn id="35" dur="500" fill="hold"/>
                                        <p:tgtEl>
                                          <p:spTgt spid="15"/>
                                        </p:tgtEl>
                                        <p:attrNameLst>
                                          <p:attrName>ppt_h</p:attrName>
                                        </p:attrNameLst>
                                      </p:cBhvr>
                                      <p:tavLst>
                                        <p:tav tm="0">
                                          <p:val>
                                            <p:fltVal val="0"/>
                                          </p:val>
                                        </p:tav>
                                        <p:tav tm="100000">
                                          <p:val>
                                            <p:strVal val="#ppt_h"/>
                                          </p:val>
                                        </p:tav>
                                      </p:tavLst>
                                    </p:anim>
                                    <p:animEffect transition="in" filter="fade">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ADC74700-50F4-4E81-B07B-D88427D32CD0}"/>
              </a:ext>
            </a:extLst>
          </p:cNvPr>
          <p:cNvPicPr>
            <a:picLocks noChangeAspect="1"/>
          </p:cNvPicPr>
          <p:nvPr/>
        </p:nvPicPr>
        <p:blipFill>
          <a:blip r:embed="rId2"/>
          <a:stretch>
            <a:fillRect/>
          </a:stretch>
        </p:blipFill>
        <p:spPr>
          <a:xfrm>
            <a:off x="-23814" y="0"/>
            <a:ext cx="12215813" cy="6858000"/>
          </a:xfrm>
          <a:prstGeom prst="rect">
            <a:avLst/>
          </a:prstGeom>
        </p:spPr>
      </p:pic>
      <p:pic>
        <p:nvPicPr>
          <p:cNvPr id="3" name="Picture 2">
            <a:extLst>
              <a:ext uri="{FF2B5EF4-FFF2-40B4-BE49-F238E27FC236}">
                <a16:creationId xmlns:a16="http://schemas.microsoft.com/office/drawing/2014/main" id="{715179DC-0911-4537-BF13-D10F678DBEA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85800" y="502075"/>
            <a:ext cx="9296400" cy="5853850"/>
          </a:xfrm>
          <a:prstGeom prst="rect">
            <a:avLst/>
          </a:prstGeom>
        </p:spPr>
      </p:pic>
      <p:pic>
        <p:nvPicPr>
          <p:cNvPr id="5" name="Picture 4">
            <a:extLst>
              <a:ext uri="{FF2B5EF4-FFF2-40B4-BE49-F238E27FC236}">
                <a16:creationId xmlns:a16="http://schemas.microsoft.com/office/drawing/2014/main" id="{CAC7C582-A865-41C4-90A4-F155BF5EFBD6}"/>
              </a:ext>
            </a:extLst>
          </p:cNvPr>
          <p:cNvPicPr>
            <a:picLocks noChangeAspect="1"/>
          </p:cNvPicPr>
          <p:nvPr/>
        </p:nvPicPr>
        <p:blipFill>
          <a:blip r:embed="rId4"/>
          <a:stretch>
            <a:fillRect/>
          </a:stretch>
        </p:blipFill>
        <p:spPr>
          <a:xfrm>
            <a:off x="7467600" y="2624274"/>
            <a:ext cx="4038600" cy="4044880"/>
          </a:xfrm>
          <a:prstGeom prst="rect">
            <a:avLst/>
          </a:prstGeom>
        </p:spPr>
      </p:pic>
      <p:grpSp>
        <p:nvGrpSpPr>
          <p:cNvPr id="4" name="Group 3">
            <a:extLst>
              <a:ext uri="{FF2B5EF4-FFF2-40B4-BE49-F238E27FC236}">
                <a16:creationId xmlns:a16="http://schemas.microsoft.com/office/drawing/2014/main" id="{FA6EB38F-C3A3-4C1F-B164-043A3D9D72F4}"/>
              </a:ext>
            </a:extLst>
          </p:cNvPr>
          <p:cNvGrpSpPr/>
          <p:nvPr/>
        </p:nvGrpSpPr>
        <p:grpSpPr>
          <a:xfrm>
            <a:off x="1219201" y="1586659"/>
            <a:ext cx="7386320" cy="3230011"/>
            <a:chOff x="1893125" y="1586659"/>
            <a:chExt cx="5498275" cy="3230011"/>
          </a:xfrm>
        </p:grpSpPr>
        <p:grpSp>
          <p:nvGrpSpPr>
            <p:cNvPr id="29" name="Group 28">
              <a:extLst>
                <a:ext uri="{FF2B5EF4-FFF2-40B4-BE49-F238E27FC236}">
                  <a16:creationId xmlns:a16="http://schemas.microsoft.com/office/drawing/2014/main" id="{FA171096-98BB-4214-82DD-A71C5639EA50}"/>
                </a:ext>
              </a:extLst>
            </p:cNvPr>
            <p:cNvGrpSpPr/>
            <p:nvPr/>
          </p:nvGrpSpPr>
          <p:grpSpPr>
            <a:xfrm>
              <a:off x="6312725" y="1586659"/>
              <a:ext cx="1078675" cy="3230011"/>
              <a:chOff x="6435289" y="1586659"/>
              <a:chExt cx="1078675" cy="3230011"/>
            </a:xfrm>
          </p:grpSpPr>
          <p:pic>
            <p:nvPicPr>
              <p:cNvPr id="26" name="Picture 25">
                <a:extLst>
                  <a:ext uri="{FF2B5EF4-FFF2-40B4-BE49-F238E27FC236}">
                    <a16:creationId xmlns:a16="http://schemas.microsoft.com/office/drawing/2014/main" id="{B2C93620-BB5F-435D-B9C1-E2D1461C77DE}"/>
                  </a:ext>
                </a:extLst>
              </p:cNvPr>
              <p:cNvPicPr>
                <a:picLocks noChangeAspect="1"/>
              </p:cNvPicPr>
              <p:nvPr/>
            </p:nvPicPr>
            <p:blipFill>
              <a:blip r:embed="rId5"/>
              <a:stretch>
                <a:fillRect/>
              </a:stretch>
            </p:blipFill>
            <p:spPr>
              <a:xfrm rot="1501351">
                <a:off x="6435289" y="1586659"/>
                <a:ext cx="451556" cy="462844"/>
              </a:xfrm>
              <a:prstGeom prst="rect">
                <a:avLst/>
              </a:prstGeom>
            </p:spPr>
          </p:pic>
          <p:pic>
            <p:nvPicPr>
              <p:cNvPr id="27" name="Picture 26">
                <a:extLst>
                  <a:ext uri="{FF2B5EF4-FFF2-40B4-BE49-F238E27FC236}">
                    <a16:creationId xmlns:a16="http://schemas.microsoft.com/office/drawing/2014/main" id="{AF05B9F6-33C4-4EC0-BE8A-A2CFAEC92965}"/>
                  </a:ext>
                </a:extLst>
              </p:cNvPr>
              <p:cNvPicPr>
                <a:picLocks noChangeAspect="1"/>
              </p:cNvPicPr>
              <p:nvPr/>
            </p:nvPicPr>
            <p:blipFill>
              <a:blip r:embed="rId5"/>
              <a:stretch>
                <a:fillRect/>
              </a:stretch>
            </p:blipFill>
            <p:spPr>
              <a:xfrm rot="4125720">
                <a:off x="7056764" y="2888711"/>
                <a:ext cx="451556" cy="462844"/>
              </a:xfrm>
              <a:prstGeom prst="rect">
                <a:avLst/>
              </a:prstGeom>
            </p:spPr>
          </p:pic>
          <p:pic>
            <p:nvPicPr>
              <p:cNvPr id="28" name="Picture 27">
                <a:extLst>
                  <a:ext uri="{FF2B5EF4-FFF2-40B4-BE49-F238E27FC236}">
                    <a16:creationId xmlns:a16="http://schemas.microsoft.com/office/drawing/2014/main" id="{E182F274-D8E6-4D0C-9CB1-B9954B017763}"/>
                  </a:ext>
                </a:extLst>
              </p:cNvPr>
              <p:cNvPicPr>
                <a:picLocks noChangeAspect="1"/>
              </p:cNvPicPr>
              <p:nvPr/>
            </p:nvPicPr>
            <p:blipFill>
              <a:blip r:embed="rId5"/>
              <a:stretch>
                <a:fillRect/>
              </a:stretch>
            </p:blipFill>
            <p:spPr>
              <a:xfrm rot="6374567">
                <a:off x="6507052" y="4359470"/>
                <a:ext cx="451556" cy="462844"/>
              </a:xfrm>
              <a:prstGeom prst="rect">
                <a:avLst/>
              </a:prstGeom>
            </p:spPr>
          </p:pic>
        </p:grpSp>
        <p:grpSp>
          <p:nvGrpSpPr>
            <p:cNvPr id="30" name="Group 29">
              <a:extLst>
                <a:ext uri="{FF2B5EF4-FFF2-40B4-BE49-F238E27FC236}">
                  <a16:creationId xmlns:a16="http://schemas.microsoft.com/office/drawing/2014/main" id="{2B19F82E-F323-4447-ABDC-6E6C66BE38C1}"/>
                </a:ext>
              </a:extLst>
            </p:cNvPr>
            <p:cNvGrpSpPr/>
            <p:nvPr/>
          </p:nvGrpSpPr>
          <p:grpSpPr>
            <a:xfrm flipH="1">
              <a:off x="1893125" y="1586659"/>
              <a:ext cx="1078675" cy="3230011"/>
              <a:chOff x="6435289" y="1586659"/>
              <a:chExt cx="1078675" cy="3230011"/>
            </a:xfrm>
          </p:grpSpPr>
          <p:pic>
            <p:nvPicPr>
              <p:cNvPr id="31" name="Picture 30">
                <a:extLst>
                  <a:ext uri="{FF2B5EF4-FFF2-40B4-BE49-F238E27FC236}">
                    <a16:creationId xmlns:a16="http://schemas.microsoft.com/office/drawing/2014/main" id="{9C10372A-5B32-444C-B792-85CA62591831}"/>
                  </a:ext>
                </a:extLst>
              </p:cNvPr>
              <p:cNvPicPr>
                <a:picLocks noChangeAspect="1"/>
              </p:cNvPicPr>
              <p:nvPr/>
            </p:nvPicPr>
            <p:blipFill>
              <a:blip r:embed="rId5"/>
              <a:stretch>
                <a:fillRect/>
              </a:stretch>
            </p:blipFill>
            <p:spPr>
              <a:xfrm rot="1501351">
                <a:off x="6435289" y="1586659"/>
                <a:ext cx="451556" cy="462844"/>
              </a:xfrm>
              <a:prstGeom prst="rect">
                <a:avLst/>
              </a:prstGeom>
            </p:spPr>
          </p:pic>
          <p:pic>
            <p:nvPicPr>
              <p:cNvPr id="32" name="Picture 31">
                <a:extLst>
                  <a:ext uri="{FF2B5EF4-FFF2-40B4-BE49-F238E27FC236}">
                    <a16:creationId xmlns:a16="http://schemas.microsoft.com/office/drawing/2014/main" id="{E046219D-E348-437B-8C77-E800F6C13A61}"/>
                  </a:ext>
                </a:extLst>
              </p:cNvPr>
              <p:cNvPicPr>
                <a:picLocks noChangeAspect="1"/>
              </p:cNvPicPr>
              <p:nvPr/>
            </p:nvPicPr>
            <p:blipFill>
              <a:blip r:embed="rId5"/>
              <a:stretch>
                <a:fillRect/>
              </a:stretch>
            </p:blipFill>
            <p:spPr>
              <a:xfrm rot="4125720">
                <a:off x="7056764" y="2888711"/>
                <a:ext cx="451556" cy="462844"/>
              </a:xfrm>
              <a:prstGeom prst="rect">
                <a:avLst/>
              </a:prstGeom>
            </p:spPr>
          </p:pic>
          <p:pic>
            <p:nvPicPr>
              <p:cNvPr id="33" name="Picture 32">
                <a:extLst>
                  <a:ext uri="{FF2B5EF4-FFF2-40B4-BE49-F238E27FC236}">
                    <a16:creationId xmlns:a16="http://schemas.microsoft.com/office/drawing/2014/main" id="{F8D34A32-493C-472D-BF0E-0DBACAE0BAE5}"/>
                  </a:ext>
                </a:extLst>
              </p:cNvPr>
              <p:cNvPicPr>
                <a:picLocks noChangeAspect="1"/>
              </p:cNvPicPr>
              <p:nvPr/>
            </p:nvPicPr>
            <p:blipFill>
              <a:blip r:embed="rId5"/>
              <a:stretch>
                <a:fillRect/>
              </a:stretch>
            </p:blipFill>
            <p:spPr>
              <a:xfrm rot="6374567">
                <a:off x="6507052" y="4359470"/>
                <a:ext cx="451556" cy="462844"/>
              </a:xfrm>
              <a:prstGeom prst="rect">
                <a:avLst/>
              </a:prstGeom>
            </p:spPr>
          </p:pic>
        </p:grpSp>
      </p:grpSp>
      <p:sp>
        <p:nvSpPr>
          <p:cNvPr id="2" name="TextBox 1">
            <a:extLst>
              <a:ext uri="{FF2B5EF4-FFF2-40B4-BE49-F238E27FC236}">
                <a16:creationId xmlns:a16="http://schemas.microsoft.com/office/drawing/2014/main" id="{4E3A047E-76DB-4743-92B6-259D7FFCA051}"/>
              </a:ext>
            </a:extLst>
          </p:cNvPr>
          <p:cNvSpPr txBox="1"/>
          <p:nvPr/>
        </p:nvSpPr>
        <p:spPr>
          <a:xfrm>
            <a:off x="1887195" y="2338390"/>
            <a:ext cx="6448772"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err="1">
                <a:ln>
                  <a:noFill/>
                </a:ln>
                <a:solidFill>
                  <a:srgbClr val="0070C0"/>
                </a:solidFill>
                <a:effectLst>
                  <a:glow rad="228600">
                    <a:srgbClr val="FFC000">
                      <a:satMod val="175000"/>
                      <a:alpha val="40000"/>
                    </a:srgbClr>
                  </a:glow>
                </a:effectLst>
                <a:uLnTx/>
                <a:uFillTx/>
                <a:latin typeface="Coiny" panose="02000903060500060000" pitchFamily="2" charset="0"/>
                <a:ea typeface="+mn-ea"/>
                <a:cs typeface="+mn-cs"/>
              </a:rPr>
              <a:t>Mở</a:t>
            </a:r>
            <a:r>
              <a:rPr lang="en-US" sz="7200" dirty="0">
                <a:solidFill>
                  <a:srgbClr val="0070C0"/>
                </a:solidFill>
                <a:effectLst>
                  <a:glow rad="228600">
                    <a:srgbClr val="FFC000">
                      <a:satMod val="175000"/>
                      <a:alpha val="40000"/>
                    </a:srgbClr>
                  </a:glow>
                </a:effectLst>
                <a:latin typeface="Coiny" panose="02000903060500060000" pitchFamily="2" charset="0"/>
              </a:rPr>
              <a:t> </a:t>
            </a:r>
            <a:r>
              <a:rPr lang="en-US" sz="7200" dirty="0" err="1">
                <a:solidFill>
                  <a:srgbClr val="0070C0"/>
                </a:solidFill>
                <a:effectLst>
                  <a:glow rad="228600">
                    <a:srgbClr val="FFC000">
                      <a:satMod val="175000"/>
                      <a:alpha val="40000"/>
                    </a:srgbClr>
                  </a:glow>
                </a:effectLst>
                <a:latin typeface="Coiny" panose="02000903060500060000" pitchFamily="2" charset="0"/>
              </a:rPr>
              <a:t>rộng</a:t>
            </a:r>
            <a:r>
              <a:rPr lang="en-US" sz="7200" dirty="0">
                <a:solidFill>
                  <a:srgbClr val="0070C0"/>
                </a:solidFill>
                <a:effectLst>
                  <a:glow rad="228600">
                    <a:srgbClr val="FFC000">
                      <a:satMod val="175000"/>
                      <a:alpha val="40000"/>
                    </a:srgbClr>
                  </a:glow>
                </a:effectLst>
                <a:latin typeface="Coiny" panose="02000903060500060000" pitchFamily="2" charset="0"/>
              </a:rPr>
              <a:t> </a:t>
            </a:r>
            <a:r>
              <a:rPr lang="en-US" sz="7200" dirty="0" err="1">
                <a:solidFill>
                  <a:srgbClr val="0070C0"/>
                </a:solidFill>
                <a:effectLst>
                  <a:glow rad="228600">
                    <a:srgbClr val="FFC000">
                      <a:satMod val="175000"/>
                      <a:alpha val="40000"/>
                    </a:srgbClr>
                  </a:glow>
                </a:effectLst>
                <a:latin typeface="Coiny" panose="02000903060500060000" pitchFamily="2" charset="0"/>
              </a:rPr>
              <a:t>và</a:t>
            </a:r>
            <a:r>
              <a:rPr lang="en-US" sz="7200" dirty="0">
                <a:solidFill>
                  <a:srgbClr val="0070C0"/>
                </a:solidFill>
                <a:effectLst>
                  <a:glow rad="228600">
                    <a:srgbClr val="FFC000">
                      <a:satMod val="175000"/>
                      <a:alpha val="40000"/>
                    </a:srgbClr>
                  </a:glow>
                </a:effectLst>
                <a:latin typeface="Coiny" panose="02000903060500060000" pitchFamily="2" charset="0"/>
              </a:rPr>
              <a:t> </a:t>
            </a:r>
            <a:r>
              <a:rPr lang="en-US" sz="7200" dirty="0" err="1">
                <a:solidFill>
                  <a:srgbClr val="0070C0"/>
                </a:solidFill>
                <a:effectLst>
                  <a:glow rad="228600">
                    <a:srgbClr val="FFC000">
                      <a:satMod val="175000"/>
                      <a:alpha val="40000"/>
                    </a:srgbClr>
                  </a:glow>
                </a:effectLst>
                <a:latin typeface="Coiny" panose="02000903060500060000" pitchFamily="2" charset="0"/>
              </a:rPr>
              <a:t>tổng</a:t>
            </a:r>
            <a:r>
              <a:rPr lang="en-US" sz="7200" dirty="0">
                <a:solidFill>
                  <a:srgbClr val="0070C0"/>
                </a:solidFill>
                <a:effectLst>
                  <a:glow rad="228600">
                    <a:srgbClr val="FFC000">
                      <a:satMod val="175000"/>
                      <a:alpha val="40000"/>
                    </a:srgbClr>
                  </a:glow>
                </a:effectLst>
                <a:latin typeface="Coiny" panose="02000903060500060000" pitchFamily="2" charset="0"/>
              </a:rPr>
              <a:t> </a:t>
            </a:r>
            <a:r>
              <a:rPr lang="en-US" sz="7200" dirty="0" err="1">
                <a:solidFill>
                  <a:srgbClr val="0070C0"/>
                </a:solidFill>
                <a:effectLst>
                  <a:glow rad="228600">
                    <a:srgbClr val="FFC000">
                      <a:satMod val="175000"/>
                      <a:alpha val="40000"/>
                    </a:srgbClr>
                  </a:glow>
                </a:effectLst>
                <a:latin typeface="Coiny" panose="02000903060500060000" pitchFamily="2" charset="0"/>
              </a:rPr>
              <a:t>kết</a:t>
            </a:r>
            <a:endParaRPr kumimoji="0" lang="en-US" sz="7200" b="0" i="0" u="none" strike="noStrike" kern="1200" cap="none" spc="0" normalizeH="0" baseline="0" noProof="0" dirty="0">
              <a:ln>
                <a:noFill/>
              </a:ln>
              <a:solidFill>
                <a:srgbClr val="0070C0"/>
              </a:solidFill>
              <a:effectLst>
                <a:glow rad="228600">
                  <a:srgbClr val="FFC000">
                    <a:satMod val="175000"/>
                    <a:alpha val="40000"/>
                  </a:srgbClr>
                </a:glow>
              </a:effectLst>
              <a:uLnTx/>
              <a:uFillTx/>
              <a:latin typeface="Coiny" panose="02000903060500060000" pitchFamily="2" charset="0"/>
              <a:ea typeface="+mn-ea"/>
              <a:cs typeface="+mn-cs"/>
            </a:endParaRPr>
          </a:p>
        </p:txBody>
      </p:sp>
    </p:spTree>
    <p:extLst>
      <p:ext uri="{BB962C8B-B14F-4D97-AF65-F5344CB8AC3E}">
        <p14:creationId xmlns:p14="http://schemas.microsoft.com/office/powerpoint/2010/main" val="175805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2"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B62F3B9-C78F-4098-8D35-FB49C2B2FD8E}"/>
              </a:ext>
            </a:extLst>
          </p:cNvPr>
          <p:cNvPicPr>
            <a:picLocks noChangeAspect="1"/>
          </p:cNvPicPr>
          <p:nvPr/>
        </p:nvPicPr>
        <p:blipFill>
          <a:blip r:embed="rId2"/>
          <a:stretch>
            <a:fillRect/>
          </a:stretch>
        </p:blipFill>
        <p:spPr>
          <a:xfrm>
            <a:off x="-23814" y="0"/>
            <a:ext cx="12215813" cy="6858000"/>
          </a:xfrm>
          <a:prstGeom prst="rect">
            <a:avLst/>
          </a:prstGeom>
        </p:spPr>
      </p:pic>
      <p:pic>
        <p:nvPicPr>
          <p:cNvPr id="3" name="Picture 2">
            <a:extLst>
              <a:ext uri="{FF2B5EF4-FFF2-40B4-BE49-F238E27FC236}">
                <a16:creationId xmlns:a16="http://schemas.microsoft.com/office/drawing/2014/main" id="{9D038CE0-6875-466E-B5CD-77C95F6DE8D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95400" y="2209800"/>
            <a:ext cx="8067471" cy="2197461"/>
          </a:xfrm>
          <a:prstGeom prst="rect">
            <a:avLst/>
          </a:prstGeom>
        </p:spPr>
      </p:pic>
      <p:pic>
        <p:nvPicPr>
          <p:cNvPr id="4" name="Picture 3">
            <a:extLst>
              <a:ext uri="{FF2B5EF4-FFF2-40B4-BE49-F238E27FC236}">
                <a16:creationId xmlns:a16="http://schemas.microsoft.com/office/drawing/2014/main" id="{3D8CA188-944A-4935-8354-04BDCAF46FC6}"/>
              </a:ext>
            </a:extLst>
          </p:cNvPr>
          <p:cNvPicPr>
            <a:picLocks noChangeAspect="1"/>
          </p:cNvPicPr>
          <p:nvPr/>
        </p:nvPicPr>
        <p:blipFill>
          <a:blip r:embed="rId4"/>
          <a:stretch>
            <a:fillRect/>
          </a:stretch>
        </p:blipFill>
        <p:spPr>
          <a:xfrm>
            <a:off x="9174644" y="2057400"/>
            <a:ext cx="2209800" cy="3192246"/>
          </a:xfrm>
          <a:prstGeom prst="rect">
            <a:avLst/>
          </a:prstGeom>
        </p:spPr>
      </p:pic>
      <p:sp>
        <p:nvSpPr>
          <p:cNvPr id="5" name="TextBox 4">
            <a:extLst>
              <a:ext uri="{FF2B5EF4-FFF2-40B4-BE49-F238E27FC236}">
                <a16:creationId xmlns:a16="http://schemas.microsoft.com/office/drawing/2014/main" id="{B7CF8603-FC33-481C-B3A7-599D9EF17B2D}"/>
              </a:ext>
            </a:extLst>
          </p:cNvPr>
          <p:cNvSpPr txBox="1"/>
          <p:nvPr/>
        </p:nvSpPr>
        <p:spPr>
          <a:xfrm>
            <a:off x="1704289" y="2699741"/>
            <a:ext cx="7462735" cy="1358257"/>
          </a:xfrm>
          <a:prstGeom prst="rect">
            <a:avLst/>
          </a:prstGeom>
          <a:noFill/>
        </p:spPr>
        <p:txBody>
          <a:bodyPr wrap="square" rtlCol="0">
            <a:spAutoFit/>
          </a:bodyPr>
          <a:lstStyle/>
          <a:p>
            <a:pPr algn="just">
              <a:lnSpc>
                <a:spcPct val="118000"/>
              </a:lnSpc>
            </a:pPr>
            <a:r>
              <a:rPr lang="en-US" sz="3600" b="1" dirty="0">
                <a:solidFill>
                  <a:srgbClr val="FFC000"/>
                </a:solidFill>
              </a:rPr>
              <a:t>2. </a:t>
            </a:r>
            <a:r>
              <a:rPr lang="en-US" sz="3600" b="1" dirty="0" err="1">
                <a:solidFill>
                  <a:srgbClr val="FFC000"/>
                </a:solidFill>
              </a:rPr>
              <a:t>Bí</a:t>
            </a:r>
            <a:r>
              <a:rPr lang="en-US" sz="3600" b="1" dirty="0">
                <a:solidFill>
                  <a:srgbClr val="FFC000"/>
                </a:solidFill>
              </a:rPr>
              <a:t> </a:t>
            </a:r>
            <a:r>
              <a:rPr lang="en-US" sz="3600" b="1" dirty="0" err="1">
                <a:solidFill>
                  <a:srgbClr val="FFC000"/>
                </a:solidFill>
              </a:rPr>
              <a:t>kíp</a:t>
            </a:r>
            <a:r>
              <a:rPr lang="en-US" sz="3600" b="1" dirty="0">
                <a:solidFill>
                  <a:srgbClr val="FFC000"/>
                </a:solidFill>
              </a:rPr>
              <a:t> </a:t>
            </a:r>
            <a:r>
              <a:rPr lang="en-US" sz="3600" b="1" dirty="0" err="1">
                <a:solidFill>
                  <a:srgbClr val="FFC000"/>
                </a:solidFill>
              </a:rPr>
              <a:t>sử</a:t>
            </a:r>
            <a:r>
              <a:rPr lang="en-US" sz="3600" b="1" dirty="0">
                <a:solidFill>
                  <a:srgbClr val="FFC000"/>
                </a:solidFill>
              </a:rPr>
              <a:t> </a:t>
            </a:r>
            <a:r>
              <a:rPr lang="en-US" sz="3600" b="1" dirty="0" err="1">
                <a:solidFill>
                  <a:srgbClr val="FFC000"/>
                </a:solidFill>
              </a:rPr>
              <a:t>dụng</a:t>
            </a:r>
            <a:r>
              <a:rPr lang="en-US" sz="3600" b="1" dirty="0">
                <a:solidFill>
                  <a:srgbClr val="FFC000"/>
                </a:solidFill>
              </a:rPr>
              <a:t> </a:t>
            </a:r>
            <a:r>
              <a:rPr lang="en-US" sz="3600" b="1" dirty="0" err="1">
                <a:solidFill>
                  <a:srgbClr val="FFC000"/>
                </a:solidFill>
              </a:rPr>
              <a:t>các</a:t>
            </a:r>
            <a:r>
              <a:rPr lang="en-US" sz="3600" b="1" dirty="0">
                <a:solidFill>
                  <a:srgbClr val="FFC000"/>
                </a:solidFill>
              </a:rPr>
              <a:t> </a:t>
            </a:r>
            <a:r>
              <a:rPr lang="en-US" sz="3600" b="1" dirty="0" err="1">
                <a:solidFill>
                  <a:srgbClr val="FFC000"/>
                </a:solidFill>
              </a:rPr>
              <a:t>dụng</a:t>
            </a:r>
            <a:r>
              <a:rPr lang="en-US" sz="3600" b="1" dirty="0">
                <a:solidFill>
                  <a:srgbClr val="FFC000"/>
                </a:solidFill>
              </a:rPr>
              <a:t> </a:t>
            </a:r>
            <a:r>
              <a:rPr lang="en-US" sz="3600" b="1" dirty="0" err="1">
                <a:solidFill>
                  <a:srgbClr val="FFC000"/>
                </a:solidFill>
              </a:rPr>
              <a:t>cụ</a:t>
            </a:r>
            <a:r>
              <a:rPr lang="en-US" sz="3600" b="1" dirty="0">
                <a:solidFill>
                  <a:srgbClr val="FFC000"/>
                </a:solidFill>
              </a:rPr>
              <a:t> </a:t>
            </a:r>
            <a:r>
              <a:rPr lang="en-US" sz="3600" b="1" dirty="0" err="1">
                <a:solidFill>
                  <a:srgbClr val="FFC000"/>
                </a:solidFill>
              </a:rPr>
              <a:t>vệ</a:t>
            </a:r>
            <a:r>
              <a:rPr lang="en-US" sz="3600" b="1" dirty="0">
                <a:solidFill>
                  <a:srgbClr val="FFC000"/>
                </a:solidFill>
              </a:rPr>
              <a:t> </a:t>
            </a:r>
            <a:r>
              <a:rPr lang="en-US" sz="3600" b="1" dirty="0" err="1">
                <a:solidFill>
                  <a:srgbClr val="FFC000"/>
                </a:solidFill>
              </a:rPr>
              <a:t>sinh</a:t>
            </a:r>
            <a:r>
              <a:rPr lang="en-US" sz="3600" b="1" dirty="0">
                <a:solidFill>
                  <a:srgbClr val="FFC000"/>
                </a:solidFill>
              </a:rPr>
              <a:t> </a:t>
            </a:r>
            <a:r>
              <a:rPr lang="en-US" sz="3600" b="1" dirty="0" err="1">
                <a:solidFill>
                  <a:srgbClr val="FFC000"/>
                </a:solidFill>
              </a:rPr>
              <a:t>nhà</a:t>
            </a:r>
            <a:r>
              <a:rPr lang="en-US" sz="3600" b="1" dirty="0">
                <a:solidFill>
                  <a:srgbClr val="FFC000"/>
                </a:solidFill>
              </a:rPr>
              <a:t> </a:t>
            </a:r>
            <a:r>
              <a:rPr lang="en-US" sz="3600" b="1" dirty="0" err="1">
                <a:solidFill>
                  <a:srgbClr val="FFC000"/>
                </a:solidFill>
              </a:rPr>
              <a:t>cửa</a:t>
            </a:r>
            <a:endParaRPr lang="en-US" sz="3600" b="1" dirty="0">
              <a:solidFill>
                <a:srgbClr val="FFC000"/>
              </a:solidFill>
            </a:endParaRPr>
          </a:p>
        </p:txBody>
      </p:sp>
    </p:spTree>
    <p:extLst>
      <p:ext uri="{BB962C8B-B14F-4D97-AF65-F5344CB8AC3E}">
        <p14:creationId xmlns:p14="http://schemas.microsoft.com/office/powerpoint/2010/main" val="147965215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2CCF237-DE67-8777-BFD3-53CCAF8227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0"/>
            <a:ext cx="13716000" cy="6858000"/>
          </a:xfrm>
          <a:prstGeom prst="rect">
            <a:avLst/>
          </a:prstGeom>
        </p:spPr>
      </p:pic>
      <p:pic>
        <p:nvPicPr>
          <p:cNvPr id="2050" name="Picture 2" descr="Vie Channel chính thức lên tiếng về poster Rap Việt mùa 2">
            <a:extLst>
              <a:ext uri="{FF2B5EF4-FFF2-40B4-BE49-F238E27FC236}">
                <a16:creationId xmlns:a16="http://schemas.microsoft.com/office/drawing/2014/main" id="{761E4C7E-1E6B-357E-207A-C19DDC0B74FC}"/>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6167" r="92833">
                        <a14:foregroundMark x1="6167" y1="47467" x2="19000" y2="50400"/>
                        <a14:foregroundMark x1="56000" y1="40800" x2="60583" y2="42000"/>
                        <a14:foregroundMark x1="90333" y1="49333" x2="92833" y2="49333"/>
                      </a14:backgroundRemoval>
                    </a14:imgEffect>
                  </a14:imgLayer>
                </a14:imgProps>
              </a:ext>
              <a:ext uri="{28A0092B-C50C-407E-A947-70E740481C1C}">
                <a14:useLocalDpi xmlns:a14="http://schemas.microsoft.com/office/drawing/2010/main" val="0"/>
              </a:ext>
            </a:extLst>
          </a:blip>
          <a:srcRect t="23292" b="25975"/>
          <a:stretch/>
        </p:blipFill>
        <p:spPr bwMode="auto">
          <a:xfrm>
            <a:off x="3769518" y="100535"/>
            <a:ext cx="4652963" cy="1475330"/>
          </a:xfrm>
          <a:prstGeom prst="rect">
            <a:avLst/>
          </a:prstGeom>
          <a:noFill/>
          <a:extLst>
            <a:ext uri="{909E8E84-426E-40DD-AFC4-6F175D3DCCD1}">
              <a14:hiddenFill xmlns:a14="http://schemas.microsoft.com/office/drawing/2010/main">
                <a:solidFill>
                  <a:srgbClr val="FFFFFF"/>
                </a:solidFill>
              </a14:hiddenFill>
            </a:ext>
          </a:extLst>
        </p:spPr>
      </p:pic>
      <p:sp>
        <p:nvSpPr>
          <p:cNvPr id="9" name="Speech Bubble: Rectangle with Corners Rounded 8">
            <a:extLst>
              <a:ext uri="{FF2B5EF4-FFF2-40B4-BE49-F238E27FC236}">
                <a16:creationId xmlns:a16="http://schemas.microsoft.com/office/drawing/2014/main" id="{64267F26-CC65-AB98-A1D3-A6035178E928}"/>
              </a:ext>
            </a:extLst>
          </p:cNvPr>
          <p:cNvSpPr/>
          <p:nvPr/>
        </p:nvSpPr>
        <p:spPr>
          <a:xfrm>
            <a:off x="390522" y="1744934"/>
            <a:ext cx="4652963" cy="922065"/>
          </a:xfrm>
          <a:prstGeom prst="wedgeRoundRectCallout">
            <a:avLst>
              <a:gd name="adj1" fmla="val -57506"/>
              <a:gd name="adj2" fmla="val 7500"/>
              <a:gd name="adj3" fmla="val 16667"/>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chemeClr val="tx1">
                    <a:lumMod val="75000"/>
                    <a:lumOff val="25000"/>
                  </a:schemeClr>
                </a:solidFill>
                <a:latin typeface="UTM Cookies" panose="02040603050506020204" pitchFamily="18" charset="0"/>
              </a:rPr>
              <a:t>Chổi</a:t>
            </a:r>
            <a:r>
              <a:rPr lang="en-US" sz="3600" dirty="0">
                <a:solidFill>
                  <a:schemeClr val="tx1">
                    <a:lumMod val="75000"/>
                    <a:lumOff val="25000"/>
                  </a:schemeClr>
                </a:solidFill>
                <a:latin typeface="UTM Cookies" panose="02040603050506020204" pitchFamily="18" charset="0"/>
              </a:rPr>
              <a:t> </a:t>
            </a:r>
            <a:r>
              <a:rPr lang="en-US" sz="3600" dirty="0" err="1">
                <a:solidFill>
                  <a:schemeClr val="tx1">
                    <a:lumMod val="75000"/>
                    <a:lumOff val="25000"/>
                  </a:schemeClr>
                </a:solidFill>
                <a:latin typeface="UTM Cookies" panose="02040603050506020204" pitchFamily="18" charset="0"/>
              </a:rPr>
              <a:t>để</a:t>
            </a:r>
            <a:r>
              <a:rPr lang="en-US" sz="3600" dirty="0">
                <a:solidFill>
                  <a:schemeClr val="tx1">
                    <a:lumMod val="75000"/>
                    <a:lumOff val="25000"/>
                  </a:schemeClr>
                </a:solidFill>
                <a:latin typeface="UTM Cookies" panose="02040603050506020204" pitchFamily="18" charset="0"/>
              </a:rPr>
              <a:t> </a:t>
            </a:r>
            <a:r>
              <a:rPr lang="en-US" sz="3600" dirty="0" err="1">
                <a:solidFill>
                  <a:schemeClr val="tx1">
                    <a:lumMod val="75000"/>
                    <a:lumOff val="25000"/>
                  </a:schemeClr>
                </a:solidFill>
                <a:latin typeface="UTM Cookies" panose="02040603050506020204" pitchFamily="18" charset="0"/>
              </a:rPr>
              <a:t>làm</a:t>
            </a:r>
            <a:r>
              <a:rPr lang="en-US" sz="3600" dirty="0">
                <a:solidFill>
                  <a:schemeClr val="tx1">
                    <a:lumMod val="75000"/>
                    <a:lumOff val="25000"/>
                  </a:schemeClr>
                </a:solidFill>
                <a:latin typeface="UTM Cookies" panose="02040603050506020204" pitchFamily="18" charset="0"/>
              </a:rPr>
              <a:t> </a:t>
            </a:r>
            <a:r>
              <a:rPr lang="en-US" sz="3600" dirty="0" err="1">
                <a:solidFill>
                  <a:schemeClr val="tx1">
                    <a:lumMod val="75000"/>
                    <a:lumOff val="25000"/>
                  </a:schemeClr>
                </a:solidFill>
                <a:latin typeface="UTM Cookies" panose="02040603050506020204" pitchFamily="18" charset="0"/>
              </a:rPr>
              <a:t>gì</a:t>
            </a:r>
            <a:r>
              <a:rPr lang="en-US" sz="3600" dirty="0">
                <a:solidFill>
                  <a:schemeClr val="tx1">
                    <a:lumMod val="75000"/>
                    <a:lumOff val="25000"/>
                  </a:schemeClr>
                </a:solidFill>
                <a:latin typeface="UTM Cookies" panose="02040603050506020204" pitchFamily="18" charset="0"/>
              </a:rPr>
              <a:t>?</a:t>
            </a:r>
          </a:p>
        </p:txBody>
      </p:sp>
      <p:sp>
        <p:nvSpPr>
          <p:cNvPr id="11" name="Speech Bubble: Rectangle with Corners Rounded 10">
            <a:extLst>
              <a:ext uri="{FF2B5EF4-FFF2-40B4-BE49-F238E27FC236}">
                <a16:creationId xmlns:a16="http://schemas.microsoft.com/office/drawing/2014/main" id="{F8623C88-420F-B87A-D6EF-C84E66C1F5B3}"/>
              </a:ext>
            </a:extLst>
          </p:cNvPr>
          <p:cNvSpPr/>
          <p:nvPr/>
        </p:nvSpPr>
        <p:spPr>
          <a:xfrm>
            <a:off x="6929437" y="1995750"/>
            <a:ext cx="4652963" cy="1051727"/>
          </a:xfrm>
          <a:prstGeom prst="wedgeRoundRectCallout">
            <a:avLst>
              <a:gd name="adj1" fmla="val 57476"/>
              <a:gd name="adj2" fmla="val 15000"/>
              <a:gd name="adj3" fmla="val 16667"/>
            </a:avLst>
          </a:prstGeom>
          <a:solidFill>
            <a:srgbClr val="FFA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chemeClr val="tx1">
                    <a:lumMod val="75000"/>
                    <a:lumOff val="25000"/>
                  </a:schemeClr>
                </a:solidFill>
                <a:latin typeface="UTM Cookies" panose="02040603050506020204" pitchFamily="18" charset="0"/>
              </a:rPr>
              <a:t>Quét</a:t>
            </a:r>
            <a:r>
              <a:rPr lang="en-US" sz="3600" dirty="0">
                <a:solidFill>
                  <a:schemeClr val="tx1">
                    <a:lumMod val="75000"/>
                    <a:lumOff val="25000"/>
                  </a:schemeClr>
                </a:solidFill>
                <a:latin typeface="UTM Cookies" panose="02040603050506020204" pitchFamily="18" charset="0"/>
              </a:rPr>
              <a:t> – </a:t>
            </a:r>
            <a:r>
              <a:rPr lang="en-US" sz="3600" dirty="0" err="1">
                <a:solidFill>
                  <a:schemeClr val="tx1">
                    <a:lumMod val="75000"/>
                    <a:lumOff val="25000"/>
                  </a:schemeClr>
                </a:solidFill>
                <a:latin typeface="UTM Cookies" panose="02040603050506020204" pitchFamily="18" charset="0"/>
              </a:rPr>
              <a:t>quét</a:t>
            </a:r>
            <a:r>
              <a:rPr lang="en-US" sz="3600" dirty="0">
                <a:solidFill>
                  <a:schemeClr val="tx1">
                    <a:lumMod val="75000"/>
                    <a:lumOff val="25000"/>
                  </a:schemeClr>
                </a:solidFill>
                <a:latin typeface="UTM Cookies" panose="02040603050506020204" pitchFamily="18" charset="0"/>
              </a:rPr>
              <a:t> - </a:t>
            </a:r>
            <a:r>
              <a:rPr lang="en-US" sz="3600" dirty="0" err="1">
                <a:solidFill>
                  <a:schemeClr val="tx1">
                    <a:lumMod val="75000"/>
                    <a:lumOff val="25000"/>
                  </a:schemeClr>
                </a:solidFill>
                <a:latin typeface="UTM Cookies" panose="02040603050506020204" pitchFamily="18" charset="0"/>
              </a:rPr>
              <a:t>quét</a:t>
            </a:r>
            <a:endParaRPr lang="en-US" sz="3600" dirty="0">
              <a:solidFill>
                <a:schemeClr val="tx1">
                  <a:lumMod val="75000"/>
                  <a:lumOff val="25000"/>
                </a:schemeClr>
              </a:solidFill>
              <a:latin typeface="UTM Cookies" panose="02040603050506020204" pitchFamily="18" charset="0"/>
            </a:endParaRPr>
          </a:p>
        </p:txBody>
      </p:sp>
      <p:sp>
        <p:nvSpPr>
          <p:cNvPr id="12" name="Speech Bubble: Rectangle with Corners Rounded 11">
            <a:extLst>
              <a:ext uri="{FF2B5EF4-FFF2-40B4-BE49-F238E27FC236}">
                <a16:creationId xmlns:a16="http://schemas.microsoft.com/office/drawing/2014/main" id="{5931FDE2-7601-B940-11AC-B19D0EF19A9C}"/>
              </a:ext>
            </a:extLst>
          </p:cNvPr>
          <p:cNvSpPr/>
          <p:nvPr/>
        </p:nvSpPr>
        <p:spPr>
          <a:xfrm>
            <a:off x="395284" y="3087960"/>
            <a:ext cx="4652963" cy="1143000"/>
          </a:xfrm>
          <a:prstGeom prst="wedgeRoundRectCallout">
            <a:avLst>
              <a:gd name="adj1" fmla="val -57506"/>
              <a:gd name="adj2" fmla="val 7500"/>
              <a:gd name="adj3" fmla="val 16667"/>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chemeClr val="tx1">
                    <a:lumMod val="75000"/>
                    <a:lumOff val="25000"/>
                  </a:schemeClr>
                </a:solidFill>
                <a:latin typeface="UTM Cookies" panose="02040603050506020204" pitchFamily="18" charset="0"/>
              </a:rPr>
              <a:t>Khăn</a:t>
            </a:r>
            <a:r>
              <a:rPr lang="en-US" sz="3600" dirty="0">
                <a:solidFill>
                  <a:schemeClr val="tx1">
                    <a:lumMod val="75000"/>
                    <a:lumOff val="25000"/>
                  </a:schemeClr>
                </a:solidFill>
                <a:latin typeface="UTM Cookies" panose="02040603050506020204" pitchFamily="18" charset="0"/>
              </a:rPr>
              <a:t> </a:t>
            </a:r>
            <a:r>
              <a:rPr lang="en-US" sz="3600" dirty="0" err="1">
                <a:solidFill>
                  <a:schemeClr val="tx1">
                    <a:lumMod val="75000"/>
                    <a:lumOff val="25000"/>
                  </a:schemeClr>
                </a:solidFill>
                <a:latin typeface="UTM Cookies" panose="02040603050506020204" pitchFamily="18" charset="0"/>
              </a:rPr>
              <a:t>lau</a:t>
            </a:r>
            <a:r>
              <a:rPr lang="en-US" sz="3600" dirty="0">
                <a:solidFill>
                  <a:schemeClr val="tx1">
                    <a:lumMod val="75000"/>
                    <a:lumOff val="25000"/>
                  </a:schemeClr>
                </a:solidFill>
                <a:latin typeface="UTM Cookies" panose="02040603050506020204" pitchFamily="18" charset="0"/>
              </a:rPr>
              <a:t> </a:t>
            </a:r>
            <a:r>
              <a:rPr lang="en-US" sz="3600" dirty="0" err="1">
                <a:solidFill>
                  <a:schemeClr val="tx1">
                    <a:lumMod val="75000"/>
                    <a:lumOff val="25000"/>
                  </a:schemeClr>
                </a:solidFill>
                <a:latin typeface="UTM Cookies" panose="02040603050506020204" pitchFamily="18" charset="0"/>
              </a:rPr>
              <a:t>để</a:t>
            </a:r>
            <a:r>
              <a:rPr lang="en-US" sz="3600" dirty="0">
                <a:solidFill>
                  <a:schemeClr val="tx1">
                    <a:lumMod val="75000"/>
                    <a:lumOff val="25000"/>
                  </a:schemeClr>
                </a:solidFill>
                <a:latin typeface="UTM Cookies" panose="02040603050506020204" pitchFamily="18" charset="0"/>
              </a:rPr>
              <a:t> </a:t>
            </a:r>
            <a:r>
              <a:rPr lang="en-US" sz="3600" dirty="0" err="1">
                <a:solidFill>
                  <a:schemeClr val="tx1">
                    <a:lumMod val="75000"/>
                    <a:lumOff val="25000"/>
                  </a:schemeClr>
                </a:solidFill>
                <a:latin typeface="UTM Cookies" panose="02040603050506020204" pitchFamily="18" charset="0"/>
              </a:rPr>
              <a:t>làm</a:t>
            </a:r>
            <a:r>
              <a:rPr lang="en-US" sz="3600" dirty="0">
                <a:solidFill>
                  <a:schemeClr val="tx1">
                    <a:lumMod val="75000"/>
                    <a:lumOff val="25000"/>
                  </a:schemeClr>
                </a:solidFill>
                <a:latin typeface="UTM Cookies" panose="02040603050506020204" pitchFamily="18" charset="0"/>
              </a:rPr>
              <a:t> </a:t>
            </a:r>
            <a:r>
              <a:rPr lang="en-US" sz="3600" dirty="0" err="1">
                <a:solidFill>
                  <a:schemeClr val="tx1">
                    <a:lumMod val="75000"/>
                    <a:lumOff val="25000"/>
                  </a:schemeClr>
                </a:solidFill>
                <a:latin typeface="UTM Cookies" panose="02040603050506020204" pitchFamily="18" charset="0"/>
              </a:rPr>
              <a:t>gì</a:t>
            </a:r>
            <a:r>
              <a:rPr lang="en-US" sz="3600" dirty="0">
                <a:solidFill>
                  <a:schemeClr val="tx1">
                    <a:lumMod val="75000"/>
                    <a:lumOff val="25000"/>
                  </a:schemeClr>
                </a:solidFill>
                <a:latin typeface="UTM Cookies" panose="02040603050506020204" pitchFamily="18" charset="0"/>
              </a:rPr>
              <a:t>?</a:t>
            </a:r>
          </a:p>
        </p:txBody>
      </p:sp>
      <p:sp>
        <p:nvSpPr>
          <p:cNvPr id="13" name="Speech Bubble: Rectangle with Corners Rounded 12">
            <a:extLst>
              <a:ext uri="{FF2B5EF4-FFF2-40B4-BE49-F238E27FC236}">
                <a16:creationId xmlns:a16="http://schemas.microsoft.com/office/drawing/2014/main" id="{489AC0FC-9C92-7197-FDC6-999077A46CAF}"/>
              </a:ext>
            </a:extLst>
          </p:cNvPr>
          <p:cNvSpPr/>
          <p:nvPr/>
        </p:nvSpPr>
        <p:spPr>
          <a:xfrm>
            <a:off x="6929437" y="3505201"/>
            <a:ext cx="4635102" cy="1028700"/>
          </a:xfrm>
          <a:prstGeom prst="wedgeRoundRectCallout">
            <a:avLst>
              <a:gd name="adj1" fmla="val 57476"/>
              <a:gd name="adj2" fmla="val 15000"/>
              <a:gd name="adj3" fmla="val 16667"/>
            </a:avLst>
          </a:prstGeom>
          <a:solidFill>
            <a:srgbClr val="FFA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lumMod val="75000"/>
                    <a:lumOff val="25000"/>
                  </a:schemeClr>
                </a:solidFill>
                <a:latin typeface="UTM Cookies" panose="02040603050506020204" pitchFamily="18" charset="0"/>
              </a:rPr>
              <a:t>Lau – </a:t>
            </a:r>
            <a:r>
              <a:rPr lang="en-US" sz="3600" dirty="0" err="1">
                <a:solidFill>
                  <a:schemeClr val="tx1">
                    <a:lumMod val="75000"/>
                    <a:lumOff val="25000"/>
                  </a:schemeClr>
                </a:solidFill>
                <a:latin typeface="UTM Cookies" panose="02040603050506020204" pitchFamily="18" charset="0"/>
              </a:rPr>
              <a:t>lau</a:t>
            </a:r>
            <a:r>
              <a:rPr lang="en-US" sz="3600" dirty="0">
                <a:solidFill>
                  <a:schemeClr val="tx1">
                    <a:lumMod val="75000"/>
                    <a:lumOff val="25000"/>
                  </a:schemeClr>
                </a:solidFill>
                <a:latin typeface="UTM Cookies" panose="02040603050506020204" pitchFamily="18" charset="0"/>
              </a:rPr>
              <a:t> - </a:t>
            </a:r>
            <a:r>
              <a:rPr lang="en-US" sz="3600" dirty="0" err="1">
                <a:solidFill>
                  <a:schemeClr val="tx1">
                    <a:lumMod val="75000"/>
                    <a:lumOff val="25000"/>
                  </a:schemeClr>
                </a:solidFill>
                <a:latin typeface="UTM Cookies" panose="02040603050506020204" pitchFamily="18" charset="0"/>
              </a:rPr>
              <a:t>lau</a:t>
            </a:r>
            <a:endParaRPr lang="en-US" sz="3600" dirty="0">
              <a:solidFill>
                <a:schemeClr val="tx1">
                  <a:lumMod val="75000"/>
                  <a:lumOff val="25000"/>
                </a:schemeClr>
              </a:solidFill>
              <a:latin typeface="UTM Cookies" panose="02040603050506020204" pitchFamily="18" charset="0"/>
            </a:endParaRPr>
          </a:p>
        </p:txBody>
      </p:sp>
      <p:sp>
        <p:nvSpPr>
          <p:cNvPr id="14" name="Speech Bubble: Rectangle with Corners Rounded 13">
            <a:extLst>
              <a:ext uri="{FF2B5EF4-FFF2-40B4-BE49-F238E27FC236}">
                <a16:creationId xmlns:a16="http://schemas.microsoft.com/office/drawing/2014/main" id="{77AD2CF0-72EA-6B21-9AA2-1D96F8AC4371}"/>
              </a:ext>
            </a:extLst>
          </p:cNvPr>
          <p:cNvSpPr/>
          <p:nvPr/>
        </p:nvSpPr>
        <p:spPr>
          <a:xfrm>
            <a:off x="390522" y="4766739"/>
            <a:ext cx="4652963" cy="922065"/>
          </a:xfrm>
          <a:prstGeom prst="wedgeRoundRectCallout">
            <a:avLst>
              <a:gd name="adj1" fmla="val -57506"/>
              <a:gd name="adj2" fmla="val 7500"/>
              <a:gd name="adj3" fmla="val 16667"/>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chemeClr val="tx1">
                    <a:lumMod val="75000"/>
                    <a:lumOff val="25000"/>
                  </a:schemeClr>
                </a:solidFill>
                <a:latin typeface="UTM Cookies" panose="02040603050506020204" pitchFamily="18" charset="0"/>
              </a:rPr>
              <a:t>Bàn</a:t>
            </a:r>
            <a:r>
              <a:rPr lang="en-US" sz="3600" dirty="0">
                <a:solidFill>
                  <a:schemeClr val="tx1">
                    <a:lumMod val="75000"/>
                    <a:lumOff val="25000"/>
                  </a:schemeClr>
                </a:solidFill>
                <a:latin typeface="UTM Cookies" panose="02040603050506020204" pitchFamily="18" charset="0"/>
              </a:rPr>
              <a:t> </a:t>
            </a:r>
            <a:r>
              <a:rPr lang="en-US" sz="3600" dirty="0" err="1">
                <a:solidFill>
                  <a:schemeClr val="tx1">
                    <a:lumMod val="75000"/>
                    <a:lumOff val="25000"/>
                  </a:schemeClr>
                </a:solidFill>
                <a:latin typeface="UTM Cookies" panose="02040603050506020204" pitchFamily="18" charset="0"/>
              </a:rPr>
              <a:t>chải</a:t>
            </a:r>
            <a:r>
              <a:rPr lang="en-US" sz="3600" dirty="0">
                <a:solidFill>
                  <a:schemeClr val="tx1">
                    <a:lumMod val="75000"/>
                    <a:lumOff val="25000"/>
                  </a:schemeClr>
                </a:solidFill>
                <a:latin typeface="UTM Cookies" panose="02040603050506020204" pitchFamily="18" charset="0"/>
              </a:rPr>
              <a:t> </a:t>
            </a:r>
            <a:r>
              <a:rPr lang="en-US" sz="3600" dirty="0" err="1">
                <a:solidFill>
                  <a:schemeClr val="tx1">
                    <a:lumMod val="75000"/>
                    <a:lumOff val="25000"/>
                  </a:schemeClr>
                </a:solidFill>
                <a:latin typeface="UTM Cookies" panose="02040603050506020204" pitchFamily="18" charset="0"/>
              </a:rPr>
              <a:t>để</a:t>
            </a:r>
            <a:r>
              <a:rPr lang="en-US" sz="3600" dirty="0">
                <a:solidFill>
                  <a:schemeClr val="tx1">
                    <a:lumMod val="75000"/>
                    <a:lumOff val="25000"/>
                  </a:schemeClr>
                </a:solidFill>
                <a:latin typeface="UTM Cookies" panose="02040603050506020204" pitchFamily="18" charset="0"/>
              </a:rPr>
              <a:t> </a:t>
            </a:r>
            <a:r>
              <a:rPr lang="en-US" sz="3600" dirty="0" err="1">
                <a:solidFill>
                  <a:schemeClr val="tx1">
                    <a:lumMod val="75000"/>
                    <a:lumOff val="25000"/>
                  </a:schemeClr>
                </a:solidFill>
                <a:latin typeface="UTM Cookies" panose="02040603050506020204" pitchFamily="18" charset="0"/>
              </a:rPr>
              <a:t>làm</a:t>
            </a:r>
            <a:r>
              <a:rPr lang="en-US" sz="3600" dirty="0">
                <a:solidFill>
                  <a:schemeClr val="tx1">
                    <a:lumMod val="75000"/>
                    <a:lumOff val="25000"/>
                  </a:schemeClr>
                </a:solidFill>
                <a:latin typeface="UTM Cookies" panose="02040603050506020204" pitchFamily="18" charset="0"/>
              </a:rPr>
              <a:t> </a:t>
            </a:r>
            <a:r>
              <a:rPr lang="en-US" sz="3600" dirty="0" err="1">
                <a:solidFill>
                  <a:schemeClr val="tx1">
                    <a:lumMod val="75000"/>
                    <a:lumOff val="25000"/>
                  </a:schemeClr>
                </a:solidFill>
                <a:latin typeface="UTM Cookies" panose="02040603050506020204" pitchFamily="18" charset="0"/>
              </a:rPr>
              <a:t>gì</a:t>
            </a:r>
            <a:r>
              <a:rPr lang="en-US" sz="3600" dirty="0">
                <a:solidFill>
                  <a:schemeClr val="tx1">
                    <a:lumMod val="75000"/>
                    <a:lumOff val="25000"/>
                  </a:schemeClr>
                </a:solidFill>
                <a:latin typeface="UTM Cookies" panose="02040603050506020204" pitchFamily="18" charset="0"/>
              </a:rPr>
              <a:t>?</a:t>
            </a:r>
          </a:p>
        </p:txBody>
      </p:sp>
      <p:sp>
        <p:nvSpPr>
          <p:cNvPr id="15" name="Speech Bubble: Rectangle with Corners Rounded 14">
            <a:extLst>
              <a:ext uri="{FF2B5EF4-FFF2-40B4-BE49-F238E27FC236}">
                <a16:creationId xmlns:a16="http://schemas.microsoft.com/office/drawing/2014/main" id="{B6F7C96A-A507-5903-4203-CB8EBDEA3183}"/>
              </a:ext>
            </a:extLst>
          </p:cNvPr>
          <p:cNvSpPr/>
          <p:nvPr/>
        </p:nvSpPr>
        <p:spPr>
          <a:xfrm>
            <a:off x="6929437" y="4959881"/>
            <a:ext cx="4652963" cy="1051726"/>
          </a:xfrm>
          <a:prstGeom prst="wedgeRoundRectCallout">
            <a:avLst>
              <a:gd name="adj1" fmla="val 57476"/>
              <a:gd name="adj2" fmla="val 15000"/>
              <a:gd name="adj3" fmla="val 16667"/>
            </a:avLst>
          </a:prstGeom>
          <a:solidFill>
            <a:srgbClr val="FFA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chemeClr val="tx1">
                    <a:lumMod val="75000"/>
                    <a:lumOff val="25000"/>
                  </a:schemeClr>
                </a:solidFill>
                <a:latin typeface="UTM Cookies" panose="02040603050506020204" pitchFamily="18" charset="0"/>
              </a:rPr>
              <a:t>Cọ</a:t>
            </a:r>
            <a:r>
              <a:rPr lang="en-US" sz="3600" dirty="0">
                <a:solidFill>
                  <a:schemeClr val="tx1">
                    <a:lumMod val="75000"/>
                    <a:lumOff val="25000"/>
                  </a:schemeClr>
                </a:solidFill>
                <a:latin typeface="UTM Cookies" panose="02040603050506020204" pitchFamily="18" charset="0"/>
              </a:rPr>
              <a:t> - </a:t>
            </a:r>
            <a:r>
              <a:rPr lang="en-US" sz="3600" dirty="0" err="1">
                <a:solidFill>
                  <a:schemeClr val="tx1">
                    <a:lumMod val="75000"/>
                    <a:lumOff val="25000"/>
                  </a:schemeClr>
                </a:solidFill>
                <a:latin typeface="UTM Cookies" panose="02040603050506020204" pitchFamily="18" charset="0"/>
              </a:rPr>
              <a:t>cọ</a:t>
            </a:r>
            <a:r>
              <a:rPr lang="en-US" sz="3600" dirty="0">
                <a:solidFill>
                  <a:schemeClr val="tx1">
                    <a:lumMod val="75000"/>
                    <a:lumOff val="25000"/>
                  </a:schemeClr>
                </a:solidFill>
                <a:latin typeface="UTM Cookies" panose="02040603050506020204" pitchFamily="18" charset="0"/>
              </a:rPr>
              <a:t> - </a:t>
            </a:r>
            <a:r>
              <a:rPr lang="en-US" sz="3600" dirty="0" err="1">
                <a:solidFill>
                  <a:schemeClr val="tx1">
                    <a:lumMod val="75000"/>
                    <a:lumOff val="25000"/>
                  </a:schemeClr>
                </a:solidFill>
                <a:latin typeface="UTM Cookies" panose="02040603050506020204" pitchFamily="18" charset="0"/>
              </a:rPr>
              <a:t>lau</a:t>
            </a:r>
            <a:endParaRPr lang="en-US" sz="3600" dirty="0">
              <a:solidFill>
                <a:schemeClr val="tx1">
                  <a:lumMod val="75000"/>
                  <a:lumOff val="25000"/>
                </a:schemeClr>
              </a:solidFill>
              <a:latin typeface="UTM Cookies" panose="02040603050506020204" pitchFamily="18" charset="0"/>
            </a:endParaRPr>
          </a:p>
        </p:txBody>
      </p:sp>
    </p:spTree>
    <p:extLst>
      <p:ext uri="{BB962C8B-B14F-4D97-AF65-F5344CB8AC3E}">
        <p14:creationId xmlns:p14="http://schemas.microsoft.com/office/powerpoint/2010/main" val="352101399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strVal val="#ppt_w+.3"/>
                                          </p:val>
                                        </p:tav>
                                        <p:tav tm="100000">
                                          <p:val>
                                            <p:strVal val="#ppt_w"/>
                                          </p:val>
                                        </p:tav>
                                      </p:tavLst>
                                    </p:anim>
                                    <p:anim calcmode="lin" valueType="num">
                                      <p:cBhvr>
                                        <p:cTn id="13" dur="1000" fill="hold"/>
                                        <p:tgtEl>
                                          <p:spTgt spid="11"/>
                                        </p:tgtEl>
                                        <p:attrNameLst>
                                          <p:attrName>ppt_h</p:attrName>
                                        </p:attrNameLst>
                                      </p:cBhvr>
                                      <p:tavLst>
                                        <p:tav tm="0">
                                          <p:val>
                                            <p:strVal val="#ppt_h"/>
                                          </p:val>
                                        </p:tav>
                                        <p:tav tm="100000">
                                          <p:val>
                                            <p:strVal val="#ppt_h"/>
                                          </p:val>
                                        </p:tav>
                                      </p:tavLst>
                                    </p:anim>
                                    <p:animEffect transition="in" filter="fade">
                                      <p:cBhvr>
                                        <p:cTn id="14" dur="10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50" presetClass="entr" presetSubtype="0" decel="10000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1000" fill="hold"/>
                                        <p:tgtEl>
                                          <p:spTgt spid="13"/>
                                        </p:tgtEl>
                                        <p:attrNameLst>
                                          <p:attrName>ppt_w</p:attrName>
                                        </p:attrNameLst>
                                      </p:cBhvr>
                                      <p:tavLst>
                                        <p:tav tm="0">
                                          <p:val>
                                            <p:strVal val="#ppt_w+.3"/>
                                          </p:val>
                                        </p:tav>
                                        <p:tav tm="100000">
                                          <p:val>
                                            <p:strVal val="#ppt_w"/>
                                          </p:val>
                                        </p:tav>
                                      </p:tavLst>
                                    </p:anim>
                                    <p:anim calcmode="lin" valueType="num">
                                      <p:cBhvr>
                                        <p:cTn id="25" dur="1000" fill="hold"/>
                                        <p:tgtEl>
                                          <p:spTgt spid="13"/>
                                        </p:tgtEl>
                                        <p:attrNameLst>
                                          <p:attrName>ppt_h</p:attrName>
                                        </p:attrNameLst>
                                      </p:cBhvr>
                                      <p:tavLst>
                                        <p:tav tm="0">
                                          <p:val>
                                            <p:strVal val="#ppt_h"/>
                                          </p:val>
                                        </p:tav>
                                        <p:tav tm="100000">
                                          <p:val>
                                            <p:strVal val="#ppt_h"/>
                                          </p:val>
                                        </p:tav>
                                      </p:tavLst>
                                    </p:anim>
                                    <p:animEffect transition="in" filter="fade">
                                      <p:cBhvr>
                                        <p:cTn id="26" dur="10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50" presetClass="entr" presetSubtype="0" decel="10000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strVal val="#ppt_w+.3"/>
                                          </p:val>
                                        </p:tav>
                                        <p:tav tm="100000">
                                          <p:val>
                                            <p:strVal val="#ppt_w"/>
                                          </p:val>
                                        </p:tav>
                                      </p:tavLst>
                                    </p:anim>
                                    <p:anim calcmode="lin" valueType="num">
                                      <p:cBhvr>
                                        <p:cTn id="37" dur="1000" fill="hold"/>
                                        <p:tgtEl>
                                          <p:spTgt spid="15"/>
                                        </p:tgtEl>
                                        <p:attrNameLst>
                                          <p:attrName>ppt_h</p:attrName>
                                        </p:attrNameLst>
                                      </p:cBhvr>
                                      <p:tavLst>
                                        <p:tav tm="0">
                                          <p:val>
                                            <p:strVal val="#ppt_h"/>
                                          </p:val>
                                        </p:tav>
                                        <p:tav tm="100000">
                                          <p:val>
                                            <p:strVal val="#ppt_h"/>
                                          </p:val>
                                        </p:tav>
                                      </p:tavLst>
                                    </p:anim>
                                    <p:animEffect transition="in" filter="fade">
                                      <p:cBhvr>
                                        <p:cTn id="38"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3D28872-C5E5-4F6D-8A89-D2B3363BBA8A}"/>
              </a:ext>
            </a:extLst>
          </p:cNvPr>
          <p:cNvPicPr>
            <a:picLocks noChangeAspect="1"/>
          </p:cNvPicPr>
          <p:nvPr/>
        </p:nvPicPr>
        <p:blipFill rotWithShape="1">
          <a:blip r:embed="rId2"/>
          <a:srcRect r="624"/>
          <a:stretch/>
        </p:blipFill>
        <p:spPr>
          <a:xfrm>
            <a:off x="-23648" y="0"/>
            <a:ext cx="12215648" cy="6858000"/>
          </a:xfrm>
          <a:prstGeom prst="rect">
            <a:avLst/>
          </a:prstGeom>
        </p:spPr>
      </p:pic>
      <p:pic>
        <p:nvPicPr>
          <p:cNvPr id="9" name="Picture 8">
            <a:extLst>
              <a:ext uri="{FF2B5EF4-FFF2-40B4-BE49-F238E27FC236}">
                <a16:creationId xmlns:a16="http://schemas.microsoft.com/office/drawing/2014/main" id="{726554C8-C6D5-41BF-881A-0A507BEA22B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10112" y="1384049"/>
            <a:ext cx="8080536" cy="3690000"/>
          </a:xfrm>
          <a:prstGeom prst="rect">
            <a:avLst/>
          </a:prstGeom>
        </p:spPr>
      </p:pic>
      <p:pic>
        <p:nvPicPr>
          <p:cNvPr id="7" name="Picture 6">
            <a:extLst>
              <a:ext uri="{FF2B5EF4-FFF2-40B4-BE49-F238E27FC236}">
                <a16:creationId xmlns:a16="http://schemas.microsoft.com/office/drawing/2014/main" id="{16052BAB-C40C-4398-84A1-D7BFA371D57A}"/>
              </a:ext>
            </a:extLst>
          </p:cNvPr>
          <p:cNvPicPr>
            <a:picLocks noChangeAspect="1"/>
          </p:cNvPicPr>
          <p:nvPr/>
        </p:nvPicPr>
        <p:blipFill>
          <a:blip r:embed="rId4"/>
          <a:stretch>
            <a:fillRect/>
          </a:stretch>
        </p:blipFill>
        <p:spPr>
          <a:xfrm>
            <a:off x="414939" y="1828800"/>
            <a:ext cx="2208421" cy="4443450"/>
          </a:xfrm>
          <a:prstGeom prst="rect">
            <a:avLst/>
          </a:prstGeom>
        </p:spPr>
      </p:pic>
      <p:pic>
        <p:nvPicPr>
          <p:cNvPr id="8" name="Picture 7">
            <a:extLst>
              <a:ext uri="{FF2B5EF4-FFF2-40B4-BE49-F238E27FC236}">
                <a16:creationId xmlns:a16="http://schemas.microsoft.com/office/drawing/2014/main" id="{3C9A4B57-4C0D-40FD-A3D2-619044901DFE}"/>
              </a:ext>
            </a:extLst>
          </p:cNvPr>
          <p:cNvPicPr>
            <a:picLocks noChangeAspect="1"/>
          </p:cNvPicPr>
          <p:nvPr/>
        </p:nvPicPr>
        <p:blipFill>
          <a:blip r:embed="rId5"/>
          <a:stretch>
            <a:fillRect/>
          </a:stretch>
        </p:blipFill>
        <p:spPr>
          <a:xfrm>
            <a:off x="9677400" y="1447800"/>
            <a:ext cx="2403675" cy="4267200"/>
          </a:xfrm>
          <a:prstGeom prst="rect">
            <a:avLst/>
          </a:prstGeom>
        </p:spPr>
      </p:pic>
      <p:sp>
        <p:nvSpPr>
          <p:cNvPr id="2" name="TextBox 1">
            <a:extLst>
              <a:ext uri="{FF2B5EF4-FFF2-40B4-BE49-F238E27FC236}">
                <a16:creationId xmlns:a16="http://schemas.microsoft.com/office/drawing/2014/main" id="{F6ABC6A7-5520-4D24-A8C4-A755CA558BFD}"/>
              </a:ext>
            </a:extLst>
          </p:cNvPr>
          <p:cNvSpPr txBox="1"/>
          <p:nvPr/>
        </p:nvSpPr>
        <p:spPr>
          <a:xfrm>
            <a:off x="2503707" y="1644000"/>
            <a:ext cx="7160937" cy="31700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FF558E"/>
                </a:solidFill>
                <a:effectLst/>
                <a:uLnTx/>
                <a:uFillTx/>
                <a:latin typeface="iCiel Cadena" panose="02000503000000020004" pitchFamily="50" charset="0"/>
                <a:ea typeface="+mn-ea"/>
                <a:cs typeface="+mn-cs"/>
              </a:rPr>
              <a:t>Dọn dẹp nhà cửa là công việc không đơn giản nhưng vẫn rất vui. Hãy biến công việc này thành ngày hội bằng bài hát, điệu nhảy khi làm việc nhé!</a:t>
            </a:r>
            <a:r>
              <a:rPr kumimoji="0" lang="en-US" sz="4000" b="0" i="0" u="none" strike="noStrike" kern="1200" cap="none" spc="0" normalizeH="0" baseline="0" noProof="0" dirty="0">
                <a:ln>
                  <a:noFill/>
                </a:ln>
                <a:solidFill>
                  <a:srgbClr val="FF558E"/>
                </a:solidFill>
                <a:effectLst/>
                <a:uLnTx/>
                <a:uFillTx/>
                <a:latin typeface="iCiel Cadena" panose="02000503000000020004" pitchFamily="50" charset="0"/>
                <a:ea typeface="+mn-ea"/>
                <a:cs typeface="+mn-cs"/>
              </a:rPr>
              <a:t> </a:t>
            </a:r>
          </a:p>
        </p:txBody>
      </p:sp>
    </p:spTree>
    <p:extLst>
      <p:ext uri="{BB962C8B-B14F-4D97-AF65-F5344CB8AC3E}">
        <p14:creationId xmlns:p14="http://schemas.microsoft.com/office/powerpoint/2010/main" val="2666379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autoRev="1" fill="hold" nodeType="withEffect">
                                  <p:stCondLst>
                                    <p:cond delay="0"/>
                                  </p:stCondLst>
                                  <p:childTnLst>
                                    <p:animMotion origin="layout" path="M 6.25E-7 7.40741E-7 L 0.0207 0.07523 " pathEditMode="relative" rAng="0" ptsTypes="AA">
                                      <p:cBhvr>
                                        <p:cTn id="6" dur="2500" fill="hold"/>
                                        <p:tgtEl>
                                          <p:spTgt spid="7"/>
                                        </p:tgtEl>
                                        <p:attrNameLst>
                                          <p:attrName>ppt_x</p:attrName>
                                          <p:attrName>ppt_y</p:attrName>
                                        </p:attrNameLst>
                                      </p:cBhvr>
                                      <p:rCtr x="1029" y="3750"/>
                                    </p:animMotion>
                                  </p:childTnLst>
                                </p:cTn>
                              </p:par>
                              <p:par>
                                <p:cTn id="7" presetID="42" presetClass="path" presetSubtype="0" repeatCount="indefinite" accel="50000" decel="50000" autoRev="1" fill="hold" nodeType="withEffect">
                                  <p:stCondLst>
                                    <p:cond delay="0"/>
                                  </p:stCondLst>
                                  <p:childTnLst>
                                    <p:animMotion origin="layout" path="M 2.29167E-6 -2.22222E-6 L -0.025 -0.04629 " pathEditMode="relative" rAng="0" ptsTypes="AA">
                                      <p:cBhvr>
                                        <p:cTn id="8" dur="2500" fill="hold"/>
                                        <p:tgtEl>
                                          <p:spTgt spid="8"/>
                                        </p:tgtEl>
                                        <p:attrNameLst>
                                          <p:attrName>ppt_x</p:attrName>
                                          <p:attrName>ppt_y</p:attrName>
                                        </p:attrNameLst>
                                      </p:cBhvr>
                                      <p:rCtr x="-1250" y="-231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ADC74700-50F4-4E81-B07B-D88427D32CD0}"/>
              </a:ext>
            </a:extLst>
          </p:cNvPr>
          <p:cNvPicPr>
            <a:picLocks noChangeAspect="1"/>
          </p:cNvPicPr>
          <p:nvPr/>
        </p:nvPicPr>
        <p:blipFill>
          <a:blip r:embed="rId2"/>
          <a:stretch>
            <a:fillRect/>
          </a:stretch>
        </p:blipFill>
        <p:spPr>
          <a:xfrm>
            <a:off x="-23814" y="0"/>
            <a:ext cx="12215813" cy="6858000"/>
          </a:xfrm>
          <a:prstGeom prst="rect">
            <a:avLst/>
          </a:prstGeom>
        </p:spPr>
      </p:pic>
      <p:pic>
        <p:nvPicPr>
          <p:cNvPr id="5" name="Picture 4">
            <a:extLst>
              <a:ext uri="{FF2B5EF4-FFF2-40B4-BE49-F238E27FC236}">
                <a16:creationId xmlns:a16="http://schemas.microsoft.com/office/drawing/2014/main" id="{CAC7C582-A865-41C4-90A4-F155BF5EFBD6}"/>
              </a:ext>
            </a:extLst>
          </p:cNvPr>
          <p:cNvPicPr>
            <a:picLocks noChangeAspect="1"/>
          </p:cNvPicPr>
          <p:nvPr/>
        </p:nvPicPr>
        <p:blipFill>
          <a:blip r:embed="rId3"/>
          <a:stretch>
            <a:fillRect/>
          </a:stretch>
        </p:blipFill>
        <p:spPr>
          <a:xfrm>
            <a:off x="590576" y="2480849"/>
            <a:ext cx="4038600" cy="4044880"/>
          </a:xfrm>
          <a:prstGeom prst="rect">
            <a:avLst/>
          </a:prstGeom>
        </p:spPr>
      </p:pic>
      <p:grpSp>
        <p:nvGrpSpPr>
          <p:cNvPr id="15" name="Group 14">
            <a:extLst>
              <a:ext uri="{FF2B5EF4-FFF2-40B4-BE49-F238E27FC236}">
                <a16:creationId xmlns:a16="http://schemas.microsoft.com/office/drawing/2014/main" id="{44006AC3-16D2-4A74-87D4-4F91FB05F757}"/>
              </a:ext>
            </a:extLst>
          </p:cNvPr>
          <p:cNvGrpSpPr/>
          <p:nvPr/>
        </p:nvGrpSpPr>
        <p:grpSpPr>
          <a:xfrm>
            <a:off x="4211597" y="918749"/>
            <a:ext cx="7120405" cy="3124200"/>
            <a:chOff x="4436414" y="1551563"/>
            <a:chExt cx="7327378" cy="4327762"/>
          </a:xfrm>
        </p:grpSpPr>
        <p:sp>
          <p:nvSpPr>
            <p:cNvPr id="16" name="Rectangle: Diagonal Corners Rounded 15">
              <a:extLst>
                <a:ext uri="{FF2B5EF4-FFF2-40B4-BE49-F238E27FC236}">
                  <a16:creationId xmlns:a16="http://schemas.microsoft.com/office/drawing/2014/main" id="{BC3944D7-32E0-4A4A-B993-DB413703505C}"/>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Diagonal Corners Rounded 16">
              <a:extLst>
                <a:ext uri="{FF2B5EF4-FFF2-40B4-BE49-F238E27FC236}">
                  <a16:creationId xmlns:a16="http://schemas.microsoft.com/office/drawing/2014/main" id="{AEB7E186-BE47-4E74-8843-B0262F4F29BC}"/>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A528142F-AC1E-4F8B-977E-003797E3D3E6}"/>
              </a:ext>
            </a:extLst>
          </p:cNvPr>
          <p:cNvSpPr txBox="1"/>
          <p:nvPr/>
        </p:nvSpPr>
        <p:spPr>
          <a:xfrm>
            <a:off x="4390321" y="1202694"/>
            <a:ext cx="6595499" cy="2646878"/>
          </a:xfrm>
          <a:prstGeom prst="rect">
            <a:avLst/>
          </a:prstGeom>
          <a:noFill/>
        </p:spPr>
        <p:txBody>
          <a:bodyPr wrap="square">
            <a:spAutoFit/>
          </a:bodyPr>
          <a:lstStyle/>
          <a:p>
            <a:pPr algn="ctr"/>
            <a:r>
              <a:rPr lang="en-US" sz="3800" dirty="0" err="1">
                <a:latin typeface="Coiny" panose="02000903060500060000" pitchFamily="2" charset="0"/>
              </a:rPr>
              <a:t>Về</a:t>
            </a:r>
            <a:r>
              <a:rPr lang="en-US" sz="3800" dirty="0">
                <a:latin typeface="Coiny" panose="02000903060500060000" pitchFamily="2" charset="0"/>
              </a:rPr>
              <a:t> </a:t>
            </a:r>
            <a:r>
              <a:rPr lang="en-US" sz="3800" dirty="0" err="1">
                <a:latin typeface="Coiny" panose="02000903060500060000" pitchFamily="2" charset="0"/>
              </a:rPr>
              <a:t>nhà</a:t>
            </a:r>
            <a:endParaRPr lang="en-US" sz="3800" dirty="0">
              <a:latin typeface="Coiny" panose="02000903060500060000" pitchFamily="2" charset="0"/>
            </a:endParaRPr>
          </a:p>
          <a:p>
            <a:pPr marL="457200" indent="-457200" algn="just">
              <a:buFont typeface="Arial" panose="020B0604020202020204" pitchFamily="34" charset="0"/>
              <a:buChar char="•"/>
            </a:pPr>
            <a:r>
              <a:rPr lang="en-US" sz="3200" dirty="0" err="1">
                <a:solidFill>
                  <a:srgbClr val="FF0000"/>
                </a:solidFill>
                <a:latin typeface="Arial" panose="020B0604020202020204" pitchFamily="34" charset="0"/>
                <a:cs typeface="Arial" panose="020B0604020202020204" pitchFamily="34" charset="0"/>
              </a:rPr>
              <a:t>Cùng</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thực</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hiện</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dọn</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dẹp</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nhà</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cửa</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với</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người</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thân</a:t>
            </a:r>
            <a:r>
              <a:rPr lang="en-US" sz="3200" dirty="0">
                <a:solidFill>
                  <a:srgbClr val="FF0000"/>
                </a:solidFill>
                <a:latin typeface="Arial" panose="020B0604020202020204" pitchFamily="34" charset="0"/>
                <a:cs typeface="Arial" panose="020B0604020202020204" pitchFamily="34" charset="0"/>
              </a:rPr>
              <a:t>.</a:t>
            </a:r>
          </a:p>
          <a:p>
            <a:pPr marL="457200" indent="-457200" algn="just">
              <a:buFont typeface="Arial" panose="020B0604020202020204" pitchFamily="34" charset="0"/>
              <a:buChar char="•"/>
            </a:pPr>
            <a:r>
              <a:rPr lang="en-US" sz="3200" dirty="0" err="1">
                <a:solidFill>
                  <a:srgbClr val="FF0000"/>
                </a:solidFill>
                <a:latin typeface="Arial" panose="020B0604020202020204" pitchFamily="34" charset="0"/>
                <a:cs typeface="Arial" panose="020B0604020202020204" pitchFamily="34" charset="0"/>
              </a:rPr>
              <a:t>Nhờ</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phụ</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huynh</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chụp</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lại</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góc</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nhà</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sạch</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đẹp</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đã</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thực</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hiện</a:t>
            </a:r>
            <a:r>
              <a:rPr lang="en-US" sz="3200" dirty="0">
                <a:solidFill>
                  <a:srgbClr val="FF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17858581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3D28872-C5E5-4F6D-8A89-D2B3363BBA8A}"/>
              </a:ext>
            </a:extLst>
          </p:cNvPr>
          <p:cNvPicPr>
            <a:picLocks noChangeAspect="1"/>
          </p:cNvPicPr>
          <p:nvPr/>
        </p:nvPicPr>
        <p:blipFill rotWithShape="1">
          <a:blip r:embed="rId4"/>
          <a:srcRect r="624"/>
          <a:stretch/>
        </p:blipFill>
        <p:spPr>
          <a:xfrm>
            <a:off x="-23648" y="0"/>
            <a:ext cx="12215648" cy="6858000"/>
          </a:xfrm>
          <a:prstGeom prst="rect">
            <a:avLst/>
          </a:prstGeom>
        </p:spPr>
      </p:pic>
      <p:pic>
        <p:nvPicPr>
          <p:cNvPr id="9" name="Picture 8">
            <a:extLst>
              <a:ext uri="{FF2B5EF4-FFF2-40B4-BE49-F238E27FC236}">
                <a16:creationId xmlns:a16="http://schemas.microsoft.com/office/drawing/2014/main" id="{726554C8-C6D5-41BF-881A-0A507BEA22B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061947" y="1524000"/>
            <a:ext cx="6068105" cy="3410101"/>
          </a:xfrm>
          <a:prstGeom prst="rect">
            <a:avLst/>
          </a:prstGeom>
        </p:spPr>
      </p:pic>
      <p:pic>
        <p:nvPicPr>
          <p:cNvPr id="7" name="Picture 6">
            <a:extLst>
              <a:ext uri="{FF2B5EF4-FFF2-40B4-BE49-F238E27FC236}">
                <a16:creationId xmlns:a16="http://schemas.microsoft.com/office/drawing/2014/main" id="{16052BAB-C40C-4398-84A1-D7BFA371D57A}"/>
              </a:ext>
            </a:extLst>
          </p:cNvPr>
          <p:cNvPicPr>
            <a:picLocks noChangeAspect="1"/>
          </p:cNvPicPr>
          <p:nvPr/>
        </p:nvPicPr>
        <p:blipFill>
          <a:blip r:embed="rId6"/>
          <a:stretch>
            <a:fillRect/>
          </a:stretch>
        </p:blipFill>
        <p:spPr>
          <a:xfrm>
            <a:off x="365147" y="696520"/>
            <a:ext cx="3339249" cy="6718730"/>
          </a:xfrm>
          <a:prstGeom prst="rect">
            <a:avLst/>
          </a:prstGeom>
        </p:spPr>
      </p:pic>
      <p:pic>
        <p:nvPicPr>
          <p:cNvPr id="8" name="Picture 7">
            <a:extLst>
              <a:ext uri="{FF2B5EF4-FFF2-40B4-BE49-F238E27FC236}">
                <a16:creationId xmlns:a16="http://schemas.microsoft.com/office/drawing/2014/main" id="{3C9A4B57-4C0D-40FD-A3D2-619044901DFE}"/>
              </a:ext>
            </a:extLst>
          </p:cNvPr>
          <p:cNvPicPr>
            <a:picLocks noChangeAspect="1"/>
          </p:cNvPicPr>
          <p:nvPr/>
        </p:nvPicPr>
        <p:blipFill>
          <a:blip r:embed="rId7"/>
          <a:stretch>
            <a:fillRect/>
          </a:stretch>
        </p:blipFill>
        <p:spPr>
          <a:xfrm>
            <a:off x="8686800" y="635284"/>
            <a:ext cx="3505200" cy="6222716"/>
          </a:xfrm>
          <a:prstGeom prst="rect">
            <a:avLst/>
          </a:prstGeom>
        </p:spPr>
      </p:pic>
      <p:pic>
        <p:nvPicPr>
          <p:cNvPr id="11" name="Nhacnen">
            <a:hlinkClick r:id="" action="ppaction://media"/>
            <a:extLst>
              <a:ext uri="{FF2B5EF4-FFF2-40B4-BE49-F238E27FC236}">
                <a16:creationId xmlns:a16="http://schemas.microsoft.com/office/drawing/2014/main" id="{5105BA81-6CFC-4D74-86EF-98DD964EB8E5}"/>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28932" y="486895"/>
            <a:ext cx="828517" cy="828517"/>
          </a:xfrm>
          <a:prstGeom prst="rect">
            <a:avLst/>
          </a:prstGeom>
        </p:spPr>
      </p:pic>
      <p:pic>
        <p:nvPicPr>
          <p:cNvPr id="3" name="Picture 2">
            <a:extLst>
              <a:ext uri="{FF2B5EF4-FFF2-40B4-BE49-F238E27FC236}">
                <a16:creationId xmlns:a16="http://schemas.microsoft.com/office/drawing/2014/main" id="{C8E250A4-E69C-490F-8A59-BABFFA7D04D6}"/>
              </a:ext>
            </a:extLst>
          </p:cNvPr>
          <p:cNvPicPr>
            <a:picLocks noChangeAspect="1"/>
          </p:cNvPicPr>
          <p:nvPr/>
        </p:nvPicPr>
        <p:blipFill>
          <a:blip r:embed="rId9"/>
          <a:stretch>
            <a:fillRect/>
          </a:stretch>
        </p:blipFill>
        <p:spPr>
          <a:xfrm>
            <a:off x="3462299" y="2167018"/>
            <a:ext cx="5267401" cy="2523963"/>
          </a:xfrm>
          <a:prstGeom prst="rect">
            <a:avLst/>
          </a:prstGeom>
        </p:spPr>
      </p:pic>
    </p:spTree>
    <p:extLst>
      <p:ext uri="{BB962C8B-B14F-4D97-AF65-F5344CB8AC3E}">
        <p14:creationId xmlns:p14="http://schemas.microsoft.com/office/powerpoint/2010/main" val="29179644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7112" fill="hold"/>
                                        <p:tgtEl>
                                          <p:spTgt spid="11"/>
                                        </p:tgtEl>
                                      </p:cBhvr>
                                    </p:cmd>
                                  </p:childTnLst>
                                </p:cTn>
                              </p:par>
                              <p:par>
                                <p:cTn id="7" presetID="42" presetClass="path" presetSubtype="0" repeatCount="indefinite" accel="50000" decel="50000" autoRev="1" fill="hold" nodeType="withEffect">
                                  <p:stCondLst>
                                    <p:cond delay="0"/>
                                  </p:stCondLst>
                                  <p:childTnLst>
                                    <p:animMotion origin="layout" path="M 3.125E-6 4.81481E-6 L 0.0207 0.07523 " pathEditMode="relative" rAng="0" ptsTypes="AA">
                                      <p:cBhvr>
                                        <p:cTn id="8" dur="2500" fill="hold"/>
                                        <p:tgtEl>
                                          <p:spTgt spid="7"/>
                                        </p:tgtEl>
                                        <p:attrNameLst>
                                          <p:attrName>ppt_x</p:attrName>
                                          <p:attrName>ppt_y</p:attrName>
                                        </p:attrNameLst>
                                      </p:cBhvr>
                                      <p:rCtr x="1029" y="3750"/>
                                    </p:animMotion>
                                  </p:childTnLst>
                                </p:cTn>
                              </p:par>
                              <p:par>
                                <p:cTn id="9" presetID="42" presetClass="path" presetSubtype="0" repeatCount="indefinite" accel="50000" decel="50000" autoRev="1" fill="hold" nodeType="withEffect">
                                  <p:stCondLst>
                                    <p:cond delay="0"/>
                                  </p:stCondLst>
                                  <p:childTnLst>
                                    <p:animMotion origin="layout" path="M 1.11022E-16 3.7037E-6 L -0.025 -0.0463 " pathEditMode="relative" rAng="0" ptsTypes="AA">
                                      <p:cBhvr>
                                        <p:cTn id="10" dur="2500" fill="hold"/>
                                        <p:tgtEl>
                                          <p:spTgt spid="8"/>
                                        </p:tgtEl>
                                        <p:attrNameLst>
                                          <p:attrName>ppt_x</p:attrName>
                                          <p:attrName>ppt_y</p:attrName>
                                        </p:attrNameLst>
                                      </p:cBhvr>
                                      <p:rCtr x="-1250" y="-2315"/>
                                    </p:animMotion>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8" repeatCount="indefinite" fill="hold" display="0">
                  <p:stCondLst>
                    <p:cond delay="indefinite"/>
                  </p:stCondLst>
                  <p:endCondLst>
                    <p:cond evt="onStopAudio" delay="0">
                      <p:tgtEl>
                        <p:sldTgt/>
                      </p:tgtEl>
                    </p:cond>
                  </p:endCondLst>
                </p:cTn>
                <p:tgtEl>
                  <p:spTgt spid="11"/>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ADC74700-50F4-4E81-B07B-D88427D32CD0}"/>
              </a:ext>
            </a:extLst>
          </p:cNvPr>
          <p:cNvPicPr>
            <a:picLocks noChangeAspect="1"/>
          </p:cNvPicPr>
          <p:nvPr/>
        </p:nvPicPr>
        <p:blipFill>
          <a:blip r:embed="rId2"/>
          <a:stretch>
            <a:fillRect/>
          </a:stretch>
        </p:blipFill>
        <p:spPr>
          <a:xfrm>
            <a:off x="-23814" y="0"/>
            <a:ext cx="12215813" cy="6858000"/>
          </a:xfrm>
          <a:prstGeom prst="rect">
            <a:avLst/>
          </a:prstGeom>
        </p:spPr>
      </p:pic>
      <p:pic>
        <p:nvPicPr>
          <p:cNvPr id="3" name="Picture 2">
            <a:extLst>
              <a:ext uri="{FF2B5EF4-FFF2-40B4-BE49-F238E27FC236}">
                <a16:creationId xmlns:a16="http://schemas.microsoft.com/office/drawing/2014/main" id="{715179DC-0911-4537-BF13-D10F678DBEA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85800" y="502075"/>
            <a:ext cx="9296400" cy="5853850"/>
          </a:xfrm>
          <a:prstGeom prst="rect">
            <a:avLst/>
          </a:prstGeom>
        </p:spPr>
      </p:pic>
      <p:pic>
        <p:nvPicPr>
          <p:cNvPr id="5" name="Picture 4">
            <a:extLst>
              <a:ext uri="{FF2B5EF4-FFF2-40B4-BE49-F238E27FC236}">
                <a16:creationId xmlns:a16="http://schemas.microsoft.com/office/drawing/2014/main" id="{CAC7C582-A865-41C4-90A4-F155BF5EFBD6}"/>
              </a:ext>
            </a:extLst>
          </p:cNvPr>
          <p:cNvPicPr>
            <a:picLocks noChangeAspect="1"/>
          </p:cNvPicPr>
          <p:nvPr/>
        </p:nvPicPr>
        <p:blipFill>
          <a:blip r:embed="rId4"/>
          <a:stretch>
            <a:fillRect/>
          </a:stretch>
        </p:blipFill>
        <p:spPr>
          <a:xfrm>
            <a:off x="7467600" y="2624274"/>
            <a:ext cx="4038600" cy="4044880"/>
          </a:xfrm>
          <a:prstGeom prst="rect">
            <a:avLst/>
          </a:prstGeom>
        </p:spPr>
      </p:pic>
      <p:grpSp>
        <p:nvGrpSpPr>
          <p:cNvPr id="4" name="Group 3">
            <a:extLst>
              <a:ext uri="{FF2B5EF4-FFF2-40B4-BE49-F238E27FC236}">
                <a16:creationId xmlns:a16="http://schemas.microsoft.com/office/drawing/2014/main" id="{FA6EB38F-C3A3-4C1F-B164-043A3D9D72F4}"/>
              </a:ext>
            </a:extLst>
          </p:cNvPr>
          <p:cNvGrpSpPr/>
          <p:nvPr/>
        </p:nvGrpSpPr>
        <p:grpSpPr>
          <a:xfrm>
            <a:off x="976399" y="1586659"/>
            <a:ext cx="7629122" cy="3671141"/>
            <a:chOff x="1893125" y="1586659"/>
            <a:chExt cx="5498275" cy="3230011"/>
          </a:xfrm>
        </p:grpSpPr>
        <p:grpSp>
          <p:nvGrpSpPr>
            <p:cNvPr id="29" name="Group 28">
              <a:extLst>
                <a:ext uri="{FF2B5EF4-FFF2-40B4-BE49-F238E27FC236}">
                  <a16:creationId xmlns:a16="http://schemas.microsoft.com/office/drawing/2014/main" id="{FA171096-98BB-4214-82DD-A71C5639EA50}"/>
                </a:ext>
              </a:extLst>
            </p:cNvPr>
            <p:cNvGrpSpPr/>
            <p:nvPr/>
          </p:nvGrpSpPr>
          <p:grpSpPr>
            <a:xfrm>
              <a:off x="6312725" y="1586659"/>
              <a:ext cx="1078675" cy="3230011"/>
              <a:chOff x="6435289" y="1586659"/>
              <a:chExt cx="1078675" cy="3230011"/>
            </a:xfrm>
          </p:grpSpPr>
          <p:pic>
            <p:nvPicPr>
              <p:cNvPr id="26" name="Picture 25">
                <a:extLst>
                  <a:ext uri="{FF2B5EF4-FFF2-40B4-BE49-F238E27FC236}">
                    <a16:creationId xmlns:a16="http://schemas.microsoft.com/office/drawing/2014/main" id="{B2C93620-BB5F-435D-B9C1-E2D1461C77DE}"/>
                  </a:ext>
                </a:extLst>
              </p:cNvPr>
              <p:cNvPicPr>
                <a:picLocks noChangeAspect="1"/>
              </p:cNvPicPr>
              <p:nvPr/>
            </p:nvPicPr>
            <p:blipFill>
              <a:blip r:embed="rId5"/>
              <a:stretch>
                <a:fillRect/>
              </a:stretch>
            </p:blipFill>
            <p:spPr>
              <a:xfrm rot="1501351">
                <a:off x="6435289" y="1586659"/>
                <a:ext cx="451556" cy="462844"/>
              </a:xfrm>
              <a:prstGeom prst="rect">
                <a:avLst/>
              </a:prstGeom>
            </p:spPr>
          </p:pic>
          <p:pic>
            <p:nvPicPr>
              <p:cNvPr id="27" name="Picture 26">
                <a:extLst>
                  <a:ext uri="{FF2B5EF4-FFF2-40B4-BE49-F238E27FC236}">
                    <a16:creationId xmlns:a16="http://schemas.microsoft.com/office/drawing/2014/main" id="{AF05B9F6-33C4-4EC0-BE8A-A2CFAEC92965}"/>
                  </a:ext>
                </a:extLst>
              </p:cNvPr>
              <p:cNvPicPr>
                <a:picLocks noChangeAspect="1"/>
              </p:cNvPicPr>
              <p:nvPr/>
            </p:nvPicPr>
            <p:blipFill>
              <a:blip r:embed="rId5"/>
              <a:stretch>
                <a:fillRect/>
              </a:stretch>
            </p:blipFill>
            <p:spPr>
              <a:xfrm rot="4125720">
                <a:off x="7056764" y="2888711"/>
                <a:ext cx="451556" cy="462844"/>
              </a:xfrm>
              <a:prstGeom prst="rect">
                <a:avLst/>
              </a:prstGeom>
            </p:spPr>
          </p:pic>
          <p:pic>
            <p:nvPicPr>
              <p:cNvPr id="28" name="Picture 27">
                <a:extLst>
                  <a:ext uri="{FF2B5EF4-FFF2-40B4-BE49-F238E27FC236}">
                    <a16:creationId xmlns:a16="http://schemas.microsoft.com/office/drawing/2014/main" id="{E182F274-D8E6-4D0C-9CB1-B9954B017763}"/>
                  </a:ext>
                </a:extLst>
              </p:cNvPr>
              <p:cNvPicPr>
                <a:picLocks noChangeAspect="1"/>
              </p:cNvPicPr>
              <p:nvPr/>
            </p:nvPicPr>
            <p:blipFill>
              <a:blip r:embed="rId5"/>
              <a:stretch>
                <a:fillRect/>
              </a:stretch>
            </p:blipFill>
            <p:spPr>
              <a:xfrm rot="6374567">
                <a:off x="6507052" y="4359470"/>
                <a:ext cx="451556" cy="462844"/>
              </a:xfrm>
              <a:prstGeom prst="rect">
                <a:avLst/>
              </a:prstGeom>
            </p:spPr>
          </p:pic>
        </p:grpSp>
        <p:grpSp>
          <p:nvGrpSpPr>
            <p:cNvPr id="30" name="Group 29">
              <a:extLst>
                <a:ext uri="{FF2B5EF4-FFF2-40B4-BE49-F238E27FC236}">
                  <a16:creationId xmlns:a16="http://schemas.microsoft.com/office/drawing/2014/main" id="{2B19F82E-F323-4447-ABDC-6E6C66BE38C1}"/>
                </a:ext>
              </a:extLst>
            </p:cNvPr>
            <p:cNvGrpSpPr/>
            <p:nvPr/>
          </p:nvGrpSpPr>
          <p:grpSpPr>
            <a:xfrm flipH="1">
              <a:off x="1893125" y="1586659"/>
              <a:ext cx="1078675" cy="3230011"/>
              <a:chOff x="6435289" y="1586659"/>
              <a:chExt cx="1078675" cy="3230011"/>
            </a:xfrm>
          </p:grpSpPr>
          <p:pic>
            <p:nvPicPr>
              <p:cNvPr id="31" name="Picture 30">
                <a:extLst>
                  <a:ext uri="{FF2B5EF4-FFF2-40B4-BE49-F238E27FC236}">
                    <a16:creationId xmlns:a16="http://schemas.microsoft.com/office/drawing/2014/main" id="{9C10372A-5B32-444C-B792-85CA62591831}"/>
                  </a:ext>
                </a:extLst>
              </p:cNvPr>
              <p:cNvPicPr>
                <a:picLocks noChangeAspect="1"/>
              </p:cNvPicPr>
              <p:nvPr/>
            </p:nvPicPr>
            <p:blipFill>
              <a:blip r:embed="rId5"/>
              <a:stretch>
                <a:fillRect/>
              </a:stretch>
            </p:blipFill>
            <p:spPr>
              <a:xfrm rot="1501351">
                <a:off x="6435289" y="1586659"/>
                <a:ext cx="451556" cy="462844"/>
              </a:xfrm>
              <a:prstGeom prst="rect">
                <a:avLst/>
              </a:prstGeom>
            </p:spPr>
          </p:pic>
          <p:pic>
            <p:nvPicPr>
              <p:cNvPr id="32" name="Picture 31">
                <a:extLst>
                  <a:ext uri="{FF2B5EF4-FFF2-40B4-BE49-F238E27FC236}">
                    <a16:creationId xmlns:a16="http://schemas.microsoft.com/office/drawing/2014/main" id="{E046219D-E348-437B-8C77-E800F6C13A61}"/>
                  </a:ext>
                </a:extLst>
              </p:cNvPr>
              <p:cNvPicPr>
                <a:picLocks noChangeAspect="1"/>
              </p:cNvPicPr>
              <p:nvPr/>
            </p:nvPicPr>
            <p:blipFill>
              <a:blip r:embed="rId5"/>
              <a:stretch>
                <a:fillRect/>
              </a:stretch>
            </p:blipFill>
            <p:spPr>
              <a:xfrm rot="4125720">
                <a:off x="7056764" y="2888711"/>
                <a:ext cx="451556" cy="462844"/>
              </a:xfrm>
              <a:prstGeom prst="rect">
                <a:avLst/>
              </a:prstGeom>
            </p:spPr>
          </p:pic>
          <p:pic>
            <p:nvPicPr>
              <p:cNvPr id="33" name="Picture 32">
                <a:extLst>
                  <a:ext uri="{FF2B5EF4-FFF2-40B4-BE49-F238E27FC236}">
                    <a16:creationId xmlns:a16="http://schemas.microsoft.com/office/drawing/2014/main" id="{F8D34A32-493C-472D-BF0E-0DBACAE0BAE5}"/>
                  </a:ext>
                </a:extLst>
              </p:cNvPr>
              <p:cNvPicPr>
                <a:picLocks noChangeAspect="1"/>
              </p:cNvPicPr>
              <p:nvPr/>
            </p:nvPicPr>
            <p:blipFill>
              <a:blip r:embed="rId5"/>
              <a:stretch>
                <a:fillRect/>
              </a:stretch>
            </p:blipFill>
            <p:spPr>
              <a:xfrm rot="6374567">
                <a:off x="6507052" y="4359470"/>
                <a:ext cx="451556" cy="462844"/>
              </a:xfrm>
              <a:prstGeom prst="rect">
                <a:avLst/>
              </a:prstGeom>
            </p:spPr>
          </p:pic>
        </p:grpSp>
      </p:grpSp>
      <p:sp>
        <p:nvSpPr>
          <p:cNvPr id="2" name="TextBox 1">
            <a:extLst>
              <a:ext uri="{FF2B5EF4-FFF2-40B4-BE49-F238E27FC236}">
                <a16:creationId xmlns:a16="http://schemas.microsoft.com/office/drawing/2014/main" id="{4E3A047E-76DB-4743-92B6-259D7FFCA051}"/>
              </a:ext>
            </a:extLst>
          </p:cNvPr>
          <p:cNvSpPr txBox="1"/>
          <p:nvPr/>
        </p:nvSpPr>
        <p:spPr>
          <a:xfrm>
            <a:off x="2420060" y="1835263"/>
            <a:ext cx="644877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err="1">
                <a:ln>
                  <a:noFill/>
                </a:ln>
                <a:solidFill>
                  <a:srgbClr val="0070C0"/>
                </a:solidFill>
                <a:effectLst>
                  <a:glow rad="228600">
                    <a:srgbClr val="FFC000">
                      <a:satMod val="175000"/>
                      <a:alpha val="40000"/>
                    </a:srgbClr>
                  </a:glow>
                </a:effectLst>
                <a:uLnTx/>
                <a:uFillTx/>
                <a:latin typeface="Coiny" panose="02000903060500060000" pitchFamily="2" charset="0"/>
                <a:ea typeface="+mn-ea"/>
                <a:cs typeface="+mn-cs"/>
              </a:rPr>
              <a:t>Khởi</a:t>
            </a:r>
            <a:r>
              <a:rPr kumimoji="0" lang="en-US" sz="7200" b="0" i="0" u="none" strike="noStrike" kern="1200" cap="none" spc="0" normalizeH="0" baseline="0" noProof="0" dirty="0">
                <a:ln>
                  <a:noFill/>
                </a:ln>
                <a:solidFill>
                  <a:srgbClr val="0070C0"/>
                </a:solidFill>
                <a:effectLst>
                  <a:glow rad="228600">
                    <a:srgbClr val="FFC000">
                      <a:satMod val="175000"/>
                      <a:alpha val="40000"/>
                    </a:srgbClr>
                  </a:glow>
                </a:effectLst>
                <a:uLnTx/>
                <a:uFillTx/>
                <a:latin typeface="Coiny" panose="02000903060500060000" pitchFamily="2" charset="0"/>
                <a:ea typeface="+mn-ea"/>
                <a:cs typeface="+mn-cs"/>
              </a:rPr>
              <a:t> </a:t>
            </a:r>
            <a:r>
              <a:rPr kumimoji="0" lang="en-US" sz="7200" b="0" i="0" u="none" strike="noStrike" kern="1200" cap="none" spc="0" normalizeH="0" baseline="0" noProof="0" dirty="0" err="1">
                <a:ln>
                  <a:noFill/>
                </a:ln>
                <a:solidFill>
                  <a:srgbClr val="0070C0"/>
                </a:solidFill>
                <a:effectLst>
                  <a:glow rad="228600">
                    <a:srgbClr val="FFC000">
                      <a:satMod val="175000"/>
                      <a:alpha val="40000"/>
                    </a:srgbClr>
                  </a:glow>
                </a:effectLst>
                <a:uLnTx/>
                <a:uFillTx/>
                <a:latin typeface="Coiny" panose="02000903060500060000" pitchFamily="2" charset="0"/>
                <a:ea typeface="+mn-ea"/>
                <a:cs typeface="+mn-cs"/>
              </a:rPr>
              <a:t>động</a:t>
            </a:r>
            <a:endParaRPr kumimoji="0" lang="en-US" sz="7200" b="0" i="0" u="none" strike="noStrike" kern="1200" cap="none" spc="0" normalizeH="0" baseline="0" noProof="0" dirty="0">
              <a:ln>
                <a:noFill/>
              </a:ln>
              <a:solidFill>
                <a:srgbClr val="0070C0"/>
              </a:solidFill>
              <a:effectLst>
                <a:glow rad="228600">
                  <a:srgbClr val="FFC000">
                    <a:satMod val="175000"/>
                    <a:alpha val="40000"/>
                  </a:srgbClr>
                </a:glow>
              </a:effectLst>
              <a:uLnTx/>
              <a:uFillTx/>
              <a:latin typeface="Coiny" panose="02000903060500060000" pitchFamily="2" charset="0"/>
              <a:ea typeface="+mn-ea"/>
              <a:cs typeface="+mn-cs"/>
            </a:endParaRPr>
          </a:p>
        </p:txBody>
      </p:sp>
      <p:sp>
        <p:nvSpPr>
          <p:cNvPr id="15" name="TextBox 14">
            <a:extLst>
              <a:ext uri="{FF2B5EF4-FFF2-40B4-BE49-F238E27FC236}">
                <a16:creationId xmlns:a16="http://schemas.microsoft.com/office/drawing/2014/main" id="{6D1B948B-BB21-9EC7-B062-B3150A7ECFF1}"/>
              </a:ext>
            </a:extLst>
          </p:cNvPr>
          <p:cNvSpPr txBox="1"/>
          <p:nvPr/>
        </p:nvSpPr>
        <p:spPr>
          <a:xfrm>
            <a:off x="36437" y="3076320"/>
            <a:ext cx="9512687"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srgbClr val="00B050"/>
                </a:solidFill>
                <a:effectLst>
                  <a:glow rad="228600">
                    <a:srgbClr val="FFC000">
                      <a:satMod val="175000"/>
                      <a:alpha val="40000"/>
                    </a:srgbClr>
                  </a:glow>
                </a:effectLst>
                <a:uLnTx/>
                <a:uFillTx/>
                <a:latin typeface="Coiny" panose="02000903060500060000" pitchFamily="2" charset="0"/>
              </a:rPr>
              <a:t>Diễn</a:t>
            </a:r>
            <a:r>
              <a:rPr kumimoji="0" lang="en-US" sz="4800" b="0" i="0" u="none" strike="noStrike" kern="1200" cap="none" spc="0" normalizeH="0" noProof="0" dirty="0">
                <a:ln>
                  <a:noFill/>
                </a:ln>
                <a:solidFill>
                  <a:srgbClr val="00B050"/>
                </a:solidFill>
                <a:effectLst>
                  <a:glow rad="228600">
                    <a:srgbClr val="FFC000">
                      <a:satMod val="175000"/>
                      <a:alpha val="40000"/>
                    </a:srgbClr>
                  </a:glow>
                </a:effectLst>
                <a:uLnTx/>
                <a:uFillTx/>
                <a:latin typeface="Coiny" panose="02000903060500060000" pitchFamily="2" charset="0"/>
              </a:rPr>
              <a:t> </a:t>
            </a:r>
            <a:r>
              <a:rPr kumimoji="0" lang="en-US" sz="4800" b="0" i="0" u="none" strike="noStrike" kern="1200" cap="none" spc="0" normalizeH="0" noProof="0" dirty="0" err="1">
                <a:ln>
                  <a:noFill/>
                </a:ln>
                <a:solidFill>
                  <a:srgbClr val="00B050"/>
                </a:solidFill>
                <a:effectLst>
                  <a:glow rad="228600">
                    <a:srgbClr val="FFC000">
                      <a:satMod val="175000"/>
                      <a:alpha val="40000"/>
                    </a:srgbClr>
                  </a:glow>
                </a:effectLst>
                <a:uLnTx/>
                <a:uFillTx/>
                <a:latin typeface="Coiny" panose="02000903060500060000" pitchFamily="2" charset="0"/>
              </a:rPr>
              <a:t>kịch</a:t>
            </a:r>
            <a:r>
              <a:rPr kumimoji="0" lang="en-US" sz="4800" b="0" i="0" u="none" strike="noStrike" kern="1200" cap="none" spc="0" normalizeH="0" noProof="0" dirty="0">
                <a:ln>
                  <a:noFill/>
                </a:ln>
                <a:solidFill>
                  <a:srgbClr val="00B050"/>
                </a:solidFill>
                <a:effectLst>
                  <a:glow rad="228600">
                    <a:srgbClr val="FFC000">
                      <a:satMod val="175000"/>
                      <a:alpha val="40000"/>
                    </a:srgbClr>
                  </a:glow>
                </a:effectLst>
                <a:uLnTx/>
                <a:uFillTx/>
                <a:latin typeface="Coiny" panose="02000903060500060000" pitchFamily="2"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aseline="0" dirty="0">
                <a:solidFill>
                  <a:srgbClr val="00B050"/>
                </a:solidFill>
                <a:effectLst>
                  <a:glow rad="228600">
                    <a:srgbClr val="FFC000">
                      <a:satMod val="175000"/>
                      <a:alpha val="40000"/>
                    </a:srgbClr>
                  </a:glow>
                </a:effectLst>
                <a:latin typeface="Coiny" panose="02000903060500060000" pitchFamily="2" charset="0"/>
              </a:rPr>
              <a:t>“</a:t>
            </a:r>
            <a:r>
              <a:rPr lang="en-US" sz="4800" baseline="0" dirty="0" err="1">
                <a:solidFill>
                  <a:srgbClr val="00B050"/>
                </a:solidFill>
                <a:effectLst>
                  <a:glow rad="228600">
                    <a:srgbClr val="FFC000">
                      <a:satMod val="175000"/>
                      <a:alpha val="40000"/>
                    </a:srgbClr>
                  </a:glow>
                </a:effectLst>
                <a:latin typeface="Coiny" panose="02000903060500060000" pitchFamily="2" charset="0"/>
              </a:rPr>
              <a:t>Ngôi</a:t>
            </a:r>
            <a:r>
              <a:rPr lang="en-US" sz="4800" dirty="0">
                <a:solidFill>
                  <a:srgbClr val="00B050"/>
                </a:solidFill>
                <a:effectLst>
                  <a:glow rad="228600">
                    <a:srgbClr val="FFC000">
                      <a:satMod val="175000"/>
                      <a:alpha val="40000"/>
                    </a:srgbClr>
                  </a:glow>
                </a:effectLst>
                <a:latin typeface="Coiny" panose="02000903060500060000" pitchFamily="2" charset="0"/>
              </a:rPr>
              <a:t> </a:t>
            </a:r>
            <a:r>
              <a:rPr lang="en-US" sz="4800" dirty="0" err="1">
                <a:solidFill>
                  <a:srgbClr val="00B050"/>
                </a:solidFill>
                <a:effectLst>
                  <a:glow rad="228600">
                    <a:srgbClr val="FFC000">
                      <a:satMod val="175000"/>
                      <a:alpha val="40000"/>
                    </a:srgbClr>
                  </a:glow>
                </a:effectLst>
                <a:latin typeface="Coiny" panose="02000903060500060000" pitchFamily="2" charset="0"/>
              </a:rPr>
              <a:t>nhà</a:t>
            </a:r>
            <a:r>
              <a:rPr lang="en-US" sz="4800" dirty="0">
                <a:solidFill>
                  <a:srgbClr val="00B050"/>
                </a:solidFill>
                <a:effectLst>
                  <a:glow rad="228600">
                    <a:srgbClr val="FFC000">
                      <a:satMod val="175000"/>
                      <a:alpha val="40000"/>
                    </a:srgbClr>
                  </a:glow>
                </a:effectLst>
                <a:latin typeface="Coiny" panose="02000903060500060000" pitchFamily="2" charset="0"/>
              </a:rPr>
              <a:t> </a:t>
            </a:r>
            <a:r>
              <a:rPr lang="en-US" sz="4800" dirty="0" err="1">
                <a:solidFill>
                  <a:srgbClr val="00B050"/>
                </a:solidFill>
                <a:effectLst>
                  <a:glow rad="228600">
                    <a:srgbClr val="FFC000">
                      <a:satMod val="175000"/>
                      <a:alpha val="40000"/>
                    </a:srgbClr>
                  </a:glow>
                </a:effectLst>
                <a:latin typeface="Coiny" panose="02000903060500060000" pitchFamily="2" charset="0"/>
              </a:rPr>
              <a:t>lọ</a:t>
            </a:r>
            <a:r>
              <a:rPr lang="en-US" sz="4800" dirty="0">
                <a:solidFill>
                  <a:srgbClr val="00B050"/>
                </a:solidFill>
                <a:effectLst>
                  <a:glow rad="228600">
                    <a:srgbClr val="FFC000">
                      <a:satMod val="175000"/>
                      <a:alpha val="40000"/>
                    </a:srgbClr>
                  </a:glow>
                </a:effectLst>
                <a:latin typeface="Coiny" panose="02000903060500060000" pitchFamily="2" charset="0"/>
              </a:rPr>
              <a:t> </a:t>
            </a:r>
            <a:r>
              <a:rPr lang="en-US" sz="4800" dirty="0" err="1">
                <a:solidFill>
                  <a:srgbClr val="00B050"/>
                </a:solidFill>
                <a:effectLst>
                  <a:glow rad="228600">
                    <a:srgbClr val="FFC000">
                      <a:satMod val="175000"/>
                      <a:alpha val="40000"/>
                    </a:srgbClr>
                  </a:glow>
                </a:effectLst>
                <a:latin typeface="Coiny" panose="02000903060500060000" pitchFamily="2" charset="0"/>
              </a:rPr>
              <a:t>lem</a:t>
            </a:r>
            <a:r>
              <a:rPr lang="en-US" sz="4800" dirty="0">
                <a:solidFill>
                  <a:srgbClr val="00B050"/>
                </a:solidFill>
                <a:effectLst>
                  <a:glow rad="228600">
                    <a:srgbClr val="FFC000">
                      <a:satMod val="175000"/>
                      <a:alpha val="40000"/>
                    </a:srgbClr>
                  </a:glow>
                </a:effectLst>
                <a:latin typeface="Coiny" panose="02000903060500060000" pitchFamily="2" charset="0"/>
              </a:rPr>
              <a:t>”</a:t>
            </a:r>
            <a:endParaRPr kumimoji="0" lang="en-US" sz="4800" b="0" i="0" u="none" strike="noStrike" kern="1200" cap="none" spc="0" normalizeH="0" baseline="0" noProof="0" dirty="0">
              <a:ln>
                <a:noFill/>
              </a:ln>
              <a:solidFill>
                <a:srgbClr val="00B050"/>
              </a:solidFill>
              <a:effectLst>
                <a:glow rad="228600">
                  <a:srgbClr val="FFC000">
                    <a:satMod val="175000"/>
                    <a:alpha val="40000"/>
                  </a:srgbClr>
                </a:glow>
              </a:effectLst>
              <a:uLnTx/>
              <a:uFillTx/>
              <a:latin typeface="Coiny" panose="02000903060500060000" pitchFamily="2" charset="0"/>
            </a:endParaRPr>
          </a:p>
        </p:txBody>
      </p:sp>
    </p:spTree>
    <p:extLst>
      <p:ext uri="{BB962C8B-B14F-4D97-AF65-F5344CB8AC3E}">
        <p14:creationId xmlns:p14="http://schemas.microsoft.com/office/powerpoint/2010/main" val="3240325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2"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p:cTn id="30" dur="500" fill="hold"/>
                                        <p:tgtEl>
                                          <p:spTgt spid="15"/>
                                        </p:tgtEl>
                                        <p:attrNameLst>
                                          <p:attrName>ppt_w</p:attrName>
                                        </p:attrNameLst>
                                      </p:cBhvr>
                                      <p:tavLst>
                                        <p:tav tm="0">
                                          <p:val>
                                            <p:fltVal val="0"/>
                                          </p:val>
                                        </p:tav>
                                        <p:tav tm="100000">
                                          <p:val>
                                            <p:strVal val="#ppt_w"/>
                                          </p:val>
                                        </p:tav>
                                      </p:tavLst>
                                    </p:anim>
                                    <p:anim calcmode="lin" valueType="num">
                                      <p:cBhvr>
                                        <p:cTn id="31" dur="500" fill="hold"/>
                                        <p:tgtEl>
                                          <p:spTgt spid="15"/>
                                        </p:tgtEl>
                                        <p:attrNameLst>
                                          <p:attrName>ppt_h</p:attrName>
                                        </p:attrNameLst>
                                      </p:cBhvr>
                                      <p:tavLst>
                                        <p:tav tm="0">
                                          <p:val>
                                            <p:fltVal val="0"/>
                                          </p:val>
                                        </p:tav>
                                        <p:tav tm="100000">
                                          <p:val>
                                            <p:strVal val="#ppt_h"/>
                                          </p:val>
                                        </p:tav>
                                      </p:tavLst>
                                    </p:anim>
                                    <p:animEffect transition="in" filter="fad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B62F3B9-C78F-4098-8D35-FB49C2B2FD8E}"/>
              </a:ext>
            </a:extLst>
          </p:cNvPr>
          <p:cNvPicPr>
            <a:picLocks noChangeAspect="1"/>
          </p:cNvPicPr>
          <p:nvPr/>
        </p:nvPicPr>
        <p:blipFill>
          <a:blip r:embed="rId2"/>
          <a:stretch>
            <a:fillRect/>
          </a:stretch>
        </p:blipFill>
        <p:spPr>
          <a:xfrm>
            <a:off x="-23814" y="0"/>
            <a:ext cx="12215813" cy="6858000"/>
          </a:xfrm>
          <a:prstGeom prst="rect">
            <a:avLst/>
          </a:prstGeom>
        </p:spPr>
      </p:pic>
      <p:pic>
        <p:nvPicPr>
          <p:cNvPr id="3" name="Picture 2">
            <a:extLst>
              <a:ext uri="{FF2B5EF4-FFF2-40B4-BE49-F238E27FC236}">
                <a16:creationId xmlns:a16="http://schemas.microsoft.com/office/drawing/2014/main" id="{9D038CE0-6875-466E-B5CD-77C95F6DE8D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581401" y="457200"/>
            <a:ext cx="6934200" cy="3406397"/>
          </a:xfrm>
          <a:prstGeom prst="rect">
            <a:avLst/>
          </a:prstGeom>
        </p:spPr>
      </p:pic>
      <p:sp>
        <p:nvSpPr>
          <p:cNvPr id="5" name="TextBox 4">
            <a:extLst>
              <a:ext uri="{FF2B5EF4-FFF2-40B4-BE49-F238E27FC236}">
                <a16:creationId xmlns:a16="http://schemas.microsoft.com/office/drawing/2014/main" id="{B7CF8603-FC33-481C-B3A7-599D9EF17B2D}"/>
              </a:ext>
            </a:extLst>
          </p:cNvPr>
          <p:cNvSpPr txBox="1"/>
          <p:nvPr/>
        </p:nvSpPr>
        <p:spPr>
          <a:xfrm>
            <a:off x="3619500" y="567087"/>
            <a:ext cx="6858001" cy="2960747"/>
          </a:xfrm>
          <a:prstGeom prst="rect">
            <a:avLst/>
          </a:prstGeom>
          <a:noFill/>
        </p:spPr>
        <p:txBody>
          <a:bodyPr wrap="square" rtlCol="0">
            <a:spAutoFit/>
          </a:bodyPr>
          <a:lstStyle/>
          <a:p>
            <a:pPr algn="ctr">
              <a:lnSpc>
                <a:spcPct val="118000"/>
              </a:lnSpc>
            </a:pPr>
            <a:r>
              <a:rPr lang="en-US" sz="3200" dirty="0" err="1">
                <a:solidFill>
                  <a:srgbClr val="FFC000"/>
                </a:solidFill>
              </a:rPr>
              <a:t>Cô</a:t>
            </a:r>
            <a:r>
              <a:rPr lang="en-US" sz="3200" dirty="0">
                <a:solidFill>
                  <a:srgbClr val="FFC000"/>
                </a:solidFill>
              </a:rPr>
              <a:t> </a:t>
            </a:r>
            <a:r>
              <a:rPr lang="en-US" sz="3200" dirty="0" err="1">
                <a:solidFill>
                  <a:srgbClr val="FFC000"/>
                </a:solidFill>
              </a:rPr>
              <a:t>tiên</a:t>
            </a:r>
            <a:r>
              <a:rPr lang="en-US" sz="3200" dirty="0">
                <a:solidFill>
                  <a:srgbClr val="FFC000"/>
                </a:solidFill>
              </a:rPr>
              <a:t> </a:t>
            </a:r>
            <a:r>
              <a:rPr lang="en-US" sz="3200" dirty="0" err="1">
                <a:solidFill>
                  <a:srgbClr val="FFC000"/>
                </a:solidFill>
              </a:rPr>
              <a:t>chỉ</a:t>
            </a:r>
            <a:r>
              <a:rPr lang="en-US" sz="3200" dirty="0">
                <a:solidFill>
                  <a:srgbClr val="FFC000"/>
                </a:solidFill>
              </a:rPr>
              <a:t> </a:t>
            </a:r>
            <a:r>
              <a:rPr lang="en-US" sz="3200" dirty="0" err="1">
                <a:solidFill>
                  <a:srgbClr val="FFC000"/>
                </a:solidFill>
              </a:rPr>
              <a:t>dùng</a:t>
            </a:r>
            <a:r>
              <a:rPr lang="en-US" sz="3200" dirty="0">
                <a:solidFill>
                  <a:srgbClr val="FFC000"/>
                </a:solidFill>
              </a:rPr>
              <a:t> </a:t>
            </a:r>
            <a:r>
              <a:rPr lang="en-US" sz="3200" dirty="0" err="1">
                <a:solidFill>
                  <a:srgbClr val="FFC000"/>
                </a:solidFill>
              </a:rPr>
              <a:t>đũa</a:t>
            </a:r>
            <a:r>
              <a:rPr lang="en-US" sz="3200" dirty="0">
                <a:solidFill>
                  <a:srgbClr val="FFC000"/>
                </a:solidFill>
              </a:rPr>
              <a:t> </a:t>
            </a:r>
            <a:r>
              <a:rPr lang="en-US" sz="3200" dirty="0" err="1">
                <a:solidFill>
                  <a:srgbClr val="FFC000"/>
                </a:solidFill>
              </a:rPr>
              <a:t>thần</a:t>
            </a:r>
            <a:r>
              <a:rPr lang="en-US" sz="3200" dirty="0">
                <a:solidFill>
                  <a:srgbClr val="FFC000"/>
                </a:solidFill>
              </a:rPr>
              <a:t> </a:t>
            </a:r>
            <a:r>
              <a:rPr lang="en-US" sz="3200" dirty="0" err="1">
                <a:solidFill>
                  <a:srgbClr val="FFC000"/>
                </a:solidFill>
              </a:rPr>
              <a:t>để</a:t>
            </a:r>
            <a:r>
              <a:rPr lang="en-US" sz="3200" dirty="0">
                <a:solidFill>
                  <a:srgbClr val="FFC000"/>
                </a:solidFill>
              </a:rPr>
              <a:t> </a:t>
            </a:r>
            <a:r>
              <a:rPr lang="en-US" sz="3200" dirty="0" err="1">
                <a:solidFill>
                  <a:srgbClr val="FFC000"/>
                </a:solidFill>
              </a:rPr>
              <a:t>biến</a:t>
            </a:r>
            <a:r>
              <a:rPr lang="en-US" sz="3200" dirty="0">
                <a:solidFill>
                  <a:srgbClr val="FFC000"/>
                </a:solidFill>
              </a:rPr>
              <a:t> </a:t>
            </a:r>
            <a:r>
              <a:rPr lang="en-US" sz="3200" dirty="0" err="1">
                <a:solidFill>
                  <a:srgbClr val="FFC000"/>
                </a:solidFill>
              </a:rPr>
              <a:t>ngôi</a:t>
            </a:r>
            <a:r>
              <a:rPr lang="en-US" sz="3200" dirty="0">
                <a:solidFill>
                  <a:srgbClr val="FFC000"/>
                </a:solidFill>
              </a:rPr>
              <a:t> </a:t>
            </a:r>
            <a:r>
              <a:rPr lang="en-US" sz="3200" dirty="0" err="1">
                <a:solidFill>
                  <a:srgbClr val="FFC000"/>
                </a:solidFill>
              </a:rPr>
              <a:t>nhà</a:t>
            </a:r>
            <a:r>
              <a:rPr lang="en-US" sz="3200" dirty="0">
                <a:solidFill>
                  <a:srgbClr val="FFC000"/>
                </a:solidFill>
              </a:rPr>
              <a:t> </a:t>
            </a:r>
            <a:r>
              <a:rPr lang="en-US" sz="3200" dirty="0" err="1">
                <a:solidFill>
                  <a:srgbClr val="FFC000"/>
                </a:solidFill>
              </a:rPr>
              <a:t>thành</a:t>
            </a:r>
            <a:r>
              <a:rPr lang="en-US" sz="3200" dirty="0">
                <a:solidFill>
                  <a:srgbClr val="FFC000"/>
                </a:solidFill>
              </a:rPr>
              <a:t> </a:t>
            </a:r>
            <a:r>
              <a:rPr lang="en-US" sz="3200" dirty="0" err="1">
                <a:solidFill>
                  <a:srgbClr val="FFC000"/>
                </a:solidFill>
              </a:rPr>
              <a:t>ngôi</a:t>
            </a:r>
            <a:r>
              <a:rPr lang="en-US" sz="3200" dirty="0">
                <a:solidFill>
                  <a:srgbClr val="FFC000"/>
                </a:solidFill>
              </a:rPr>
              <a:t> </a:t>
            </a:r>
            <a:r>
              <a:rPr lang="en-US" sz="3200" dirty="0" err="1">
                <a:solidFill>
                  <a:srgbClr val="FFC000"/>
                </a:solidFill>
              </a:rPr>
              <a:t>nhà</a:t>
            </a:r>
            <a:r>
              <a:rPr lang="en-US" sz="3200" dirty="0">
                <a:solidFill>
                  <a:srgbClr val="FFC000"/>
                </a:solidFill>
              </a:rPr>
              <a:t> </a:t>
            </a:r>
            <a:r>
              <a:rPr lang="en-US" sz="3200" dirty="0" err="1">
                <a:solidFill>
                  <a:srgbClr val="FFC000"/>
                </a:solidFill>
              </a:rPr>
              <a:t>sạch</a:t>
            </a:r>
            <a:r>
              <a:rPr lang="en-US" sz="3200" dirty="0">
                <a:solidFill>
                  <a:srgbClr val="FFC000"/>
                </a:solidFill>
              </a:rPr>
              <a:t> </a:t>
            </a:r>
            <a:r>
              <a:rPr lang="en-US" sz="3200" dirty="0" err="1">
                <a:solidFill>
                  <a:srgbClr val="FFC000"/>
                </a:solidFill>
              </a:rPr>
              <a:t>đẹp</a:t>
            </a:r>
            <a:r>
              <a:rPr lang="en-US" sz="3200" dirty="0">
                <a:solidFill>
                  <a:srgbClr val="FFC000"/>
                </a:solidFill>
              </a:rPr>
              <a:t>. Theo </a:t>
            </a:r>
            <a:r>
              <a:rPr lang="en-US" sz="3200" dirty="0" err="1">
                <a:solidFill>
                  <a:srgbClr val="FFC000"/>
                </a:solidFill>
              </a:rPr>
              <a:t>các</a:t>
            </a:r>
            <a:r>
              <a:rPr lang="en-US" sz="3200" dirty="0">
                <a:solidFill>
                  <a:srgbClr val="FFC000"/>
                </a:solidFill>
              </a:rPr>
              <a:t> </a:t>
            </a:r>
            <a:r>
              <a:rPr lang="en-US" sz="3200" dirty="0" err="1">
                <a:solidFill>
                  <a:srgbClr val="FFC000"/>
                </a:solidFill>
              </a:rPr>
              <a:t>em</a:t>
            </a:r>
            <a:r>
              <a:rPr lang="en-US" sz="3200" dirty="0">
                <a:solidFill>
                  <a:srgbClr val="FFC000"/>
                </a:solidFill>
              </a:rPr>
              <a:t>, </a:t>
            </a:r>
            <a:r>
              <a:rPr lang="en-US" sz="3200" dirty="0" err="1">
                <a:solidFill>
                  <a:srgbClr val="FFC000"/>
                </a:solidFill>
              </a:rPr>
              <a:t>thực</a:t>
            </a:r>
            <a:r>
              <a:rPr lang="en-US" sz="3200" dirty="0">
                <a:solidFill>
                  <a:srgbClr val="FFC000"/>
                </a:solidFill>
              </a:rPr>
              <a:t> </a:t>
            </a:r>
            <a:r>
              <a:rPr lang="en-US" sz="3200" dirty="0" err="1">
                <a:solidFill>
                  <a:srgbClr val="FFC000"/>
                </a:solidFill>
              </a:rPr>
              <a:t>ra</a:t>
            </a:r>
            <a:r>
              <a:rPr lang="en-US" sz="3200" dirty="0">
                <a:solidFill>
                  <a:srgbClr val="FFC000"/>
                </a:solidFill>
              </a:rPr>
              <a:t> </a:t>
            </a:r>
            <a:r>
              <a:rPr lang="en-US" sz="3200" dirty="0" err="1">
                <a:solidFill>
                  <a:srgbClr val="FFC000"/>
                </a:solidFill>
              </a:rPr>
              <a:t>chúng</a:t>
            </a:r>
            <a:r>
              <a:rPr lang="en-US" sz="3200" dirty="0">
                <a:solidFill>
                  <a:srgbClr val="FFC000"/>
                </a:solidFill>
              </a:rPr>
              <a:t> ta </a:t>
            </a:r>
            <a:r>
              <a:rPr lang="en-US" sz="3200" dirty="0" err="1">
                <a:solidFill>
                  <a:srgbClr val="FFC000"/>
                </a:solidFill>
              </a:rPr>
              <a:t>có</a:t>
            </a:r>
            <a:r>
              <a:rPr lang="en-US" sz="3200" dirty="0">
                <a:solidFill>
                  <a:srgbClr val="FFC000"/>
                </a:solidFill>
              </a:rPr>
              <a:t> </a:t>
            </a:r>
            <a:r>
              <a:rPr lang="en-US" sz="3200" dirty="0" err="1">
                <a:solidFill>
                  <a:srgbClr val="FFC000"/>
                </a:solidFill>
              </a:rPr>
              <a:t>thể</a:t>
            </a:r>
            <a:r>
              <a:rPr lang="en-US" sz="3200" dirty="0">
                <a:solidFill>
                  <a:srgbClr val="FFC000"/>
                </a:solidFill>
              </a:rPr>
              <a:t> </a:t>
            </a:r>
            <a:r>
              <a:rPr lang="en-US" sz="3200" dirty="0" err="1">
                <a:solidFill>
                  <a:srgbClr val="FFC000"/>
                </a:solidFill>
              </a:rPr>
              <a:t>làm</a:t>
            </a:r>
            <a:r>
              <a:rPr lang="en-US" sz="3200" dirty="0">
                <a:solidFill>
                  <a:srgbClr val="FFC000"/>
                </a:solidFill>
              </a:rPr>
              <a:t> </a:t>
            </a:r>
            <a:r>
              <a:rPr lang="en-US" sz="3200" dirty="0" err="1">
                <a:solidFill>
                  <a:srgbClr val="FFC000"/>
                </a:solidFill>
              </a:rPr>
              <a:t>thay</a:t>
            </a:r>
            <a:r>
              <a:rPr lang="en-US" sz="3200" dirty="0">
                <a:solidFill>
                  <a:srgbClr val="FFC000"/>
                </a:solidFill>
              </a:rPr>
              <a:t> </a:t>
            </a:r>
            <a:r>
              <a:rPr lang="en-US" sz="3200" dirty="0" err="1">
                <a:solidFill>
                  <a:srgbClr val="FFC000"/>
                </a:solidFill>
              </a:rPr>
              <a:t>cô</a:t>
            </a:r>
            <a:r>
              <a:rPr lang="en-US" sz="3200" dirty="0">
                <a:solidFill>
                  <a:srgbClr val="FFC000"/>
                </a:solidFill>
              </a:rPr>
              <a:t> </a:t>
            </a:r>
            <a:r>
              <a:rPr lang="en-US" sz="3200" dirty="0" err="1">
                <a:solidFill>
                  <a:srgbClr val="FFC000"/>
                </a:solidFill>
              </a:rPr>
              <a:t>tiên</a:t>
            </a:r>
            <a:r>
              <a:rPr lang="en-US" sz="3200" dirty="0">
                <a:solidFill>
                  <a:srgbClr val="FFC000"/>
                </a:solidFill>
              </a:rPr>
              <a:t> </a:t>
            </a:r>
            <a:r>
              <a:rPr lang="en-US" sz="3200" dirty="0" err="1">
                <a:solidFill>
                  <a:srgbClr val="FFC000"/>
                </a:solidFill>
              </a:rPr>
              <a:t>công</a:t>
            </a:r>
            <a:r>
              <a:rPr lang="en-US" sz="3200" dirty="0">
                <a:solidFill>
                  <a:srgbClr val="FFC000"/>
                </a:solidFill>
              </a:rPr>
              <a:t> </a:t>
            </a:r>
            <a:r>
              <a:rPr lang="en-US" sz="3200" dirty="0" err="1">
                <a:solidFill>
                  <a:srgbClr val="FFC000"/>
                </a:solidFill>
              </a:rPr>
              <a:t>việc</a:t>
            </a:r>
            <a:r>
              <a:rPr lang="en-US" sz="3200" dirty="0">
                <a:solidFill>
                  <a:srgbClr val="FFC000"/>
                </a:solidFill>
              </a:rPr>
              <a:t> </a:t>
            </a:r>
            <a:r>
              <a:rPr lang="en-US" sz="3200" dirty="0" err="1">
                <a:solidFill>
                  <a:srgbClr val="FFC000"/>
                </a:solidFill>
              </a:rPr>
              <a:t>đó</a:t>
            </a:r>
            <a:r>
              <a:rPr lang="en-US" sz="3200" dirty="0">
                <a:solidFill>
                  <a:srgbClr val="FFC000"/>
                </a:solidFill>
              </a:rPr>
              <a:t> </a:t>
            </a:r>
            <a:r>
              <a:rPr lang="en-US" sz="3200" dirty="0" err="1">
                <a:solidFill>
                  <a:srgbClr val="FFC000"/>
                </a:solidFill>
              </a:rPr>
              <a:t>không</a:t>
            </a:r>
            <a:r>
              <a:rPr lang="en-US" sz="3200" dirty="0">
                <a:solidFill>
                  <a:srgbClr val="FFC000"/>
                </a:solidFill>
              </a:rPr>
              <a:t>? </a:t>
            </a:r>
            <a:r>
              <a:rPr lang="en-US" sz="3200" dirty="0" err="1">
                <a:solidFill>
                  <a:srgbClr val="FFC000"/>
                </a:solidFill>
              </a:rPr>
              <a:t>Đó</a:t>
            </a:r>
            <a:r>
              <a:rPr lang="en-US" sz="3200" dirty="0">
                <a:solidFill>
                  <a:srgbClr val="FFC000"/>
                </a:solidFill>
              </a:rPr>
              <a:t> </a:t>
            </a:r>
            <a:r>
              <a:rPr lang="en-US" sz="3200" dirty="0" err="1">
                <a:solidFill>
                  <a:srgbClr val="FFC000"/>
                </a:solidFill>
              </a:rPr>
              <a:t>là</a:t>
            </a:r>
            <a:r>
              <a:rPr lang="en-US" sz="3200" dirty="0">
                <a:solidFill>
                  <a:srgbClr val="FFC000"/>
                </a:solidFill>
              </a:rPr>
              <a:t> </a:t>
            </a:r>
            <a:r>
              <a:rPr lang="en-US" sz="3200" dirty="0" err="1">
                <a:solidFill>
                  <a:srgbClr val="FFC000"/>
                </a:solidFill>
              </a:rPr>
              <a:t>những</a:t>
            </a:r>
            <a:r>
              <a:rPr lang="en-US" sz="3200" dirty="0">
                <a:solidFill>
                  <a:srgbClr val="FFC000"/>
                </a:solidFill>
              </a:rPr>
              <a:t> </a:t>
            </a:r>
            <a:r>
              <a:rPr lang="en-US" sz="3200" dirty="0" err="1">
                <a:solidFill>
                  <a:srgbClr val="FFC000"/>
                </a:solidFill>
              </a:rPr>
              <a:t>việc</a:t>
            </a:r>
            <a:r>
              <a:rPr lang="en-US" sz="3200" dirty="0">
                <a:solidFill>
                  <a:srgbClr val="FFC000"/>
                </a:solidFill>
              </a:rPr>
              <a:t> </a:t>
            </a:r>
            <a:r>
              <a:rPr lang="en-US" sz="3200" dirty="0" err="1">
                <a:solidFill>
                  <a:srgbClr val="FFC000"/>
                </a:solidFill>
              </a:rPr>
              <a:t>gì</a:t>
            </a:r>
            <a:r>
              <a:rPr lang="en-US" sz="3200" dirty="0">
                <a:solidFill>
                  <a:srgbClr val="FFC000"/>
                </a:solidFill>
              </a:rPr>
              <a:t>?</a:t>
            </a:r>
          </a:p>
        </p:txBody>
      </p:sp>
      <p:pic>
        <p:nvPicPr>
          <p:cNvPr id="11" name="Picture 10">
            <a:extLst>
              <a:ext uri="{FF2B5EF4-FFF2-40B4-BE49-F238E27FC236}">
                <a16:creationId xmlns:a16="http://schemas.microsoft.com/office/drawing/2014/main" id="{99C5C5AD-08F9-1473-0BA5-46C0B9DD8585}"/>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6150" b="90000" l="6967" r="94300">
                        <a14:foregroundMark x1="75867" y1="24000" x2="86233" y2="36800"/>
                        <a14:foregroundMark x1="86233" y1="36800" x2="88767" y2="46650"/>
                        <a14:foregroundMark x1="88767" y1="46650" x2="89333" y2="64100"/>
                        <a14:foregroundMark x1="89333" y1="64100" x2="83467" y2="72250"/>
                        <a14:foregroundMark x1="83467" y1="72250" x2="77533" y2="72350"/>
                        <a14:foregroundMark x1="77533" y1="72350" x2="72967" y2="70300"/>
                        <a14:foregroundMark x1="72967" y1="70300" x2="88367" y2="46350"/>
                        <a14:foregroundMark x1="88367" y1="46350" x2="88967" y2="35750"/>
                        <a14:foregroundMark x1="88967" y1="35750" x2="86033" y2="27050"/>
                        <a14:foregroundMark x1="86033" y1="27050" x2="80433" y2="25900"/>
                        <a14:foregroundMark x1="80433" y1="25900" x2="76967" y2="27000"/>
                        <a14:foregroundMark x1="70200" y1="64650" x2="74100" y2="72100"/>
                        <a14:foregroundMark x1="74100" y1="72100" x2="82400" y2="72950"/>
                        <a14:foregroundMark x1="82400" y1="72950" x2="89467" y2="71050"/>
                        <a14:foregroundMark x1="89467" y1="71050" x2="93733" y2="67750"/>
                        <a14:foregroundMark x1="93733" y1="67750" x2="89933" y2="63350"/>
                        <a14:foregroundMark x1="89933" y1="63350" x2="70533" y2="65850"/>
                        <a14:foregroundMark x1="69400" y1="65500" x2="67300" y2="69350"/>
                        <a14:foregroundMark x1="87300" y1="74000" x2="92400" y2="71000"/>
                        <a14:foregroundMark x1="92400" y1="71000" x2="94300" y2="67650"/>
                        <a14:foregroundMark x1="67300" y1="65500" x2="69067" y2="64350"/>
                        <a14:foregroundMark x1="90867" y1="63850" x2="91200" y2="64000"/>
                        <a14:foregroundMark x1="45300" y1="6150" x2="43300" y2="27750"/>
                        <a14:foregroundMark x1="43300" y1="27750" x2="44733" y2="40100"/>
                        <a14:foregroundMark x1="44733" y1="40100" x2="50033" y2="46950"/>
                        <a14:foregroundMark x1="50033" y1="46950" x2="56400" y2="46050"/>
                        <a14:foregroundMark x1="56400" y1="46050" x2="59867" y2="41050"/>
                        <a14:foregroundMark x1="59867" y1="41050" x2="57567" y2="33350"/>
                        <a14:foregroundMark x1="57567" y1="33350" x2="51633" y2="32100"/>
                        <a14:foregroundMark x1="51633" y1="32100" x2="50633" y2="32350"/>
                        <a14:foregroundMark x1="40633" y1="36000" x2="37133" y2="42700"/>
                        <a14:foregroundMark x1="37133" y1="42700" x2="52167" y2="47400"/>
                        <a14:foregroundMark x1="52167" y1="47400" x2="59800" y2="47500"/>
                        <a14:foregroundMark x1="59800" y1="47500" x2="63533" y2="42550"/>
                        <a14:foregroundMark x1="63533" y1="42550" x2="57733" y2="31200"/>
                        <a14:foregroundMark x1="57733" y1="31200" x2="59400" y2="14150"/>
                        <a14:foregroundMark x1="42867" y1="34150" x2="37700" y2="37650"/>
                        <a14:foregroundMark x1="37700" y1="37650" x2="44467" y2="45050"/>
                        <a14:foregroundMark x1="44467" y1="45050" x2="49567" y2="47850"/>
                        <a14:foregroundMark x1="49567" y1="47850" x2="50067" y2="47850"/>
                        <a14:foregroundMark x1="48400" y1="50000" x2="42467" y2="48550"/>
                        <a14:foregroundMark x1="42467" y1="48550" x2="36267" y2="44200"/>
                        <a14:foregroundMark x1="36267" y1="44200" x2="36733" y2="39650"/>
                        <a14:foregroundMark x1="42067" y1="16500" x2="43967" y2="20650"/>
                        <a14:foregroundMark x1="41733" y1="17350" x2="43067" y2="21150"/>
                        <a14:foregroundMark x1="42200" y1="20150" x2="41200" y2="19150"/>
                        <a14:foregroundMark x1="40533" y1="20350" x2="42200" y2="19850"/>
                        <a14:foregroundMark x1="13533" y1="24500" x2="18633" y2="57550"/>
                        <a14:foregroundMark x1="18633" y1="57550" x2="25667" y2="55450"/>
                        <a14:foregroundMark x1="25667" y1="55450" x2="28667" y2="61100"/>
                        <a14:foregroundMark x1="28667" y1="61100" x2="21667" y2="67950"/>
                        <a14:foregroundMark x1="21667" y1="67950" x2="11667" y2="64800"/>
                        <a14:foregroundMark x1="11667" y1="64800" x2="14867" y2="58250"/>
                        <a14:foregroundMark x1="14867" y1="58250" x2="20300" y2="57400"/>
                        <a14:foregroundMark x1="20300" y1="57400" x2="20400" y2="57000"/>
                        <a14:foregroundMark x1="20067" y1="23850" x2="24467" y2="31300"/>
                        <a14:foregroundMark x1="24467" y1="31300" x2="18167" y2="37800"/>
                        <a14:foregroundMark x1="18167" y1="37800" x2="18533" y2="39150"/>
                        <a14:foregroundMark x1="17067" y1="33850" x2="19867" y2="33850"/>
                        <a14:foregroundMark x1="13633" y1="26350" x2="14400" y2="28000"/>
                        <a14:foregroundMark x1="15067" y1="28000" x2="14867" y2="26650"/>
                        <a14:foregroundMark x1="19067" y1="52150" x2="21867" y2="54500"/>
                        <a14:foregroundMark x1="19200" y1="51000" x2="27667" y2="54550"/>
                        <a14:foregroundMark x1="27667" y1="54550" x2="30567" y2="64400"/>
                        <a14:foregroundMark x1="30567" y1="64400" x2="30200" y2="66150"/>
                        <a14:foregroundMark x1="23633" y1="51850" x2="28500" y2="54700"/>
                        <a14:foregroundMark x1="28500" y1="54700" x2="31800" y2="62300"/>
                        <a14:foregroundMark x1="31800" y1="62300" x2="27267" y2="70250"/>
                        <a14:foregroundMark x1="27267" y1="70250" x2="17833" y2="72350"/>
                        <a14:foregroundMark x1="17833" y1="72350" x2="9400" y2="69050"/>
                        <a14:foregroundMark x1="9400" y1="69050" x2="6967" y2="61800"/>
                        <a14:foregroundMark x1="6967" y1="61800" x2="11200" y2="53650"/>
                        <a14:foregroundMark x1="25067" y1="24150" x2="26967" y2="37650"/>
                        <a14:foregroundMark x1="26067" y1="52000" x2="31333" y2="57150"/>
                        <a14:foregroundMark x1="31333" y1="57150" x2="31667" y2="66650"/>
                        <a14:foregroundMark x1="31667" y1="66650" x2="27300" y2="71350"/>
                        <a14:foregroundMark x1="27300" y1="71350" x2="27300" y2="71350"/>
                        <a14:foregroundMark x1="12633" y1="52000" x2="7567" y2="57200"/>
                        <a14:foregroundMark x1="7567" y1="57200" x2="7967" y2="67500"/>
                        <a14:foregroundMark x1="7967" y1="67500" x2="10067" y2="70500"/>
                        <a14:foregroundMark x1="51533" y1="67650" x2="45733" y2="71800"/>
                        <a14:foregroundMark x1="45733" y1="71800" x2="46267" y2="81850"/>
                        <a14:foregroundMark x1="46267" y1="81850" x2="52400" y2="80350"/>
                        <a14:foregroundMark x1="52400" y1="80350" x2="52300" y2="80000"/>
                        <a14:foregroundMark x1="76533" y1="37650" x2="79800" y2="45050"/>
                        <a14:foregroundMark x1="79800" y1="45050" x2="80067" y2="45150"/>
                        <a14:foregroundMark x1="84300" y1="37850" x2="84400" y2="36650"/>
                        <a14:foregroundMark x1="41967" y1="69000" x2="38767" y2="76500"/>
                        <a14:foregroundMark x1="38767" y1="76500" x2="43233" y2="82850"/>
                        <a14:foregroundMark x1="43233" y1="82850" x2="54067" y2="82450"/>
                        <a14:foregroundMark x1="54067" y1="82450" x2="58233" y2="78550"/>
                        <a14:foregroundMark x1="58233" y1="78550" x2="56067" y2="72350"/>
                        <a14:foregroundMark x1="40067" y1="84650" x2="56733" y2="84150"/>
                        <a14:foregroundMark x1="56733" y1="84150" x2="57533" y2="84150"/>
                        <a14:foregroundMark x1="57633" y1="69150" x2="59400" y2="83350"/>
                        <a14:foregroundMark x1="44067" y1="69850" x2="53400" y2="68250"/>
                        <a14:foregroundMark x1="53400" y1="68250" x2="56633" y2="68500"/>
                        <a14:foregroundMark x1="48067" y1="10500" x2="51533" y2="11500"/>
                        <a14:foregroundMark x1="64300" y1="41150" x2="63533" y2="36500"/>
                        <a14:foregroundMark x1="62733" y1="37650" x2="60733" y2="35350"/>
                        <a14:backgroundMark x1="53067" y1="55650" x2="62967" y2="56500"/>
                        <a14:backgroundMark x1="60300" y1="55500" x2="50400" y2="57000"/>
                      </a14:backgroundRemoval>
                    </a14:imgEffect>
                  </a14:imgLayer>
                </a14:imgProps>
              </a:ext>
              <a:ext uri="{28A0092B-C50C-407E-A947-70E740481C1C}">
                <a14:useLocalDpi xmlns:a14="http://schemas.microsoft.com/office/drawing/2010/main" val="0"/>
              </a:ext>
            </a:extLst>
          </a:blip>
          <a:stretch>
            <a:fillRect/>
          </a:stretch>
        </p:blipFill>
        <p:spPr>
          <a:xfrm>
            <a:off x="6225285" y="3200400"/>
            <a:ext cx="6004813" cy="4003208"/>
          </a:xfrm>
          <a:prstGeom prst="rect">
            <a:avLst/>
          </a:prstGeom>
        </p:spPr>
      </p:pic>
      <p:pic>
        <p:nvPicPr>
          <p:cNvPr id="13" name="Picture 12">
            <a:extLst>
              <a:ext uri="{FF2B5EF4-FFF2-40B4-BE49-F238E27FC236}">
                <a16:creationId xmlns:a16="http://schemas.microsoft.com/office/drawing/2014/main" id="{7FC3EC69-C77D-B2EB-A7EE-CAA79A564AA5}"/>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988" b="91508" l="9994" r="89974">
                        <a14:foregroundMark x1="51294" y1="91508" x2="56630" y2="90174"/>
                      </a14:backgroundRemoval>
                    </a14:imgEffect>
                  </a14:imgLayer>
                </a14:imgProps>
              </a:ext>
              <a:ext uri="{28A0092B-C50C-407E-A947-70E740481C1C}">
                <a14:useLocalDpi xmlns:a14="http://schemas.microsoft.com/office/drawing/2010/main" val="0"/>
              </a:ext>
            </a:extLst>
          </a:blip>
          <a:stretch>
            <a:fillRect/>
          </a:stretch>
        </p:blipFill>
        <p:spPr>
          <a:xfrm>
            <a:off x="-449913" y="2122298"/>
            <a:ext cx="5353256" cy="4282399"/>
          </a:xfrm>
          <a:prstGeom prst="rect">
            <a:avLst/>
          </a:prstGeom>
        </p:spPr>
      </p:pic>
    </p:spTree>
    <p:extLst>
      <p:ext uri="{BB962C8B-B14F-4D97-AF65-F5344CB8AC3E}">
        <p14:creationId xmlns:p14="http://schemas.microsoft.com/office/powerpoint/2010/main" val="23544486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B62F3B9-C78F-4098-8D35-FB49C2B2FD8E}"/>
              </a:ext>
            </a:extLst>
          </p:cNvPr>
          <p:cNvPicPr>
            <a:picLocks noChangeAspect="1"/>
          </p:cNvPicPr>
          <p:nvPr/>
        </p:nvPicPr>
        <p:blipFill>
          <a:blip r:embed="rId2"/>
          <a:stretch>
            <a:fillRect/>
          </a:stretch>
        </p:blipFill>
        <p:spPr>
          <a:xfrm>
            <a:off x="-23814" y="0"/>
            <a:ext cx="12215813" cy="6858000"/>
          </a:xfrm>
          <a:prstGeom prst="rect">
            <a:avLst/>
          </a:prstGeom>
        </p:spPr>
      </p:pic>
      <p:pic>
        <p:nvPicPr>
          <p:cNvPr id="3" name="Picture 2">
            <a:extLst>
              <a:ext uri="{FF2B5EF4-FFF2-40B4-BE49-F238E27FC236}">
                <a16:creationId xmlns:a16="http://schemas.microsoft.com/office/drawing/2014/main" id="{9D038CE0-6875-466E-B5CD-77C95F6DE8D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56198" y="762000"/>
            <a:ext cx="8067471" cy="5029200"/>
          </a:xfrm>
          <a:prstGeom prst="rect">
            <a:avLst/>
          </a:prstGeom>
        </p:spPr>
      </p:pic>
      <p:pic>
        <p:nvPicPr>
          <p:cNvPr id="4" name="Picture 3">
            <a:extLst>
              <a:ext uri="{FF2B5EF4-FFF2-40B4-BE49-F238E27FC236}">
                <a16:creationId xmlns:a16="http://schemas.microsoft.com/office/drawing/2014/main" id="{3D8CA188-944A-4935-8354-04BDCAF46FC6}"/>
              </a:ext>
            </a:extLst>
          </p:cNvPr>
          <p:cNvPicPr>
            <a:picLocks noChangeAspect="1"/>
          </p:cNvPicPr>
          <p:nvPr/>
        </p:nvPicPr>
        <p:blipFill>
          <a:blip r:embed="rId4"/>
          <a:stretch>
            <a:fillRect/>
          </a:stretch>
        </p:blipFill>
        <p:spPr>
          <a:xfrm>
            <a:off x="9220200" y="2611026"/>
            <a:ext cx="2209800" cy="3192246"/>
          </a:xfrm>
          <a:prstGeom prst="rect">
            <a:avLst/>
          </a:prstGeom>
        </p:spPr>
      </p:pic>
      <p:sp>
        <p:nvSpPr>
          <p:cNvPr id="5" name="TextBox 4">
            <a:extLst>
              <a:ext uri="{FF2B5EF4-FFF2-40B4-BE49-F238E27FC236}">
                <a16:creationId xmlns:a16="http://schemas.microsoft.com/office/drawing/2014/main" id="{B7CF8603-FC33-481C-B3A7-599D9EF17B2D}"/>
              </a:ext>
            </a:extLst>
          </p:cNvPr>
          <p:cNvSpPr txBox="1"/>
          <p:nvPr/>
        </p:nvSpPr>
        <p:spPr>
          <a:xfrm>
            <a:off x="1658565" y="1367570"/>
            <a:ext cx="7462735" cy="4122860"/>
          </a:xfrm>
          <a:prstGeom prst="rect">
            <a:avLst/>
          </a:prstGeom>
          <a:noFill/>
        </p:spPr>
        <p:txBody>
          <a:bodyPr wrap="square" rtlCol="0">
            <a:spAutoFit/>
          </a:bodyPr>
          <a:lstStyle/>
          <a:p>
            <a:pPr algn="just">
              <a:lnSpc>
                <a:spcPct val="118000"/>
              </a:lnSpc>
            </a:pPr>
            <a:r>
              <a:rPr lang="en-US" sz="3200" dirty="0" err="1">
                <a:solidFill>
                  <a:srgbClr val="FFC000"/>
                </a:solidFill>
              </a:rPr>
              <a:t>Nếu</a:t>
            </a:r>
            <a:r>
              <a:rPr lang="en-US" sz="3200" dirty="0">
                <a:solidFill>
                  <a:srgbClr val="FFC000"/>
                </a:solidFill>
              </a:rPr>
              <a:t> </a:t>
            </a:r>
            <a:r>
              <a:rPr lang="en-US" sz="3200" dirty="0" err="1">
                <a:solidFill>
                  <a:srgbClr val="FFC000"/>
                </a:solidFill>
              </a:rPr>
              <a:t>mỗi</a:t>
            </a:r>
            <a:r>
              <a:rPr lang="en-US" sz="3200" dirty="0">
                <a:solidFill>
                  <a:srgbClr val="FFC000"/>
                </a:solidFill>
              </a:rPr>
              <a:t> </a:t>
            </a:r>
            <a:r>
              <a:rPr lang="en-US" sz="3200" dirty="0" err="1">
                <a:solidFill>
                  <a:srgbClr val="FFC000"/>
                </a:solidFill>
              </a:rPr>
              <a:t>chúng</a:t>
            </a:r>
            <a:r>
              <a:rPr lang="en-US" sz="3200" dirty="0">
                <a:solidFill>
                  <a:srgbClr val="FFC000"/>
                </a:solidFill>
              </a:rPr>
              <a:t> ta </a:t>
            </a:r>
            <a:r>
              <a:rPr lang="en-US" sz="3200" dirty="0" err="1">
                <a:solidFill>
                  <a:srgbClr val="FFC000"/>
                </a:solidFill>
              </a:rPr>
              <a:t>không</a:t>
            </a:r>
            <a:r>
              <a:rPr lang="en-US" sz="3200" dirty="0">
                <a:solidFill>
                  <a:srgbClr val="FFC000"/>
                </a:solidFill>
              </a:rPr>
              <a:t> </a:t>
            </a:r>
            <a:r>
              <a:rPr lang="en-US" sz="3200" dirty="0" err="1">
                <a:solidFill>
                  <a:srgbClr val="FFC000"/>
                </a:solidFill>
              </a:rPr>
              <a:t>chăm</a:t>
            </a:r>
            <a:r>
              <a:rPr lang="en-US" sz="3200" dirty="0">
                <a:solidFill>
                  <a:srgbClr val="FFC000"/>
                </a:solidFill>
              </a:rPr>
              <a:t> </a:t>
            </a:r>
            <a:r>
              <a:rPr lang="en-US" sz="3200" dirty="0" err="1">
                <a:solidFill>
                  <a:srgbClr val="FFC000"/>
                </a:solidFill>
              </a:rPr>
              <a:t>sóc</a:t>
            </a:r>
            <a:r>
              <a:rPr lang="en-US" sz="3200" dirty="0">
                <a:solidFill>
                  <a:srgbClr val="FFC000"/>
                </a:solidFill>
              </a:rPr>
              <a:t> </a:t>
            </a:r>
            <a:r>
              <a:rPr lang="en-US" sz="3200" dirty="0" err="1">
                <a:solidFill>
                  <a:srgbClr val="FFC000"/>
                </a:solidFill>
              </a:rPr>
              <a:t>ngôi</a:t>
            </a:r>
            <a:r>
              <a:rPr lang="en-US" sz="3200" dirty="0">
                <a:solidFill>
                  <a:srgbClr val="FFC000"/>
                </a:solidFill>
              </a:rPr>
              <a:t> </a:t>
            </a:r>
            <a:r>
              <a:rPr lang="en-US" sz="3200" dirty="0" err="1">
                <a:solidFill>
                  <a:srgbClr val="FFC000"/>
                </a:solidFill>
              </a:rPr>
              <a:t>nhà</a:t>
            </a:r>
            <a:r>
              <a:rPr lang="en-US" sz="3200" dirty="0">
                <a:solidFill>
                  <a:srgbClr val="FFC000"/>
                </a:solidFill>
              </a:rPr>
              <a:t> </a:t>
            </a:r>
            <a:r>
              <a:rPr lang="en-US" sz="3200" dirty="0" err="1">
                <a:solidFill>
                  <a:srgbClr val="FFC000"/>
                </a:solidFill>
              </a:rPr>
              <a:t>của</a:t>
            </a:r>
            <a:r>
              <a:rPr lang="en-US" sz="3200" dirty="0">
                <a:solidFill>
                  <a:srgbClr val="FFC000"/>
                </a:solidFill>
              </a:rPr>
              <a:t> </a:t>
            </a:r>
            <a:r>
              <a:rPr lang="en-US" sz="3200" dirty="0" err="1">
                <a:solidFill>
                  <a:srgbClr val="FFC000"/>
                </a:solidFill>
              </a:rPr>
              <a:t>mình</a:t>
            </a:r>
            <a:r>
              <a:rPr lang="en-US" sz="3200" dirty="0">
                <a:solidFill>
                  <a:srgbClr val="FFC000"/>
                </a:solidFill>
              </a:rPr>
              <a:t> </a:t>
            </a:r>
            <a:r>
              <a:rPr lang="en-US" sz="3200" dirty="0" err="1">
                <a:solidFill>
                  <a:srgbClr val="FFC000"/>
                </a:solidFill>
              </a:rPr>
              <a:t>thì</a:t>
            </a:r>
            <a:r>
              <a:rPr lang="en-US" sz="3200" dirty="0">
                <a:solidFill>
                  <a:srgbClr val="FFC000"/>
                </a:solidFill>
              </a:rPr>
              <a:t> </a:t>
            </a:r>
            <a:r>
              <a:rPr lang="en-US" sz="3200" dirty="0" err="1">
                <a:solidFill>
                  <a:srgbClr val="FFC000"/>
                </a:solidFill>
              </a:rPr>
              <a:t>ngôi</a:t>
            </a:r>
            <a:r>
              <a:rPr lang="en-US" sz="3200" dirty="0">
                <a:solidFill>
                  <a:srgbClr val="FFC000"/>
                </a:solidFill>
              </a:rPr>
              <a:t> </a:t>
            </a:r>
            <a:r>
              <a:rPr lang="en-US" sz="3200" dirty="0" err="1">
                <a:solidFill>
                  <a:srgbClr val="FFC000"/>
                </a:solidFill>
              </a:rPr>
              <a:t>nhà</a:t>
            </a:r>
            <a:r>
              <a:rPr lang="en-US" sz="3200" dirty="0">
                <a:solidFill>
                  <a:srgbClr val="FFC000"/>
                </a:solidFill>
              </a:rPr>
              <a:t> </a:t>
            </a:r>
            <a:r>
              <a:rPr lang="en-US" sz="3200" dirty="0" err="1">
                <a:solidFill>
                  <a:srgbClr val="FFC000"/>
                </a:solidFill>
              </a:rPr>
              <a:t>em</a:t>
            </a:r>
            <a:r>
              <a:rPr lang="en-US" sz="3200" dirty="0">
                <a:solidFill>
                  <a:srgbClr val="FFC000"/>
                </a:solidFill>
              </a:rPr>
              <a:t> ở </a:t>
            </a:r>
            <a:r>
              <a:rPr lang="en-US" sz="3200" dirty="0" err="1">
                <a:solidFill>
                  <a:srgbClr val="FFC000"/>
                </a:solidFill>
              </a:rPr>
              <a:t>cũng</a:t>
            </a:r>
            <a:r>
              <a:rPr lang="en-US" sz="3200" dirty="0">
                <a:solidFill>
                  <a:srgbClr val="FFC000"/>
                </a:solidFill>
              </a:rPr>
              <a:t> </a:t>
            </a:r>
            <a:r>
              <a:rPr lang="en-US" sz="3200" dirty="0" err="1">
                <a:solidFill>
                  <a:srgbClr val="FFC000"/>
                </a:solidFill>
              </a:rPr>
              <a:t>sẽ</a:t>
            </a:r>
            <a:r>
              <a:rPr lang="en-US" sz="3200" dirty="0">
                <a:solidFill>
                  <a:srgbClr val="FFC000"/>
                </a:solidFill>
              </a:rPr>
              <a:t> </a:t>
            </a:r>
            <a:r>
              <a:rPr lang="en-US" sz="3200" dirty="0" err="1">
                <a:solidFill>
                  <a:srgbClr val="FFC000"/>
                </a:solidFill>
              </a:rPr>
              <a:t>trở</a:t>
            </a:r>
            <a:r>
              <a:rPr lang="en-US" sz="3200" dirty="0">
                <a:solidFill>
                  <a:srgbClr val="FFC000"/>
                </a:solidFill>
              </a:rPr>
              <a:t> </a:t>
            </a:r>
            <a:r>
              <a:rPr lang="en-US" sz="3200" dirty="0" err="1">
                <a:solidFill>
                  <a:srgbClr val="FFC000"/>
                </a:solidFill>
              </a:rPr>
              <a:t>thành</a:t>
            </a:r>
            <a:r>
              <a:rPr lang="en-US" sz="3200" dirty="0">
                <a:solidFill>
                  <a:srgbClr val="FFC000"/>
                </a:solidFill>
              </a:rPr>
              <a:t>” </a:t>
            </a:r>
            <a:r>
              <a:rPr lang="en-US" sz="3200" dirty="0" err="1">
                <a:solidFill>
                  <a:srgbClr val="FFC000"/>
                </a:solidFill>
              </a:rPr>
              <a:t>Ngôi</a:t>
            </a:r>
            <a:r>
              <a:rPr lang="en-US" sz="3200" dirty="0">
                <a:solidFill>
                  <a:srgbClr val="FFC000"/>
                </a:solidFill>
              </a:rPr>
              <a:t> </a:t>
            </a:r>
            <a:r>
              <a:rPr lang="en-US" sz="3200" dirty="0" err="1">
                <a:solidFill>
                  <a:srgbClr val="FFC000"/>
                </a:solidFill>
              </a:rPr>
              <a:t>nhà</a:t>
            </a:r>
            <a:r>
              <a:rPr lang="en-US" sz="3200" dirty="0">
                <a:solidFill>
                  <a:srgbClr val="FFC000"/>
                </a:solidFill>
              </a:rPr>
              <a:t> </a:t>
            </a:r>
            <a:r>
              <a:rPr lang="en-US" sz="3200" dirty="0" err="1">
                <a:solidFill>
                  <a:srgbClr val="FFC000"/>
                </a:solidFill>
              </a:rPr>
              <a:t>lọ</a:t>
            </a:r>
            <a:r>
              <a:rPr lang="en-US" sz="3200" dirty="0">
                <a:solidFill>
                  <a:srgbClr val="FFC000"/>
                </a:solidFill>
              </a:rPr>
              <a:t> </a:t>
            </a:r>
            <a:r>
              <a:rPr lang="en-US" sz="3200" dirty="0" err="1">
                <a:solidFill>
                  <a:srgbClr val="FFC000"/>
                </a:solidFill>
              </a:rPr>
              <a:t>lem</a:t>
            </a:r>
            <a:r>
              <a:rPr lang="en-US" sz="3200" dirty="0">
                <a:solidFill>
                  <a:srgbClr val="FFC000"/>
                </a:solidFill>
              </a:rPr>
              <a:t>”. </a:t>
            </a:r>
          </a:p>
          <a:p>
            <a:pPr algn="just">
              <a:lnSpc>
                <a:spcPct val="118000"/>
              </a:lnSpc>
            </a:pPr>
            <a:r>
              <a:rPr lang="en-US" sz="3200" dirty="0" err="1">
                <a:solidFill>
                  <a:srgbClr val="FFC000"/>
                </a:solidFill>
              </a:rPr>
              <a:t>Còn</a:t>
            </a:r>
            <a:r>
              <a:rPr lang="en-US" sz="3200" dirty="0">
                <a:solidFill>
                  <a:srgbClr val="FFC000"/>
                </a:solidFill>
              </a:rPr>
              <a:t> </a:t>
            </a:r>
            <a:r>
              <a:rPr lang="en-US" sz="3200" dirty="0" err="1">
                <a:solidFill>
                  <a:srgbClr val="FFC000"/>
                </a:solidFill>
              </a:rPr>
              <a:t>nếu</a:t>
            </a:r>
            <a:r>
              <a:rPr lang="en-US" sz="3200" dirty="0">
                <a:solidFill>
                  <a:srgbClr val="FFC000"/>
                </a:solidFill>
              </a:rPr>
              <a:t> </a:t>
            </a:r>
            <a:r>
              <a:rPr lang="en-US" sz="3200" dirty="0" err="1">
                <a:solidFill>
                  <a:srgbClr val="FFC000"/>
                </a:solidFill>
              </a:rPr>
              <a:t>chúng</a:t>
            </a:r>
            <a:r>
              <a:rPr lang="en-US" sz="3200" dirty="0">
                <a:solidFill>
                  <a:srgbClr val="FFC000"/>
                </a:solidFill>
              </a:rPr>
              <a:t> ta </a:t>
            </a:r>
            <a:r>
              <a:rPr lang="en-US" sz="3200" dirty="0" err="1">
                <a:solidFill>
                  <a:srgbClr val="FFC000"/>
                </a:solidFill>
              </a:rPr>
              <a:t>thực</a:t>
            </a:r>
            <a:r>
              <a:rPr lang="en-US" sz="3200" dirty="0">
                <a:solidFill>
                  <a:srgbClr val="FFC000"/>
                </a:solidFill>
              </a:rPr>
              <a:t> </a:t>
            </a:r>
            <a:r>
              <a:rPr lang="en-US" sz="3200" dirty="0" err="1">
                <a:solidFill>
                  <a:srgbClr val="FFC000"/>
                </a:solidFill>
              </a:rPr>
              <a:t>hiện</a:t>
            </a:r>
            <a:r>
              <a:rPr lang="en-US" sz="3200" dirty="0">
                <a:solidFill>
                  <a:srgbClr val="FFC000"/>
                </a:solidFill>
              </a:rPr>
              <a:t> </a:t>
            </a:r>
            <a:r>
              <a:rPr lang="en-US" sz="3200" dirty="0" err="1">
                <a:solidFill>
                  <a:srgbClr val="FFC000"/>
                </a:solidFill>
              </a:rPr>
              <a:t>lau</a:t>
            </a:r>
            <a:r>
              <a:rPr lang="en-US" sz="3200" dirty="0">
                <a:solidFill>
                  <a:srgbClr val="FFC000"/>
                </a:solidFill>
              </a:rPr>
              <a:t> </a:t>
            </a:r>
            <a:r>
              <a:rPr lang="en-US" sz="3200" dirty="0" err="1">
                <a:solidFill>
                  <a:srgbClr val="FFC000"/>
                </a:solidFill>
              </a:rPr>
              <a:t>dọn</a:t>
            </a:r>
            <a:r>
              <a:rPr lang="en-US" sz="3200" dirty="0">
                <a:solidFill>
                  <a:srgbClr val="FFC000"/>
                </a:solidFill>
              </a:rPr>
              <a:t> </a:t>
            </a:r>
            <a:r>
              <a:rPr lang="en-US" sz="3200" dirty="0" err="1">
                <a:solidFill>
                  <a:srgbClr val="FFC000"/>
                </a:solidFill>
              </a:rPr>
              <a:t>nhà</a:t>
            </a:r>
            <a:r>
              <a:rPr lang="en-US" sz="3200" dirty="0">
                <a:solidFill>
                  <a:srgbClr val="FFC000"/>
                </a:solidFill>
              </a:rPr>
              <a:t> </a:t>
            </a:r>
            <a:r>
              <a:rPr lang="en-US" sz="3200" dirty="0" err="1">
                <a:solidFill>
                  <a:srgbClr val="FFC000"/>
                </a:solidFill>
              </a:rPr>
              <a:t>cửa</a:t>
            </a:r>
            <a:r>
              <a:rPr lang="en-US" sz="3200" dirty="0">
                <a:solidFill>
                  <a:srgbClr val="FFC000"/>
                </a:solidFill>
              </a:rPr>
              <a:t> </a:t>
            </a:r>
            <a:r>
              <a:rPr lang="en-US" sz="3200" dirty="0" err="1">
                <a:solidFill>
                  <a:srgbClr val="FFC000"/>
                </a:solidFill>
              </a:rPr>
              <a:t>hằng</a:t>
            </a:r>
            <a:r>
              <a:rPr lang="en-US" sz="3200" dirty="0">
                <a:solidFill>
                  <a:srgbClr val="FFC000"/>
                </a:solidFill>
              </a:rPr>
              <a:t> </a:t>
            </a:r>
            <a:r>
              <a:rPr lang="en-US" sz="3200" dirty="0" err="1">
                <a:solidFill>
                  <a:srgbClr val="FFC000"/>
                </a:solidFill>
              </a:rPr>
              <a:t>ngày</a:t>
            </a:r>
            <a:r>
              <a:rPr lang="en-US" sz="3200" dirty="0">
                <a:solidFill>
                  <a:srgbClr val="FFC000"/>
                </a:solidFill>
              </a:rPr>
              <a:t> </a:t>
            </a:r>
            <a:r>
              <a:rPr lang="en-US" sz="3200" dirty="0" err="1">
                <a:solidFill>
                  <a:srgbClr val="FFC000"/>
                </a:solidFill>
              </a:rPr>
              <a:t>thì</a:t>
            </a:r>
            <a:r>
              <a:rPr lang="en-US" sz="3200" dirty="0">
                <a:solidFill>
                  <a:srgbClr val="FFC000"/>
                </a:solidFill>
              </a:rPr>
              <a:t> </a:t>
            </a:r>
            <a:r>
              <a:rPr lang="en-US" sz="3200" dirty="0" err="1">
                <a:solidFill>
                  <a:srgbClr val="FFC000"/>
                </a:solidFill>
              </a:rPr>
              <a:t>mỗi</a:t>
            </a:r>
            <a:r>
              <a:rPr lang="en-US" sz="3200" dirty="0">
                <a:solidFill>
                  <a:srgbClr val="FFC000"/>
                </a:solidFill>
              </a:rPr>
              <a:t> </a:t>
            </a:r>
            <a:r>
              <a:rPr lang="en-US" sz="3200" dirty="0" err="1">
                <a:solidFill>
                  <a:srgbClr val="FFC000"/>
                </a:solidFill>
              </a:rPr>
              <a:t>chúng</a:t>
            </a:r>
            <a:r>
              <a:rPr lang="en-US" sz="3200" dirty="0">
                <a:solidFill>
                  <a:srgbClr val="FFC000"/>
                </a:solidFill>
              </a:rPr>
              <a:t> ta </a:t>
            </a:r>
            <a:r>
              <a:rPr lang="en-US" sz="3200" dirty="0" err="1">
                <a:solidFill>
                  <a:srgbClr val="FFC000"/>
                </a:solidFill>
              </a:rPr>
              <a:t>cũng</a:t>
            </a:r>
            <a:r>
              <a:rPr lang="en-US" sz="3200" dirty="0">
                <a:solidFill>
                  <a:srgbClr val="FFC000"/>
                </a:solidFill>
              </a:rPr>
              <a:t> </a:t>
            </a:r>
            <a:r>
              <a:rPr lang="en-US" sz="3200" dirty="0" err="1">
                <a:solidFill>
                  <a:srgbClr val="FFC000"/>
                </a:solidFill>
              </a:rPr>
              <a:t>có</a:t>
            </a:r>
            <a:r>
              <a:rPr lang="en-US" sz="3200" dirty="0">
                <a:solidFill>
                  <a:srgbClr val="FFC000"/>
                </a:solidFill>
              </a:rPr>
              <a:t> “</a:t>
            </a:r>
            <a:r>
              <a:rPr lang="en-US" sz="3200" dirty="0" err="1">
                <a:solidFill>
                  <a:srgbClr val="FFC000"/>
                </a:solidFill>
              </a:rPr>
              <a:t>phép</a:t>
            </a:r>
            <a:r>
              <a:rPr lang="en-US" sz="3200" dirty="0">
                <a:solidFill>
                  <a:srgbClr val="FFC000"/>
                </a:solidFill>
              </a:rPr>
              <a:t> </a:t>
            </a:r>
            <a:r>
              <a:rPr lang="en-US" sz="3200" dirty="0" err="1">
                <a:solidFill>
                  <a:srgbClr val="FFC000"/>
                </a:solidFill>
              </a:rPr>
              <a:t>thuật</a:t>
            </a:r>
            <a:r>
              <a:rPr lang="en-US" sz="3200" dirty="0">
                <a:solidFill>
                  <a:srgbClr val="FFC000"/>
                </a:solidFill>
              </a:rPr>
              <a:t>” </a:t>
            </a:r>
            <a:r>
              <a:rPr lang="en-US" sz="3200" dirty="0" err="1">
                <a:solidFill>
                  <a:srgbClr val="FFC000"/>
                </a:solidFill>
              </a:rPr>
              <a:t>giống</a:t>
            </a:r>
            <a:r>
              <a:rPr lang="en-US" sz="3200" dirty="0">
                <a:solidFill>
                  <a:srgbClr val="FFC000"/>
                </a:solidFill>
              </a:rPr>
              <a:t> </a:t>
            </a:r>
            <a:r>
              <a:rPr lang="en-US" sz="3200" dirty="0" err="1">
                <a:solidFill>
                  <a:srgbClr val="FFC000"/>
                </a:solidFill>
              </a:rPr>
              <a:t>cô</a:t>
            </a:r>
            <a:r>
              <a:rPr lang="en-US" sz="3200" dirty="0">
                <a:solidFill>
                  <a:srgbClr val="FFC000"/>
                </a:solidFill>
              </a:rPr>
              <a:t> </a:t>
            </a:r>
            <a:r>
              <a:rPr lang="en-US" sz="3200" dirty="0" err="1">
                <a:solidFill>
                  <a:srgbClr val="FFC000"/>
                </a:solidFill>
              </a:rPr>
              <a:t>tiên</a:t>
            </a:r>
            <a:r>
              <a:rPr lang="en-US" sz="3200" dirty="0">
                <a:solidFill>
                  <a:srgbClr val="FFC000"/>
                </a:solidFill>
              </a:rPr>
              <a:t>, </a:t>
            </a:r>
            <a:r>
              <a:rPr lang="en-US" sz="3200" dirty="0" err="1">
                <a:solidFill>
                  <a:srgbClr val="FFC000"/>
                </a:solidFill>
              </a:rPr>
              <a:t>mang</a:t>
            </a:r>
            <a:r>
              <a:rPr lang="en-US" sz="3200" dirty="0">
                <a:solidFill>
                  <a:srgbClr val="FFC000"/>
                </a:solidFill>
              </a:rPr>
              <a:t> </a:t>
            </a:r>
            <a:r>
              <a:rPr lang="en-US" sz="3200" dirty="0" err="1">
                <a:solidFill>
                  <a:srgbClr val="FFC000"/>
                </a:solidFill>
              </a:rPr>
              <a:t>lại</a:t>
            </a:r>
            <a:r>
              <a:rPr lang="en-US" sz="3200" dirty="0">
                <a:solidFill>
                  <a:srgbClr val="FFC000"/>
                </a:solidFill>
              </a:rPr>
              <a:t> </a:t>
            </a:r>
            <a:r>
              <a:rPr lang="en-US" sz="3200" dirty="0" err="1">
                <a:solidFill>
                  <a:srgbClr val="FFC000"/>
                </a:solidFill>
              </a:rPr>
              <a:t>niềm</a:t>
            </a:r>
            <a:r>
              <a:rPr lang="en-US" sz="3200" dirty="0">
                <a:solidFill>
                  <a:srgbClr val="FFC000"/>
                </a:solidFill>
              </a:rPr>
              <a:t> </a:t>
            </a:r>
            <a:r>
              <a:rPr lang="en-US" sz="3200" dirty="0" err="1">
                <a:solidFill>
                  <a:srgbClr val="FFC000"/>
                </a:solidFill>
              </a:rPr>
              <a:t>vui</a:t>
            </a:r>
            <a:r>
              <a:rPr lang="en-US" sz="3200" dirty="0">
                <a:solidFill>
                  <a:srgbClr val="FFC000"/>
                </a:solidFill>
              </a:rPr>
              <a:t> </a:t>
            </a:r>
            <a:r>
              <a:rPr lang="en-US" sz="3200" dirty="0" err="1">
                <a:solidFill>
                  <a:srgbClr val="FFC000"/>
                </a:solidFill>
              </a:rPr>
              <a:t>cho</a:t>
            </a:r>
            <a:r>
              <a:rPr lang="en-US" sz="3200" dirty="0">
                <a:solidFill>
                  <a:srgbClr val="FFC000"/>
                </a:solidFill>
              </a:rPr>
              <a:t> </a:t>
            </a:r>
            <a:r>
              <a:rPr lang="en-US" sz="3200" dirty="0" err="1">
                <a:solidFill>
                  <a:srgbClr val="FFC000"/>
                </a:solidFill>
              </a:rPr>
              <a:t>ngôi</a:t>
            </a:r>
            <a:r>
              <a:rPr lang="en-US" sz="3200" dirty="0">
                <a:solidFill>
                  <a:srgbClr val="FFC000"/>
                </a:solidFill>
              </a:rPr>
              <a:t> </a:t>
            </a:r>
            <a:r>
              <a:rPr lang="en-US" sz="3200" dirty="0" err="1">
                <a:solidFill>
                  <a:srgbClr val="FFC000"/>
                </a:solidFill>
              </a:rPr>
              <a:t>nhà</a:t>
            </a:r>
            <a:r>
              <a:rPr lang="en-US" sz="3200" dirty="0">
                <a:solidFill>
                  <a:srgbClr val="FFC000"/>
                </a:solidFill>
              </a:rPr>
              <a:t>. </a:t>
            </a:r>
          </a:p>
        </p:txBody>
      </p:sp>
    </p:spTree>
    <p:extLst>
      <p:ext uri="{BB962C8B-B14F-4D97-AF65-F5344CB8AC3E}">
        <p14:creationId xmlns:p14="http://schemas.microsoft.com/office/powerpoint/2010/main" val="128514916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972CB4-BACB-61AC-5FBC-823D02626A98}"/>
            </a:ext>
          </a:extLst>
        </p:cNvPr>
        <p:cNvGrpSpPr/>
        <p:nvPr/>
      </p:nvGrpSpPr>
      <p:grpSpPr>
        <a:xfrm>
          <a:off x="0" y="0"/>
          <a:ext cx="0" cy="0"/>
          <a:chOff x="0" y="0"/>
          <a:chExt cx="0" cy="0"/>
        </a:xfrm>
      </p:grpSpPr>
      <p:pic>
        <p:nvPicPr>
          <p:cNvPr id="17" name="Picture 16">
            <a:extLst>
              <a:ext uri="{FF2B5EF4-FFF2-40B4-BE49-F238E27FC236}">
                <a16:creationId xmlns:a16="http://schemas.microsoft.com/office/drawing/2014/main" id="{98FF95BC-2B49-7D14-6C5D-3116A87154A7}"/>
              </a:ext>
            </a:extLst>
          </p:cNvPr>
          <p:cNvPicPr>
            <a:picLocks noChangeAspect="1"/>
          </p:cNvPicPr>
          <p:nvPr/>
        </p:nvPicPr>
        <p:blipFill>
          <a:blip r:embed="rId2"/>
          <a:stretch>
            <a:fillRect/>
          </a:stretch>
        </p:blipFill>
        <p:spPr>
          <a:xfrm>
            <a:off x="54194" y="-415250"/>
            <a:ext cx="12215813" cy="6449438"/>
          </a:xfrm>
          <a:prstGeom prst="rect">
            <a:avLst/>
          </a:prstGeom>
        </p:spPr>
      </p:pic>
      <p:grpSp>
        <p:nvGrpSpPr>
          <p:cNvPr id="2" name="Group 1">
            <a:extLst>
              <a:ext uri="{FF2B5EF4-FFF2-40B4-BE49-F238E27FC236}">
                <a16:creationId xmlns:a16="http://schemas.microsoft.com/office/drawing/2014/main" id="{4B1CECDA-5D42-B5AF-7069-94F44949F6B2}"/>
              </a:ext>
            </a:extLst>
          </p:cNvPr>
          <p:cNvGrpSpPr/>
          <p:nvPr/>
        </p:nvGrpSpPr>
        <p:grpSpPr>
          <a:xfrm>
            <a:off x="1828799" y="1186190"/>
            <a:ext cx="8534402" cy="5166909"/>
            <a:chOff x="1828799" y="1186190"/>
            <a:chExt cx="8534402" cy="5166909"/>
          </a:xfrm>
        </p:grpSpPr>
        <p:pic>
          <p:nvPicPr>
            <p:cNvPr id="9" name="Picture 8">
              <a:extLst>
                <a:ext uri="{FF2B5EF4-FFF2-40B4-BE49-F238E27FC236}">
                  <a16:creationId xmlns:a16="http://schemas.microsoft.com/office/drawing/2014/main" id="{221E5B42-D506-EA85-5461-1BCEADB9718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828799" y="1557010"/>
              <a:ext cx="8534402" cy="4796089"/>
            </a:xfrm>
            <a:prstGeom prst="rect">
              <a:avLst/>
            </a:prstGeom>
          </p:spPr>
        </p:pic>
        <p:pic>
          <p:nvPicPr>
            <p:cNvPr id="10" name="Picture 9">
              <a:extLst>
                <a:ext uri="{FF2B5EF4-FFF2-40B4-BE49-F238E27FC236}">
                  <a16:creationId xmlns:a16="http://schemas.microsoft.com/office/drawing/2014/main" id="{09AE0D0C-B82D-14E4-9A36-50F1BBA03159}"/>
                </a:ext>
              </a:extLst>
            </p:cNvPr>
            <p:cNvPicPr>
              <a:picLocks noChangeAspect="1"/>
            </p:cNvPicPr>
            <p:nvPr/>
          </p:nvPicPr>
          <p:blipFill>
            <a:blip r:embed="rId4"/>
            <a:stretch>
              <a:fillRect/>
            </a:stretch>
          </p:blipFill>
          <p:spPr>
            <a:xfrm>
              <a:off x="3381022" y="1186190"/>
              <a:ext cx="5429956" cy="959556"/>
            </a:xfrm>
            <a:prstGeom prst="rect">
              <a:avLst/>
            </a:prstGeom>
          </p:spPr>
        </p:pic>
        <p:sp>
          <p:nvSpPr>
            <p:cNvPr id="14" name="TextBox 13">
              <a:extLst>
                <a:ext uri="{FF2B5EF4-FFF2-40B4-BE49-F238E27FC236}">
                  <a16:creationId xmlns:a16="http://schemas.microsoft.com/office/drawing/2014/main" id="{D801ACCF-3213-C02C-791E-70F368328000}"/>
                </a:ext>
              </a:extLst>
            </p:cNvPr>
            <p:cNvSpPr txBox="1"/>
            <p:nvPr/>
          </p:nvSpPr>
          <p:spPr>
            <a:xfrm>
              <a:off x="3947969" y="1305580"/>
              <a:ext cx="4289957"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white"/>
                  </a:solidFill>
                  <a:effectLst/>
                  <a:uLnTx/>
                  <a:uFillTx/>
                  <a:latin typeface="iCiel Cadena" panose="02000503000000020004" pitchFamily="50" charset="0"/>
                  <a:ea typeface="+mn-ea"/>
                  <a:cs typeface="+mn-cs"/>
                </a:rPr>
                <a:t>HOẠT</a:t>
              </a:r>
              <a:r>
                <a:rPr kumimoji="0" lang="en-US" sz="2800" b="0" i="0" u="none" strike="noStrike" kern="1200" cap="none" spc="0" normalizeH="0" baseline="0" noProof="0" dirty="0">
                  <a:ln>
                    <a:noFill/>
                  </a:ln>
                  <a:solidFill>
                    <a:prstClr val="white"/>
                  </a:solidFill>
                  <a:effectLst/>
                  <a:uLnTx/>
                  <a:uFillTx/>
                  <a:latin typeface="iCiel Cadena" panose="02000503000000020004" pitchFamily="50" charset="0"/>
                  <a:ea typeface="+mn-ea"/>
                  <a:cs typeface="+mn-cs"/>
                </a:rPr>
                <a:t> </a:t>
              </a:r>
              <a:r>
                <a:rPr kumimoji="0" lang="en-US" sz="2800" b="0" i="0" u="none" strike="noStrike" kern="1200" cap="none" spc="0" normalizeH="0" baseline="0" noProof="0" dirty="0" err="1">
                  <a:ln>
                    <a:noFill/>
                  </a:ln>
                  <a:solidFill>
                    <a:prstClr val="white"/>
                  </a:solidFill>
                  <a:effectLst/>
                  <a:uLnTx/>
                  <a:uFillTx/>
                  <a:latin typeface="iCiel Cadena" panose="02000503000000020004" pitchFamily="50" charset="0"/>
                  <a:ea typeface="+mn-ea"/>
                  <a:cs typeface="+mn-cs"/>
                </a:rPr>
                <a:t>ĐỘNG</a:t>
              </a:r>
              <a:r>
                <a:rPr kumimoji="0" lang="en-US" sz="2800" b="0" i="0" u="none" strike="noStrike" kern="1200" cap="none" spc="0" normalizeH="0" baseline="0" noProof="0" dirty="0">
                  <a:ln>
                    <a:noFill/>
                  </a:ln>
                  <a:solidFill>
                    <a:prstClr val="white"/>
                  </a:solidFill>
                  <a:effectLst/>
                  <a:uLnTx/>
                  <a:uFillTx/>
                  <a:latin typeface="iCiel Cadena" panose="02000503000000020004" pitchFamily="50" charset="0"/>
                  <a:ea typeface="+mn-ea"/>
                  <a:cs typeface="+mn-cs"/>
                </a:rPr>
                <a:t> </a:t>
              </a:r>
              <a:r>
                <a:rPr kumimoji="0" lang="en-US" sz="2800" b="0" i="0" u="none" strike="noStrike" kern="1200" cap="none" spc="0" normalizeH="0" baseline="0" noProof="0" dirty="0" err="1">
                  <a:ln>
                    <a:noFill/>
                  </a:ln>
                  <a:solidFill>
                    <a:prstClr val="white"/>
                  </a:solidFill>
                  <a:effectLst/>
                  <a:uLnTx/>
                  <a:uFillTx/>
                  <a:latin typeface="iCiel Cadena" panose="02000503000000020004" pitchFamily="50" charset="0"/>
                  <a:ea typeface="+mn-ea"/>
                  <a:cs typeface="+mn-cs"/>
                </a:rPr>
                <a:t>TRẢI</a:t>
              </a:r>
              <a:r>
                <a:rPr kumimoji="0" lang="en-US" sz="2800" b="0" i="0" u="none" strike="noStrike" kern="1200" cap="none" spc="0" normalizeH="0" baseline="0" noProof="0" dirty="0">
                  <a:ln>
                    <a:noFill/>
                  </a:ln>
                  <a:solidFill>
                    <a:prstClr val="white"/>
                  </a:solidFill>
                  <a:effectLst/>
                  <a:uLnTx/>
                  <a:uFillTx/>
                  <a:latin typeface="iCiel Cadena" panose="02000503000000020004" pitchFamily="50" charset="0"/>
                  <a:ea typeface="+mn-ea"/>
                  <a:cs typeface="+mn-cs"/>
                </a:rPr>
                <a:t> </a:t>
              </a:r>
              <a:r>
                <a:rPr kumimoji="0" lang="en-US" sz="2800" b="0" i="0" u="none" strike="noStrike" kern="1200" cap="none" spc="0" normalizeH="0" baseline="0" noProof="0" dirty="0" err="1">
                  <a:ln>
                    <a:noFill/>
                  </a:ln>
                  <a:solidFill>
                    <a:prstClr val="white"/>
                  </a:solidFill>
                  <a:effectLst/>
                  <a:uLnTx/>
                  <a:uFillTx/>
                  <a:latin typeface="iCiel Cadena" panose="02000503000000020004" pitchFamily="50" charset="0"/>
                  <a:ea typeface="+mn-ea"/>
                  <a:cs typeface="+mn-cs"/>
                </a:rPr>
                <a:t>NGHIỆM</a:t>
              </a:r>
              <a:endParaRPr kumimoji="0" lang="en-US" sz="2800" b="0" i="0" u="none" strike="noStrike" kern="1200" cap="none" spc="0" normalizeH="0" baseline="0" noProof="0" dirty="0">
                <a:ln>
                  <a:noFill/>
                </a:ln>
                <a:solidFill>
                  <a:prstClr val="white"/>
                </a:solidFill>
                <a:effectLst/>
                <a:uLnTx/>
                <a:uFillTx/>
                <a:latin typeface="iCiel Cadena" panose="02000503000000020004" pitchFamily="50" charset="0"/>
                <a:ea typeface="+mn-ea"/>
                <a:cs typeface="+mn-cs"/>
              </a:endParaRPr>
            </a:p>
          </p:txBody>
        </p:sp>
      </p:grpSp>
      <p:pic>
        <p:nvPicPr>
          <p:cNvPr id="7" name="Picture 6">
            <a:extLst>
              <a:ext uri="{FF2B5EF4-FFF2-40B4-BE49-F238E27FC236}">
                <a16:creationId xmlns:a16="http://schemas.microsoft.com/office/drawing/2014/main" id="{D8A9F6A4-1C46-9F67-D119-3C2A437109A1}"/>
              </a:ext>
            </a:extLst>
          </p:cNvPr>
          <p:cNvPicPr>
            <a:picLocks noChangeAspect="1"/>
          </p:cNvPicPr>
          <p:nvPr/>
        </p:nvPicPr>
        <p:blipFill>
          <a:blip r:embed="rId5"/>
          <a:stretch>
            <a:fillRect/>
          </a:stretch>
        </p:blipFill>
        <p:spPr>
          <a:xfrm>
            <a:off x="617272" y="1911917"/>
            <a:ext cx="2583702" cy="5198533"/>
          </a:xfrm>
          <a:prstGeom prst="rect">
            <a:avLst/>
          </a:prstGeom>
        </p:spPr>
      </p:pic>
      <p:pic>
        <p:nvPicPr>
          <p:cNvPr id="8" name="Picture 7">
            <a:extLst>
              <a:ext uri="{FF2B5EF4-FFF2-40B4-BE49-F238E27FC236}">
                <a16:creationId xmlns:a16="http://schemas.microsoft.com/office/drawing/2014/main" id="{E1BC32F6-E089-2D63-FA9F-2A10A72AC58D}"/>
              </a:ext>
            </a:extLst>
          </p:cNvPr>
          <p:cNvPicPr>
            <a:picLocks noChangeAspect="1"/>
          </p:cNvPicPr>
          <p:nvPr/>
        </p:nvPicPr>
        <p:blipFill>
          <a:blip r:embed="rId6"/>
          <a:stretch>
            <a:fillRect/>
          </a:stretch>
        </p:blipFill>
        <p:spPr>
          <a:xfrm>
            <a:off x="9146089" y="1685445"/>
            <a:ext cx="2736555" cy="4858154"/>
          </a:xfrm>
          <a:prstGeom prst="rect">
            <a:avLst/>
          </a:prstGeom>
        </p:spPr>
      </p:pic>
      <p:pic>
        <p:nvPicPr>
          <p:cNvPr id="11" name="Picture 10">
            <a:extLst>
              <a:ext uri="{FF2B5EF4-FFF2-40B4-BE49-F238E27FC236}">
                <a16:creationId xmlns:a16="http://schemas.microsoft.com/office/drawing/2014/main" id="{02E5B72E-0E46-AFA4-482C-29FA8714E8B0}"/>
              </a:ext>
            </a:extLst>
          </p:cNvPr>
          <p:cNvPicPr>
            <a:picLocks noChangeAspect="1"/>
          </p:cNvPicPr>
          <p:nvPr/>
        </p:nvPicPr>
        <p:blipFill>
          <a:blip r:embed="rId7"/>
          <a:stretch>
            <a:fillRect/>
          </a:stretch>
        </p:blipFill>
        <p:spPr>
          <a:xfrm>
            <a:off x="3772374" y="5334277"/>
            <a:ext cx="4797778" cy="1399822"/>
          </a:xfrm>
          <a:prstGeom prst="rect">
            <a:avLst/>
          </a:prstGeom>
        </p:spPr>
      </p:pic>
      <p:sp>
        <p:nvSpPr>
          <p:cNvPr id="15" name="TextBox 14">
            <a:extLst>
              <a:ext uri="{FF2B5EF4-FFF2-40B4-BE49-F238E27FC236}">
                <a16:creationId xmlns:a16="http://schemas.microsoft.com/office/drawing/2014/main" id="{9DD35839-7C14-90BE-5F93-BB4E6F8CF21F}"/>
              </a:ext>
            </a:extLst>
          </p:cNvPr>
          <p:cNvSpPr txBox="1"/>
          <p:nvPr/>
        </p:nvSpPr>
        <p:spPr>
          <a:xfrm>
            <a:off x="3915064" y="2507595"/>
            <a:ext cx="4494074"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lumMod val="65000"/>
                    <a:lumOff val="35000"/>
                  </a:prstClr>
                </a:solidFill>
                <a:effectLst/>
                <a:uLnTx/>
                <a:uFillTx/>
                <a:latin typeface="iCiel Cadena" panose="02000503000000020004" pitchFamily="50" charset="0"/>
                <a:ea typeface="+mn-ea"/>
                <a:cs typeface="+mn-cs"/>
              </a:rPr>
              <a:t>CHỦ ĐỀ: </a:t>
            </a:r>
            <a:r>
              <a:rPr kumimoji="0" lang="en-US" sz="2800" b="0" i="0" u="none" strike="noStrike" kern="1200" cap="none" spc="0" normalizeH="0" baseline="0" noProof="0" dirty="0" err="1">
                <a:ln>
                  <a:noFill/>
                </a:ln>
                <a:solidFill>
                  <a:prstClr val="black">
                    <a:lumMod val="65000"/>
                    <a:lumOff val="35000"/>
                  </a:prstClr>
                </a:solidFill>
                <a:effectLst/>
                <a:uLnTx/>
                <a:uFillTx/>
                <a:latin typeface="iCiel Cadena" panose="02000503000000020004" pitchFamily="50" charset="0"/>
                <a:ea typeface="+mn-ea"/>
                <a:cs typeface="+mn-cs"/>
              </a:rPr>
              <a:t>Giữ</a:t>
            </a:r>
            <a:r>
              <a:rPr kumimoji="0" lang="en-US" sz="2800" b="0" i="0" u="none" strike="noStrike" kern="1200" cap="none" spc="0" normalizeH="0" baseline="0" noProof="0" dirty="0">
                <a:ln>
                  <a:noFill/>
                </a:ln>
                <a:solidFill>
                  <a:prstClr val="black">
                    <a:lumMod val="65000"/>
                    <a:lumOff val="35000"/>
                  </a:prstClr>
                </a:solidFill>
                <a:effectLst/>
                <a:uLnTx/>
                <a:uFillTx/>
                <a:latin typeface="iCiel Cadena" panose="02000503000000020004" pitchFamily="50" charset="0"/>
                <a:ea typeface="+mn-ea"/>
                <a:cs typeface="+mn-cs"/>
              </a:rPr>
              <a:t> </a:t>
            </a:r>
            <a:r>
              <a:rPr kumimoji="0" lang="en-US" sz="2800" b="0" i="0" u="none" strike="noStrike" kern="1200" cap="none" spc="0" normalizeH="0" baseline="0" noProof="0" dirty="0" err="1">
                <a:ln>
                  <a:noFill/>
                </a:ln>
                <a:solidFill>
                  <a:prstClr val="black">
                    <a:lumMod val="65000"/>
                    <a:lumOff val="35000"/>
                  </a:prstClr>
                </a:solidFill>
                <a:effectLst/>
                <a:uLnTx/>
                <a:uFillTx/>
                <a:latin typeface="iCiel Cadena" panose="02000503000000020004" pitchFamily="50" charset="0"/>
                <a:ea typeface="+mn-ea"/>
                <a:cs typeface="+mn-cs"/>
              </a:rPr>
              <a:t>gìn</a:t>
            </a:r>
            <a:r>
              <a:rPr kumimoji="0" lang="en-US" sz="2800" b="0" i="0" u="none" strike="noStrike" kern="1200" cap="none" spc="0" normalizeH="0" baseline="0" noProof="0" dirty="0">
                <a:ln>
                  <a:noFill/>
                </a:ln>
                <a:solidFill>
                  <a:prstClr val="black">
                    <a:lumMod val="65000"/>
                    <a:lumOff val="35000"/>
                  </a:prstClr>
                </a:solidFill>
                <a:effectLst/>
                <a:uLnTx/>
                <a:uFillTx/>
                <a:latin typeface="iCiel Cadena" panose="02000503000000020004" pitchFamily="50" charset="0"/>
                <a:ea typeface="+mn-ea"/>
                <a:cs typeface="+mn-cs"/>
              </a:rPr>
              <a:t> </a:t>
            </a:r>
            <a:r>
              <a:rPr kumimoji="0" lang="en-US" sz="2800" b="0" i="0" u="none" strike="noStrike" kern="1200" cap="none" spc="0" normalizeH="0" baseline="0" noProof="0" dirty="0" err="1">
                <a:ln>
                  <a:noFill/>
                </a:ln>
                <a:solidFill>
                  <a:prstClr val="black">
                    <a:lumMod val="65000"/>
                    <a:lumOff val="35000"/>
                  </a:prstClr>
                </a:solidFill>
                <a:effectLst/>
                <a:uLnTx/>
                <a:uFillTx/>
                <a:latin typeface="iCiel Cadena" panose="02000503000000020004" pitchFamily="50" charset="0"/>
                <a:ea typeface="+mn-ea"/>
                <a:cs typeface="+mn-cs"/>
              </a:rPr>
              <a:t>nhà</a:t>
            </a:r>
            <a:r>
              <a:rPr kumimoji="0" lang="en-US" sz="2800" b="0" i="0" u="none" strike="noStrike" kern="1200" cap="none" spc="0" normalizeH="0" baseline="0" noProof="0" dirty="0">
                <a:ln>
                  <a:noFill/>
                </a:ln>
                <a:solidFill>
                  <a:prstClr val="black">
                    <a:lumMod val="65000"/>
                    <a:lumOff val="35000"/>
                  </a:prstClr>
                </a:solidFill>
                <a:effectLst/>
                <a:uLnTx/>
                <a:uFillTx/>
                <a:latin typeface="iCiel Cadena" panose="02000503000000020004" pitchFamily="50" charset="0"/>
                <a:ea typeface="+mn-ea"/>
                <a:cs typeface="+mn-cs"/>
              </a:rPr>
              <a:t> </a:t>
            </a:r>
            <a:r>
              <a:rPr kumimoji="0" lang="en-US" sz="2800" b="0" i="0" u="none" strike="noStrike" kern="1200" cap="none" spc="0" normalizeH="0" baseline="0" noProof="0" dirty="0" err="1">
                <a:ln>
                  <a:noFill/>
                </a:ln>
                <a:solidFill>
                  <a:prstClr val="black">
                    <a:lumMod val="65000"/>
                    <a:lumOff val="35000"/>
                  </a:prstClr>
                </a:solidFill>
                <a:effectLst/>
                <a:uLnTx/>
                <a:uFillTx/>
                <a:latin typeface="iCiel Cadena" panose="02000503000000020004" pitchFamily="50" charset="0"/>
                <a:ea typeface="+mn-ea"/>
                <a:cs typeface="+mn-cs"/>
              </a:rPr>
              <a:t>cửa</a:t>
            </a:r>
            <a:r>
              <a:rPr kumimoji="0" lang="en-US" sz="2800" b="0" i="0" u="none" strike="noStrike" kern="1200" cap="none" spc="0" normalizeH="0" baseline="0" noProof="0" dirty="0">
                <a:ln>
                  <a:noFill/>
                </a:ln>
                <a:solidFill>
                  <a:prstClr val="black">
                    <a:lumMod val="65000"/>
                    <a:lumOff val="35000"/>
                  </a:prstClr>
                </a:solidFill>
                <a:effectLst/>
                <a:uLnTx/>
                <a:uFillTx/>
                <a:latin typeface="iCiel Cadena" panose="02000503000000020004" pitchFamily="50" charset="0"/>
                <a:ea typeface="+mn-ea"/>
                <a:cs typeface="+mn-cs"/>
              </a:rPr>
              <a:t> </a:t>
            </a:r>
            <a:r>
              <a:rPr kumimoji="0" lang="en-US" sz="2800" b="0" i="0" u="none" strike="noStrike" kern="1200" cap="none" spc="0" normalizeH="0" baseline="0" noProof="0" dirty="0" err="1">
                <a:ln>
                  <a:noFill/>
                </a:ln>
                <a:solidFill>
                  <a:prstClr val="black">
                    <a:lumMod val="65000"/>
                    <a:lumOff val="35000"/>
                  </a:prstClr>
                </a:solidFill>
                <a:effectLst/>
                <a:uLnTx/>
                <a:uFillTx/>
                <a:latin typeface="iCiel Cadena" panose="02000503000000020004" pitchFamily="50" charset="0"/>
                <a:ea typeface="+mn-ea"/>
                <a:cs typeface="+mn-cs"/>
              </a:rPr>
              <a:t>ngăn</a:t>
            </a:r>
            <a:r>
              <a:rPr kumimoji="0" lang="en-US" sz="2800" b="0" i="0" u="none" strike="noStrike" kern="1200" cap="none" spc="0" normalizeH="0" baseline="0" noProof="0" dirty="0">
                <a:ln>
                  <a:noFill/>
                </a:ln>
                <a:solidFill>
                  <a:prstClr val="black">
                    <a:lumMod val="65000"/>
                    <a:lumOff val="35000"/>
                  </a:prstClr>
                </a:solidFill>
                <a:effectLst/>
                <a:uLnTx/>
                <a:uFillTx/>
                <a:latin typeface="iCiel Cadena" panose="02000503000000020004" pitchFamily="50" charset="0"/>
                <a:ea typeface="+mn-ea"/>
                <a:cs typeface="+mn-cs"/>
              </a:rPr>
              <a:t> </a:t>
            </a:r>
            <a:r>
              <a:rPr kumimoji="0" lang="en-US" sz="2800" b="0" i="0" u="none" strike="noStrike" kern="1200" cap="none" spc="0" normalizeH="0" baseline="0" noProof="0" dirty="0" err="1">
                <a:ln>
                  <a:noFill/>
                </a:ln>
                <a:solidFill>
                  <a:prstClr val="black">
                    <a:lumMod val="65000"/>
                    <a:lumOff val="35000"/>
                  </a:prstClr>
                </a:solidFill>
                <a:effectLst/>
                <a:uLnTx/>
                <a:uFillTx/>
                <a:latin typeface="iCiel Cadena" panose="02000503000000020004" pitchFamily="50" charset="0"/>
                <a:ea typeface="+mn-ea"/>
                <a:cs typeface="+mn-cs"/>
              </a:rPr>
              <a:t>nắp</a:t>
            </a:r>
            <a:r>
              <a:rPr kumimoji="0" lang="en-US" sz="2800" b="0" i="0" u="none" strike="noStrike" kern="1200" cap="none" spc="0" normalizeH="0" baseline="0" noProof="0" dirty="0">
                <a:ln>
                  <a:noFill/>
                </a:ln>
                <a:solidFill>
                  <a:prstClr val="black">
                    <a:lumMod val="65000"/>
                    <a:lumOff val="35000"/>
                  </a:prstClr>
                </a:solidFill>
                <a:effectLst/>
                <a:uLnTx/>
                <a:uFillTx/>
                <a:latin typeface="iCiel Cadena" panose="02000503000000020004" pitchFamily="50" charset="0"/>
                <a:ea typeface="+mn-ea"/>
                <a:cs typeface="+mn-cs"/>
              </a:rPr>
              <a:t>, </a:t>
            </a:r>
            <a:r>
              <a:rPr kumimoji="0" lang="en-US" sz="2800" b="0" i="0" u="none" strike="noStrike" kern="1200" cap="none" spc="0" normalizeH="0" baseline="0" noProof="0" dirty="0" err="1">
                <a:ln>
                  <a:noFill/>
                </a:ln>
                <a:solidFill>
                  <a:prstClr val="black">
                    <a:lumMod val="65000"/>
                    <a:lumOff val="35000"/>
                  </a:prstClr>
                </a:solidFill>
                <a:effectLst/>
                <a:uLnTx/>
                <a:uFillTx/>
                <a:latin typeface="iCiel Cadena" panose="02000503000000020004" pitchFamily="50" charset="0"/>
                <a:ea typeface="+mn-ea"/>
                <a:cs typeface="+mn-cs"/>
              </a:rPr>
              <a:t>sạch</a:t>
            </a:r>
            <a:r>
              <a:rPr kumimoji="0" lang="en-US" sz="2800" b="0" i="0" u="none" strike="noStrike" kern="1200" cap="none" spc="0" normalizeH="0" baseline="0" noProof="0" dirty="0">
                <a:ln>
                  <a:noFill/>
                </a:ln>
                <a:solidFill>
                  <a:prstClr val="black">
                    <a:lumMod val="65000"/>
                    <a:lumOff val="35000"/>
                  </a:prstClr>
                </a:solidFill>
                <a:effectLst/>
                <a:uLnTx/>
                <a:uFillTx/>
                <a:latin typeface="iCiel Cadena" panose="02000503000000020004" pitchFamily="50" charset="0"/>
                <a:ea typeface="+mn-ea"/>
                <a:cs typeface="+mn-cs"/>
              </a:rPr>
              <a:t> </a:t>
            </a:r>
            <a:r>
              <a:rPr kumimoji="0" lang="en-US" sz="2800" b="0" i="0" u="none" strike="noStrike" kern="1200" cap="none" spc="0" normalizeH="0" baseline="0" noProof="0" dirty="0" err="1">
                <a:ln>
                  <a:noFill/>
                </a:ln>
                <a:solidFill>
                  <a:prstClr val="black">
                    <a:lumMod val="65000"/>
                    <a:lumOff val="35000"/>
                  </a:prstClr>
                </a:solidFill>
                <a:effectLst/>
                <a:uLnTx/>
                <a:uFillTx/>
                <a:latin typeface="iCiel Cadena" panose="02000503000000020004" pitchFamily="50" charset="0"/>
                <a:ea typeface="+mn-ea"/>
                <a:cs typeface="+mn-cs"/>
              </a:rPr>
              <a:t>đẹp</a:t>
            </a:r>
            <a:endParaRPr kumimoji="0" lang="en-US" sz="2800" b="0" i="0" u="none" strike="noStrike" kern="1200" cap="none" spc="0" normalizeH="0" baseline="0" noProof="0" dirty="0">
              <a:ln>
                <a:noFill/>
              </a:ln>
              <a:solidFill>
                <a:prstClr val="black">
                  <a:lumMod val="65000"/>
                  <a:lumOff val="35000"/>
                </a:prstClr>
              </a:solidFill>
              <a:effectLst/>
              <a:uLnTx/>
              <a:uFillTx/>
              <a:latin typeface="iCiel Cadena" panose="02000503000000020004" pitchFamily="50" charset="0"/>
              <a:ea typeface="+mn-ea"/>
              <a:cs typeface="+mn-cs"/>
            </a:endParaRPr>
          </a:p>
        </p:txBody>
      </p:sp>
      <p:sp>
        <p:nvSpPr>
          <p:cNvPr id="13" name="TextBox 12">
            <a:extLst>
              <a:ext uri="{FF2B5EF4-FFF2-40B4-BE49-F238E27FC236}">
                <a16:creationId xmlns:a16="http://schemas.microsoft.com/office/drawing/2014/main" id="{549C80D5-F2FA-8A4D-FAFC-46286E62D7AA}"/>
              </a:ext>
            </a:extLst>
          </p:cNvPr>
          <p:cNvSpPr txBox="1"/>
          <p:nvPr/>
        </p:nvSpPr>
        <p:spPr>
          <a:xfrm>
            <a:off x="3772374" y="3640716"/>
            <a:ext cx="4834977" cy="156966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srgbClr val="FFC000"/>
                </a:solidFill>
                <a:effectLst/>
                <a:uLnTx/>
                <a:uFillTx/>
                <a:latin typeface="iCiel Cadena" panose="02000503000000020004" pitchFamily="50" charset="0"/>
                <a:ea typeface="+mn-ea"/>
                <a:cs typeface="+mn-cs"/>
              </a:rPr>
              <a:t>Tuần</a:t>
            </a:r>
            <a:r>
              <a:rPr kumimoji="0" lang="en-US" sz="4800" b="0" i="0" u="none" strike="noStrike" kern="1200" cap="none" spc="0" normalizeH="0" baseline="0" noProof="0" dirty="0">
                <a:ln>
                  <a:noFill/>
                </a:ln>
                <a:solidFill>
                  <a:srgbClr val="FFC000"/>
                </a:solidFill>
                <a:effectLst/>
                <a:uLnTx/>
                <a:uFillTx/>
                <a:latin typeface="iCiel Cadena" panose="02000503000000020004" pitchFamily="50" charset="0"/>
                <a:ea typeface="+mn-ea"/>
                <a:cs typeface="+mn-cs"/>
              </a:rPr>
              <a:t> 16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A02B93"/>
                </a:solidFill>
                <a:effectLst/>
                <a:uLnTx/>
                <a:uFillTx/>
                <a:latin typeface="iCiel Cadena" panose="02000503000000020004" pitchFamily="50" charset="0"/>
                <a:ea typeface="+mn-ea"/>
                <a:cs typeface="+mn-cs"/>
              </a:rPr>
              <a:t> </a:t>
            </a:r>
            <a:r>
              <a:rPr kumimoji="0" lang="en-US" sz="4800" b="0" i="0" u="none" strike="noStrike" kern="1200" cap="none" spc="0" normalizeH="0" baseline="0" noProof="0" dirty="0" err="1">
                <a:ln>
                  <a:noFill/>
                </a:ln>
                <a:solidFill>
                  <a:srgbClr val="A02B93"/>
                </a:solidFill>
                <a:effectLst/>
                <a:uLnTx/>
                <a:uFillTx/>
                <a:latin typeface="iCiel Cadena" panose="02000503000000020004" pitchFamily="50" charset="0"/>
                <a:ea typeface="+mn-ea"/>
                <a:cs typeface="+mn-cs"/>
              </a:rPr>
              <a:t>Nhà</a:t>
            </a:r>
            <a:r>
              <a:rPr kumimoji="0" lang="en-US" sz="4800" b="0" i="0" u="none" strike="noStrike" kern="1200" cap="none" spc="0" normalizeH="0" baseline="0" noProof="0" dirty="0">
                <a:ln>
                  <a:noFill/>
                </a:ln>
                <a:solidFill>
                  <a:srgbClr val="A02B93"/>
                </a:solidFill>
                <a:effectLst/>
                <a:uLnTx/>
                <a:uFillTx/>
                <a:latin typeface="iCiel Cadena" panose="02000503000000020004" pitchFamily="50" charset="0"/>
                <a:ea typeface="+mn-ea"/>
                <a:cs typeface="+mn-cs"/>
              </a:rPr>
              <a:t> </a:t>
            </a:r>
            <a:r>
              <a:rPr kumimoji="0" lang="en-US" sz="4800" b="0" i="0" u="none" strike="noStrike" kern="1200" cap="none" spc="0" normalizeH="0" baseline="0" noProof="0" dirty="0" err="1">
                <a:ln>
                  <a:noFill/>
                </a:ln>
                <a:solidFill>
                  <a:srgbClr val="A02B93"/>
                </a:solidFill>
                <a:effectLst/>
                <a:uLnTx/>
                <a:uFillTx/>
                <a:latin typeface="iCiel Cadena" panose="02000503000000020004" pitchFamily="50" charset="0"/>
                <a:ea typeface="+mn-ea"/>
                <a:cs typeface="+mn-cs"/>
              </a:rPr>
              <a:t>sạch</a:t>
            </a:r>
            <a:r>
              <a:rPr kumimoji="0" lang="en-US" sz="4800" b="0" i="0" u="none" strike="noStrike" kern="1200" cap="none" spc="0" normalizeH="0" baseline="0" noProof="0" dirty="0">
                <a:ln>
                  <a:noFill/>
                </a:ln>
                <a:solidFill>
                  <a:srgbClr val="A02B93"/>
                </a:solidFill>
                <a:effectLst/>
                <a:uLnTx/>
                <a:uFillTx/>
                <a:latin typeface="iCiel Cadena" panose="02000503000000020004" pitchFamily="50" charset="0"/>
                <a:ea typeface="+mn-ea"/>
                <a:cs typeface="+mn-cs"/>
              </a:rPr>
              <a:t> </a:t>
            </a:r>
            <a:r>
              <a:rPr kumimoji="0" lang="en-US" sz="4800" b="0" i="0" u="none" strike="noStrike" kern="1200" cap="none" spc="0" normalizeH="0" baseline="0" noProof="0" dirty="0" err="1">
                <a:ln>
                  <a:noFill/>
                </a:ln>
                <a:solidFill>
                  <a:srgbClr val="A02B93"/>
                </a:solidFill>
                <a:effectLst/>
                <a:uLnTx/>
                <a:uFillTx/>
                <a:latin typeface="iCiel Cadena" panose="02000503000000020004" pitchFamily="50" charset="0"/>
                <a:ea typeface="+mn-ea"/>
                <a:cs typeface="+mn-cs"/>
              </a:rPr>
              <a:t>thì</a:t>
            </a:r>
            <a:r>
              <a:rPr kumimoji="0" lang="en-US" sz="4800" b="0" i="0" u="none" strike="noStrike" kern="1200" cap="none" spc="0" normalizeH="0" baseline="0" noProof="0" dirty="0">
                <a:ln>
                  <a:noFill/>
                </a:ln>
                <a:solidFill>
                  <a:srgbClr val="A02B93"/>
                </a:solidFill>
                <a:effectLst/>
                <a:uLnTx/>
                <a:uFillTx/>
                <a:latin typeface="iCiel Cadena" panose="02000503000000020004" pitchFamily="50" charset="0"/>
                <a:ea typeface="+mn-ea"/>
                <a:cs typeface="+mn-cs"/>
              </a:rPr>
              <a:t> </a:t>
            </a:r>
            <a:r>
              <a:rPr kumimoji="0" lang="en-US" sz="4800" b="0" i="0" u="none" strike="noStrike" kern="1200" cap="none" spc="0" normalizeH="0" baseline="0" noProof="0" dirty="0" err="1">
                <a:ln>
                  <a:noFill/>
                </a:ln>
                <a:solidFill>
                  <a:srgbClr val="A02B93"/>
                </a:solidFill>
                <a:effectLst/>
                <a:uLnTx/>
                <a:uFillTx/>
                <a:latin typeface="iCiel Cadena" panose="02000503000000020004" pitchFamily="50" charset="0"/>
                <a:ea typeface="+mn-ea"/>
                <a:cs typeface="+mn-cs"/>
              </a:rPr>
              <a:t>mát</a:t>
            </a:r>
            <a:endParaRPr kumimoji="0" lang="en-US" sz="4800" b="0" i="0" u="none" strike="noStrike" kern="1200" cap="none" spc="0" normalizeH="0" baseline="0" noProof="0" dirty="0">
              <a:ln>
                <a:noFill/>
              </a:ln>
              <a:solidFill>
                <a:srgbClr val="A02B93"/>
              </a:solidFill>
              <a:effectLst/>
              <a:uLnTx/>
              <a:uFillTx/>
              <a:latin typeface="iCiel Cadena" panose="02000503000000020004" pitchFamily="50" charset="0"/>
              <a:ea typeface="+mn-ea"/>
              <a:cs typeface="+mn-cs"/>
            </a:endParaRPr>
          </a:p>
        </p:txBody>
      </p:sp>
      <p:pic>
        <p:nvPicPr>
          <p:cNvPr id="3" name="Picture 2" descr="Ảnh có chứa văn bản, biểu tượng, Phông chữ, Nhãn hiệu&#10;&#10;Mô tả được tạo tự động">
            <a:extLst>
              <a:ext uri="{FF2B5EF4-FFF2-40B4-BE49-F238E27FC236}">
                <a16:creationId xmlns:a16="http://schemas.microsoft.com/office/drawing/2014/main" id="{C7468BE9-DC68-DD1C-3C62-7A170DEA8D9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5090" y="78006"/>
            <a:ext cx="1703709" cy="1607439"/>
          </a:xfrm>
          <a:prstGeom prst="ellipse">
            <a:avLst/>
          </a:prstGeom>
        </p:spPr>
      </p:pic>
      <p:sp>
        <p:nvSpPr>
          <p:cNvPr id="4" name="Hộp Văn bản 5">
            <a:extLst>
              <a:ext uri="{FF2B5EF4-FFF2-40B4-BE49-F238E27FC236}">
                <a16:creationId xmlns:a16="http://schemas.microsoft.com/office/drawing/2014/main" id="{C871C639-7508-0532-ECCA-47BCF0024FF5}"/>
              </a:ext>
            </a:extLst>
          </p:cNvPr>
          <p:cNvSpPr txBox="1"/>
          <p:nvPr/>
        </p:nvSpPr>
        <p:spPr>
          <a:xfrm>
            <a:off x="1410510" y="-380201"/>
            <a:ext cx="9075905"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96B24"/>
                </a:solidFill>
                <a:effectLst/>
                <a:uLnTx/>
                <a:uFillTx/>
                <a:latin typeface="Times New Roman" panose="02020603050405020304" pitchFamily="18" charset="0"/>
                <a:ea typeface="+mn-ea"/>
                <a:cs typeface="Times New Roman" panose="02020603050405020304" pitchFamily="18" charset="0"/>
                <a:sym typeface="Arial"/>
              </a:rPr>
              <a:t>BUND </a:t>
            </a:r>
            <a:r>
              <a:rPr kumimoji="0" lang="vi-VN" sz="2000" b="1" i="0" u="none" strike="noStrike" kern="1200" cap="none" spc="0" normalizeH="0" baseline="0" noProof="0" dirty="0">
                <a:ln>
                  <a:noFill/>
                </a:ln>
                <a:solidFill>
                  <a:srgbClr val="196B24"/>
                </a:solidFill>
                <a:effectLst/>
                <a:uLnTx/>
                <a:uFillTx/>
                <a:latin typeface="Times New Roman" panose="02020603050405020304" pitchFamily="18" charset="0"/>
                <a:ea typeface="+mn-ea"/>
                <a:cs typeface="Times New Roman" panose="02020603050405020304" pitchFamily="18" charset="0"/>
                <a:sym typeface="Arial"/>
              </a:rPr>
              <a:t>QUẬN LONG BIÊN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196B24"/>
                </a:solidFill>
                <a:effectLst/>
                <a:uLnTx/>
                <a:uFillTx/>
                <a:latin typeface="Times New Roman" panose="02020603050405020304" pitchFamily="18" charset="0"/>
                <a:ea typeface="+mn-ea"/>
                <a:cs typeface="Times New Roman" panose="02020603050405020304" pitchFamily="18" charset="0"/>
                <a:sym typeface="Arial"/>
              </a:rPr>
              <a:t>TRƯỜNG TIỂU HỌC ÁI MỘ B  </a:t>
            </a:r>
          </a:p>
        </p:txBody>
      </p:sp>
    </p:spTree>
    <p:extLst>
      <p:ext uri="{BB962C8B-B14F-4D97-AF65-F5344CB8AC3E}">
        <p14:creationId xmlns:p14="http://schemas.microsoft.com/office/powerpoint/2010/main" val="19875039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2" presetClass="entr" presetSubtype="12"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par>
                                <p:cTn id="14" presetID="2" presetClass="entr" presetSubtype="6"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1+#ppt_w/2"/>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par>
                          <p:cTn id="18" fill="hold">
                            <p:stCondLst>
                              <p:cond delay="500"/>
                            </p:stCondLst>
                            <p:childTnLst>
                              <p:par>
                                <p:cTn id="19" presetID="42" presetClass="path" presetSubtype="0" repeatCount="indefinite" accel="50000" decel="50000" autoRev="1" fill="hold" nodeType="afterEffect">
                                  <p:stCondLst>
                                    <p:cond delay="0"/>
                                  </p:stCondLst>
                                  <p:childTnLst>
                                    <p:animMotion origin="layout" path="M -4.16667E-7 1.11111E-6 L -0.00651 0.05347 " pathEditMode="relative" rAng="0" ptsTypes="AA">
                                      <p:cBhvr>
                                        <p:cTn id="20" dur="2750" fill="hold"/>
                                        <p:tgtEl>
                                          <p:spTgt spid="7"/>
                                        </p:tgtEl>
                                        <p:attrNameLst>
                                          <p:attrName>ppt_x</p:attrName>
                                          <p:attrName>ppt_y</p:attrName>
                                        </p:attrNameLst>
                                      </p:cBhvr>
                                      <p:rCtr x="-326" y="2662"/>
                                    </p:animMotion>
                                  </p:childTnLst>
                                </p:cTn>
                              </p:par>
                              <p:par>
                                <p:cTn id="21" presetID="42" presetClass="path" presetSubtype="0" repeatCount="indefinite" accel="50000" decel="50000" autoRev="1" fill="hold" nodeType="withEffect">
                                  <p:stCondLst>
                                    <p:cond delay="0"/>
                                  </p:stCondLst>
                                  <p:childTnLst>
                                    <p:animMotion origin="layout" path="M -4.16667E-7 1.11111E-6 L -0.00651 0.05347 " pathEditMode="relative" rAng="0" ptsTypes="AA">
                                      <p:cBhvr>
                                        <p:cTn id="22" dur="2750" fill="hold"/>
                                        <p:tgtEl>
                                          <p:spTgt spid="8"/>
                                        </p:tgtEl>
                                        <p:attrNameLst>
                                          <p:attrName>ppt_x</p:attrName>
                                          <p:attrName>ppt_y</p:attrName>
                                        </p:attrNameLst>
                                      </p:cBhvr>
                                      <p:rCtr x="-326" y="2662"/>
                                    </p:animMotion>
                                  </p:childTnLst>
                                </p:cTn>
                              </p:par>
                              <p:par>
                                <p:cTn id="23" presetID="53" presetClass="entr" presetSubtype="528"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anim calcmode="lin" valueType="num">
                                      <p:cBhvr>
                                        <p:cTn id="28" dur="500" fill="hold"/>
                                        <p:tgtEl>
                                          <p:spTgt spid="11"/>
                                        </p:tgtEl>
                                        <p:attrNameLst>
                                          <p:attrName>ppt_x</p:attrName>
                                        </p:attrNameLst>
                                      </p:cBhvr>
                                      <p:tavLst>
                                        <p:tav tm="0">
                                          <p:val>
                                            <p:fltVal val="0.5"/>
                                          </p:val>
                                        </p:tav>
                                        <p:tav tm="100000">
                                          <p:val>
                                            <p:strVal val="#ppt_x"/>
                                          </p:val>
                                        </p:tav>
                                      </p:tavLst>
                                    </p:anim>
                                    <p:anim calcmode="lin" valueType="num">
                                      <p:cBhvr>
                                        <p:cTn id="29" dur="500" fill="hold"/>
                                        <p:tgtEl>
                                          <p:spTgt spid="11"/>
                                        </p:tgtEl>
                                        <p:attrNameLst>
                                          <p:attrName>ppt_y</p:attrName>
                                        </p:attrNameLst>
                                      </p:cBhvr>
                                      <p:tavLst>
                                        <p:tav tm="0">
                                          <p:val>
                                            <p:fltVal val="0.5"/>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fltVal val="0"/>
                                          </p:val>
                                        </p:tav>
                                        <p:tav tm="100000">
                                          <p:val>
                                            <p:strVal val="#ppt_w"/>
                                          </p:val>
                                        </p:tav>
                                      </p:tavLst>
                                    </p:anim>
                                    <p:anim calcmode="lin" valueType="num">
                                      <p:cBhvr>
                                        <p:cTn id="35" dur="500" fill="hold"/>
                                        <p:tgtEl>
                                          <p:spTgt spid="15"/>
                                        </p:tgtEl>
                                        <p:attrNameLst>
                                          <p:attrName>ppt_h</p:attrName>
                                        </p:attrNameLst>
                                      </p:cBhvr>
                                      <p:tavLst>
                                        <p:tav tm="0">
                                          <p:val>
                                            <p:fltVal val="0"/>
                                          </p:val>
                                        </p:tav>
                                        <p:tav tm="100000">
                                          <p:val>
                                            <p:strVal val="#ppt_h"/>
                                          </p:val>
                                        </p:tav>
                                      </p:tavLst>
                                    </p:anim>
                                    <p:animEffect transition="in" filter="fade">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ADC74700-50F4-4E81-B07B-D88427D32CD0}"/>
              </a:ext>
            </a:extLst>
          </p:cNvPr>
          <p:cNvPicPr>
            <a:picLocks noChangeAspect="1"/>
          </p:cNvPicPr>
          <p:nvPr/>
        </p:nvPicPr>
        <p:blipFill>
          <a:blip r:embed="rId2"/>
          <a:stretch>
            <a:fillRect/>
          </a:stretch>
        </p:blipFill>
        <p:spPr>
          <a:xfrm>
            <a:off x="-23814" y="0"/>
            <a:ext cx="12215813" cy="6858000"/>
          </a:xfrm>
          <a:prstGeom prst="rect">
            <a:avLst/>
          </a:prstGeom>
        </p:spPr>
      </p:pic>
      <p:pic>
        <p:nvPicPr>
          <p:cNvPr id="3" name="Picture 2">
            <a:extLst>
              <a:ext uri="{FF2B5EF4-FFF2-40B4-BE49-F238E27FC236}">
                <a16:creationId xmlns:a16="http://schemas.microsoft.com/office/drawing/2014/main" id="{715179DC-0911-4537-BF13-D10F678DBEA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85800" y="502075"/>
            <a:ext cx="9296400" cy="5853850"/>
          </a:xfrm>
          <a:prstGeom prst="rect">
            <a:avLst/>
          </a:prstGeom>
        </p:spPr>
      </p:pic>
      <p:pic>
        <p:nvPicPr>
          <p:cNvPr id="5" name="Picture 4">
            <a:extLst>
              <a:ext uri="{FF2B5EF4-FFF2-40B4-BE49-F238E27FC236}">
                <a16:creationId xmlns:a16="http://schemas.microsoft.com/office/drawing/2014/main" id="{CAC7C582-A865-41C4-90A4-F155BF5EFBD6}"/>
              </a:ext>
            </a:extLst>
          </p:cNvPr>
          <p:cNvPicPr>
            <a:picLocks noChangeAspect="1"/>
          </p:cNvPicPr>
          <p:nvPr/>
        </p:nvPicPr>
        <p:blipFill>
          <a:blip r:embed="rId4"/>
          <a:stretch>
            <a:fillRect/>
          </a:stretch>
        </p:blipFill>
        <p:spPr>
          <a:xfrm>
            <a:off x="7467600" y="2624274"/>
            <a:ext cx="4038600" cy="4044880"/>
          </a:xfrm>
          <a:prstGeom prst="rect">
            <a:avLst/>
          </a:prstGeom>
        </p:spPr>
      </p:pic>
      <p:grpSp>
        <p:nvGrpSpPr>
          <p:cNvPr id="4" name="Group 3">
            <a:extLst>
              <a:ext uri="{FF2B5EF4-FFF2-40B4-BE49-F238E27FC236}">
                <a16:creationId xmlns:a16="http://schemas.microsoft.com/office/drawing/2014/main" id="{FA6EB38F-C3A3-4C1F-B164-043A3D9D72F4}"/>
              </a:ext>
            </a:extLst>
          </p:cNvPr>
          <p:cNvGrpSpPr/>
          <p:nvPr/>
        </p:nvGrpSpPr>
        <p:grpSpPr>
          <a:xfrm>
            <a:off x="1893125" y="1586659"/>
            <a:ext cx="6712395" cy="3230011"/>
            <a:chOff x="1893125" y="1586659"/>
            <a:chExt cx="5498275" cy="3230011"/>
          </a:xfrm>
        </p:grpSpPr>
        <p:grpSp>
          <p:nvGrpSpPr>
            <p:cNvPr id="29" name="Group 28">
              <a:extLst>
                <a:ext uri="{FF2B5EF4-FFF2-40B4-BE49-F238E27FC236}">
                  <a16:creationId xmlns:a16="http://schemas.microsoft.com/office/drawing/2014/main" id="{FA171096-98BB-4214-82DD-A71C5639EA50}"/>
                </a:ext>
              </a:extLst>
            </p:cNvPr>
            <p:cNvGrpSpPr/>
            <p:nvPr/>
          </p:nvGrpSpPr>
          <p:grpSpPr>
            <a:xfrm>
              <a:off x="6312725" y="1586659"/>
              <a:ext cx="1078675" cy="3230011"/>
              <a:chOff x="6435289" y="1586659"/>
              <a:chExt cx="1078675" cy="3230011"/>
            </a:xfrm>
          </p:grpSpPr>
          <p:pic>
            <p:nvPicPr>
              <p:cNvPr id="26" name="Picture 25">
                <a:extLst>
                  <a:ext uri="{FF2B5EF4-FFF2-40B4-BE49-F238E27FC236}">
                    <a16:creationId xmlns:a16="http://schemas.microsoft.com/office/drawing/2014/main" id="{B2C93620-BB5F-435D-B9C1-E2D1461C77DE}"/>
                  </a:ext>
                </a:extLst>
              </p:cNvPr>
              <p:cNvPicPr>
                <a:picLocks noChangeAspect="1"/>
              </p:cNvPicPr>
              <p:nvPr/>
            </p:nvPicPr>
            <p:blipFill>
              <a:blip r:embed="rId5"/>
              <a:stretch>
                <a:fillRect/>
              </a:stretch>
            </p:blipFill>
            <p:spPr>
              <a:xfrm rot="1501351">
                <a:off x="6435289" y="1586659"/>
                <a:ext cx="451556" cy="462844"/>
              </a:xfrm>
              <a:prstGeom prst="rect">
                <a:avLst/>
              </a:prstGeom>
            </p:spPr>
          </p:pic>
          <p:pic>
            <p:nvPicPr>
              <p:cNvPr id="27" name="Picture 26">
                <a:extLst>
                  <a:ext uri="{FF2B5EF4-FFF2-40B4-BE49-F238E27FC236}">
                    <a16:creationId xmlns:a16="http://schemas.microsoft.com/office/drawing/2014/main" id="{AF05B9F6-33C4-4EC0-BE8A-A2CFAEC92965}"/>
                  </a:ext>
                </a:extLst>
              </p:cNvPr>
              <p:cNvPicPr>
                <a:picLocks noChangeAspect="1"/>
              </p:cNvPicPr>
              <p:nvPr/>
            </p:nvPicPr>
            <p:blipFill>
              <a:blip r:embed="rId5"/>
              <a:stretch>
                <a:fillRect/>
              </a:stretch>
            </p:blipFill>
            <p:spPr>
              <a:xfrm rot="4125720">
                <a:off x="7056764" y="2888711"/>
                <a:ext cx="451556" cy="462844"/>
              </a:xfrm>
              <a:prstGeom prst="rect">
                <a:avLst/>
              </a:prstGeom>
            </p:spPr>
          </p:pic>
          <p:pic>
            <p:nvPicPr>
              <p:cNvPr id="28" name="Picture 27">
                <a:extLst>
                  <a:ext uri="{FF2B5EF4-FFF2-40B4-BE49-F238E27FC236}">
                    <a16:creationId xmlns:a16="http://schemas.microsoft.com/office/drawing/2014/main" id="{E182F274-D8E6-4D0C-9CB1-B9954B017763}"/>
                  </a:ext>
                </a:extLst>
              </p:cNvPr>
              <p:cNvPicPr>
                <a:picLocks noChangeAspect="1"/>
              </p:cNvPicPr>
              <p:nvPr/>
            </p:nvPicPr>
            <p:blipFill>
              <a:blip r:embed="rId5"/>
              <a:stretch>
                <a:fillRect/>
              </a:stretch>
            </p:blipFill>
            <p:spPr>
              <a:xfrm rot="6374567">
                <a:off x="6507052" y="4359470"/>
                <a:ext cx="451556" cy="462844"/>
              </a:xfrm>
              <a:prstGeom prst="rect">
                <a:avLst/>
              </a:prstGeom>
            </p:spPr>
          </p:pic>
        </p:grpSp>
        <p:grpSp>
          <p:nvGrpSpPr>
            <p:cNvPr id="30" name="Group 29">
              <a:extLst>
                <a:ext uri="{FF2B5EF4-FFF2-40B4-BE49-F238E27FC236}">
                  <a16:creationId xmlns:a16="http://schemas.microsoft.com/office/drawing/2014/main" id="{2B19F82E-F323-4447-ABDC-6E6C66BE38C1}"/>
                </a:ext>
              </a:extLst>
            </p:cNvPr>
            <p:cNvGrpSpPr/>
            <p:nvPr/>
          </p:nvGrpSpPr>
          <p:grpSpPr>
            <a:xfrm flipH="1">
              <a:off x="1893125" y="1586659"/>
              <a:ext cx="1078675" cy="3230011"/>
              <a:chOff x="6435289" y="1586659"/>
              <a:chExt cx="1078675" cy="3230011"/>
            </a:xfrm>
          </p:grpSpPr>
          <p:pic>
            <p:nvPicPr>
              <p:cNvPr id="31" name="Picture 30">
                <a:extLst>
                  <a:ext uri="{FF2B5EF4-FFF2-40B4-BE49-F238E27FC236}">
                    <a16:creationId xmlns:a16="http://schemas.microsoft.com/office/drawing/2014/main" id="{9C10372A-5B32-444C-B792-85CA62591831}"/>
                  </a:ext>
                </a:extLst>
              </p:cNvPr>
              <p:cNvPicPr>
                <a:picLocks noChangeAspect="1"/>
              </p:cNvPicPr>
              <p:nvPr/>
            </p:nvPicPr>
            <p:blipFill>
              <a:blip r:embed="rId5"/>
              <a:stretch>
                <a:fillRect/>
              </a:stretch>
            </p:blipFill>
            <p:spPr>
              <a:xfrm rot="1501351">
                <a:off x="6435289" y="1586659"/>
                <a:ext cx="451556" cy="462844"/>
              </a:xfrm>
              <a:prstGeom prst="rect">
                <a:avLst/>
              </a:prstGeom>
            </p:spPr>
          </p:pic>
          <p:pic>
            <p:nvPicPr>
              <p:cNvPr id="32" name="Picture 31">
                <a:extLst>
                  <a:ext uri="{FF2B5EF4-FFF2-40B4-BE49-F238E27FC236}">
                    <a16:creationId xmlns:a16="http://schemas.microsoft.com/office/drawing/2014/main" id="{E046219D-E348-437B-8C77-E800F6C13A61}"/>
                  </a:ext>
                </a:extLst>
              </p:cNvPr>
              <p:cNvPicPr>
                <a:picLocks noChangeAspect="1"/>
              </p:cNvPicPr>
              <p:nvPr/>
            </p:nvPicPr>
            <p:blipFill>
              <a:blip r:embed="rId5"/>
              <a:stretch>
                <a:fillRect/>
              </a:stretch>
            </p:blipFill>
            <p:spPr>
              <a:xfrm rot="4125720">
                <a:off x="7056764" y="2888711"/>
                <a:ext cx="451556" cy="462844"/>
              </a:xfrm>
              <a:prstGeom prst="rect">
                <a:avLst/>
              </a:prstGeom>
            </p:spPr>
          </p:pic>
          <p:pic>
            <p:nvPicPr>
              <p:cNvPr id="33" name="Picture 32">
                <a:extLst>
                  <a:ext uri="{FF2B5EF4-FFF2-40B4-BE49-F238E27FC236}">
                    <a16:creationId xmlns:a16="http://schemas.microsoft.com/office/drawing/2014/main" id="{F8D34A32-493C-472D-BF0E-0DBACAE0BAE5}"/>
                  </a:ext>
                </a:extLst>
              </p:cNvPr>
              <p:cNvPicPr>
                <a:picLocks noChangeAspect="1"/>
              </p:cNvPicPr>
              <p:nvPr/>
            </p:nvPicPr>
            <p:blipFill>
              <a:blip r:embed="rId5"/>
              <a:stretch>
                <a:fillRect/>
              </a:stretch>
            </p:blipFill>
            <p:spPr>
              <a:xfrm rot="6374567">
                <a:off x="6507052" y="4359470"/>
                <a:ext cx="451556" cy="462844"/>
              </a:xfrm>
              <a:prstGeom prst="rect">
                <a:avLst/>
              </a:prstGeom>
            </p:spPr>
          </p:pic>
        </p:grpSp>
      </p:grpSp>
      <p:sp>
        <p:nvSpPr>
          <p:cNvPr id="2" name="TextBox 1">
            <a:extLst>
              <a:ext uri="{FF2B5EF4-FFF2-40B4-BE49-F238E27FC236}">
                <a16:creationId xmlns:a16="http://schemas.microsoft.com/office/drawing/2014/main" id="{4E3A047E-76DB-4743-92B6-259D7FFCA051}"/>
              </a:ext>
            </a:extLst>
          </p:cNvPr>
          <p:cNvSpPr txBox="1"/>
          <p:nvPr/>
        </p:nvSpPr>
        <p:spPr>
          <a:xfrm>
            <a:off x="2934357" y="2663681"/>
            <a:ext cx="644877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err="1">
                <a:ln>
                  <a:noFill/>
                </a:ln>
                <a:solidFill>
                  <a:srgbClr val="0070C0"/>
                </a:solidFill>
                <a:effectLst>
                  <a:glow rad="228600">
                    <a:srgbClr val="FFC000">
                      <a:satMod val="175000"/>
                      <a:alpha val="40000"/>
                    </a:srgbClr>
                  </a:glow>
                </a:effectLst>
                <a:uLnTx/>
                <a:uFillTx/>
                <a:latin typeface="Coiny" panose="02000903060500060000" pitchFamily="2" charset="0"/>
                <a:ea typeface="+mn-ea"/>
                <a:cs typeface="+mn-cs"/>
              </a:rPr>
              <a:t>Khám</a:t>
            </a:r>
            <a:r>
              <a:rPr kumimoji="0" lang="en-US" sz="7200" b="0" i="0" u="none" strike="noStrike" kern="1200" cap="none" spc="0" normalizeH="0" noProof="0" dirty="0">
                <a:ln>
                  <a:noFill/>
                </a:ln>
                <a:solidFill>
                  <a:srgbClr val="0070C0"/>
                </a:solidFill>
                <a:effectLst>
                  <a:glow rad="228600">
                    <a:srgbClr val="FFC000">
                      <a:satMod val="175000"/>
                      <a:alpha val="40000"/>
                    </a:srgbClr>
                  </a:glow>
                </a:effectLst>
                <a:uLnTx/>
                <a:uFillTx/>
                <a:latin typeface="Coiny" panose="02000903060500060000" pitchFamily="2" charset="0"/>
                <a:ea typeface="+mn-ea"/>
                <a:cs typeface="+mn-cs"/>
              </a:rPr>
              <a:t> </a:t>
            </a:r>
            <a:r>
              <a:rPr kumimoji="0" lang="en-US" sz="7200" b="0" i="0" u="none" strike="noStrike" kern="1200" cap="none" spc="0" normalizeH="0" noProof="0" dirty="0" err="1">
                <a:ln>
                  <a:noFill/>
                </a:ln>
                <a:solidFill>
                  <a:srgbClr val="0070C0"/>
                </a:solidFill>
                <a:effectLst>
                  <a:glow rad="228600">
                    <a:srgbClr val="FFC000">
                      <a:satMod val="175000"/>
                      <a:alpha val="40000"/>
                    </a:srgbClr>
                  </a:glow>
                </a:effectLst>
                <a:uLnTx/>
                <a:uFillTx/>
                <a:latin typeface="Coiny" panose="02000903060500060000" pitchFamily="2" charset="0"/>
                <a:ea typeface="+mn-ea"/>
                <a:cs typeface="+mn-cs"/>
              </a:rPr>
              <a:t>phá</a:t>
            </a:r>
            <a:endParaRPr kumimoji="0" lang="en-US" sz="7200" b="0" i="0" u="none" strike="noStrike" kern="1200" cap="none" spc="0" normalizeH="0" baseline="0" noProof="0" dirty="0">
              <a:ln>
                <a:noFill/>
              </a:ln>
              <a:solidFill>
                <a:srgbClr val="0070C0"/>
              </a:solidFill>
              <a:effectLst>
                <a:glow rad="228600">
                  <a:srgbClr val="FFC000">
                    <a:satMod val="175000"/>
                    <a:alpha val="40000"/>
                  </a:srgbClr>
                </a:glow>
              </a:effectLst>
              <a:uLnTx/>
              <a:uFillTx/>
              <a:latin typeface="Coiny" panose="02000903060500060000" pitchFamily="2" charset="0"/>
              <a:ea typeface="+mn-ea"/>
              <a:cs typeface="+mn-cs"/>
            </a:endParaRPr>
          </a:p>
        </p:txBody>
      </p:sp>
    </p:spTree>
    <p:extLst>
      <p:ext uri="{BB962C8B-B14F-4D97-AF65-F5344CB8AC3E}">
        <p14:creationId xmlns:p14="http://schemas.microsoft.com/office/powerpoint/2010/main" val="50798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2"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B62F3B9-C78F-4098-8D35-FB49C2B2FD8E}"/>
              </a:ext>
            </a:extLst>
          </p:cNvPr>
          <p:cNvPicPr>
            <a:picLocks noChangeAspect="1"/>
          </p:cNvPicPr>
          <p:nvPr/>
        </p:nvPicPr>
        <p:blipFill>
          <a:blip r:embed="rId2"/>
          <a:stretch>
            <a:fillRect/>
          </a:stretch>
        </p:blipFill>
        <p:spPr>
          <a:xfrm>
            <a:off x="-23814" y="0"/>
            <a:ext cx="12215813" cy="6858000"/>
          </a:xfrm>
          <a:prstGeom prst="rect">
            <a:avLst/>
          </a:prstGeom>
        </p:spPr>
      </p:pic>
      <p:pic>
        <p:nvPicPr>
          <p:cNvPr id="3" name="Picture 2">
            <a:extLst>
              <a:ext uri="{FF2B5EF4-FFF2-40B4-BE49-F238E27FC236}">
                <a16:creationId xmlns:a16="http://schemas.microsoft.com/office/drawing/2014/main" id="{9D038CE0-6875-466E-B5CD-77C95F6DE8D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95400" y="2209800"/>
            <a:ext cx="8067471" cy="2197461"/>
          </a:xfrm>
          <a:prstGeom prst="rect">
            <a:avLst/>
          </a:prstGeom>
        </p:spPr>
      </p:pic>
      <p:pic>
        <p:nvPicPr>
          <p:cNvPr id="4" name="Picture 3">
            <a:extLst>
              <a:ext uri="{FF2B5EF4-FFF2-40B4-BE49-F238E27FC236}">
                <a16:creationId xmlns:a16="http://schemas.microsoft.com/office/drawing/2014/main" id="{3D8CA188-944A-4935-8354-04BDCAF46FC6}"/>
              </a:ext>
            </a:extLst>
          </p:cNvPr>
          <p:cNvPicPr>
            <a:picLocks noChangeAspect="1"/>
          </p:cNvPicPr>
          <p:nvPr/>
        </p:nvPicPr>
        <p:blipFill>
          <a:blip r:embed="rId4"/>
          <a:stretch>
            <a:fillRect/>
          </a:stretch>
        </p:blipFill>
        <p:spPr>
          <a:xfrm>
            <a:off x="9174644" y="2057400"/>
            <a:ext cx="2209800" cy="3192246"/>
          </a:xfrm>
          <a:prstGeom prst="rect">
            <a:avLst/>
          </a:prstGeom>
        </p:spPr>
      </p:pic>
      <p:sp>
        <p:nvSpPr>
          <p:cNvPr id="5" name="TextBox 4">
            <a:extLst>
              <a:ext uri="{FF2B5EF4-FFF2-40B4-BE49-F238E27FC236}">
                <a16:creationId xmlns:a16="http://schemas.microsoft.com/office/drawing/2014/main" id="{B7CF8603-FC33-481C-B3A7-599D9EF17B2D}"/>
              </a:ext>
            </a:extLst>
          </p:cNvPr>
          <p:cNvSpPr txBox="1"/>
          <p:nvPr/>
        </p:nvSpPr>
        <p:spPr>
          <a:xfrm>
            <a:off x="1704289" y="2699741"/>
            <a:ext cx="7462735" cy="1358257"/>
          </a:xfrm>
          <a:prstGeom prst="rect">
            <a:avLst/>
          </a:prstGeom>
          <a:noFill/>
        </p:spPr>
        <p:txBody>
          <a:bodyPr wrap="square" rtlCol="0">
            <a:spAutoFit/>
          </a:bodyPr>
          <a:lstStyle/>
          <a:p>
            <a:pPr algn="just">
              <a:lnSpc>
                <a:spcPct val="118000"/>
              </a:lnSpc>
            </a:pPr>
            <a:r>
              <a:rPr lang="en-US" sz="3600" b="1" dirty="0">
                <a:solidFill>
                  <a:srgbClr val="FFC000"/>
                </a:solidFill>
              </a:rPr>
              <a:t>1. Chia </a:t>
            </a:r>
            <a:r>
              <a:rPr lang="en-US" sz="3600" b="1" dirty="0" err="1">
                <a:solidFill>
                  <a:srgbClr val="FFC000"/>
                </a:solidFill>
              </a:rPr>
              <a:t>sẻ</a:t>
            </a:r>
            <a:r>
              <a:rPr lang="en-US" sz="3600" b="1" dirty="0">
                <a:solidFill>
                  <a:srgbClr val="FFC000"/>
                </a:solidFill>
              </a:rPr>
              <a:t> </a:t>
            </a:r>
            <a:r>
              <a:rPr lang="en-US" sz="3600" b="1" dirty="0" err="1">
                <a:solidFill>
                  <a:srgbClr val="FFC000"/>
                </a:solidFill>
              </a:rPr>
              <a:t>về</a:t>
            </a:r>
            <a:r>
              <a:rPr lang="en-US" sz="3600" b="1" dirty="0">
                <a:solidFill>
                  <a:srgbClr val="FFC000"/>
                </a:solidFill>
              </a:rPr>
              <a:t> </a:t>
            </a:r>
            <a:r>
              <a:rPr lang="en-US" sz="3600" b="1" dirty="0" err="1">
                <a:solidFill>
                  <a:srgbClr val="FFC000"/>
                </a:solidFill>
              </a:rPr>
              <a:t>một</a:t>
            </a:r>
            <a:r>
              <a:rPr lang="en-US" sz="3600" b="1" dirty="0">
                <a:solidFill>
                  <a:srgbClr val="FFC000"/>
                </a:solidFill>
              </a:rPr>
              <a:t> </a:t>
            </a:r>
            <a:r>
              <a:rPr lang="en-US" sz="3600" b="1" dirty="0" err="1">
                <a:solidFill>
                  <a:srgbClr val="FFC000"/>
                </a:solidFill>
              </a:rPr>
              <a:t>số</a:t>
            </a:r>
            <a:r>
              <a:rPr lang="en-US" sz="3600" b="1" dirty="0">
                <a:solidFill>
                  <a:srgbClr val="FFC000"/>
                </a:solidFill>
              </a:rPr>
              <a:t> </a:t>
            </a:r>
            <a:r>
              <a:rPr lang="en-US" sz="3600" b="1" dirty="0" err="1">
                <a:solidFill>
                  <a:srgbClr val="FFC000"/>
                </a:solidFill>
              </a:rPr>
              <a:t>dụng</a:t>
            </a:r>
            <a:r>
              <a:rPr lang="en-US" sz="3600" b="1" dirty="0">
                <a:solidFill>
                  <a:srgbClr val="FFC000"/>
                </a:solidFill>
              </a:rPr>
              <a:t> </a:t>
            </a:r>
            <a:r>
              <a:rPr lang="en-US" sz="3600" b="1" dirty="0" err="1">
                <a:solidFill>
                  <a:srgbClr val="FFC000"/>
                </a:solidFill>
              </a:rPr>
              <a:t>cụ</a:t>
            </a:r>
            <a:r>
              <a:rPr lang="en-US" sz="3600" b="1" dirty="0">
                <a:solidFill>
                  <a:srgbClr val="FFC000"/>
                </a:solidFill>
              </a:rPr>
              <a:t> </a:t>
            </a:r>
            <a:r>
              <a:rPr lang="en-US" sz="3600" b="1" dirty="0" err="1">
                <a:solidFill>
                  <a:srgbClr val="FFC000"/>
                </a:solidFill>
              </a:rPr>
              <a:t>dọn</a:t>
            </a:r>
            <a:r>
              <a:rPr lang="en-US" sz="3600" b="1" dirty="0">
                <a:solidFill>
                  <a:srgbClr val="FFC000"/>
                </a:solidFill>
              </a:rPr>
              <a:t> </a:t>
            </a:r>
            <a:r>
              <a:rPr lang="en-US" sz="3600" b="1" dirty="0" err="1">
                <a:solidFill>
                  <a:srgbClr val="FFC000"/>
                </a:solidFill>
              </a:rPr>
              <a:t>vệ</a:t>
            </a:r>
            <a:r>
              <a:rPr lang="en-US" sz="3600" b="1" dirty="0">
                <a:solidFill>
                  <a:srgbClr val="FFC000"/>
                </a:solidFill>
              </a:rPr>
              <a:t> </a:t>
            </a:r>
            <a:r>
              <a:rPr lang="en-US" sz="3600" b="1" dirty="0" err="1">
                <a:solidFill>
                  <a:srgbClr val="FFC000"/>
                </a:solidFill>
              </a:rPr>
              <a:t>sinh</a:t>
            </a:r>
            <a:r>
              <a:rPr lang="en-US" sz="3600" b="1" dirty="0">
                <a:solidFill>
                  <a:srgbClr val="FFC000"/>
                </a:solidFill>
              </a:rPr>
              <a:t> </a:t>
            </a:r>
            <a:r>
              <a:rPr lang="en-US" sz="3600" b="1" dirty="0" err="1">
                <a:solidFill>
                  <a:srgbClr val="FFC000"/>
                </a:solidFill>
              </a:rPr>
              <a:t>trong</a:t>
            </a:r>
            <a:r>
              <a:rPr lang="en-US" sz="3600" b="1" dirty="0">
                <a:solidFill>
                  <a:srgbClr val="FFC000"/>
                </a:solidFill>
              </a:rPr>
              <a:t> </a:t>
            </a:r>
            <a:r>
              <a:rPr lang="en-US" sz="3600" b="1" dirty="0" err="1">
                <a:solidFill>
                  <a:srgbClr val="FFC000"/>
                </a:solidFill>
              </a:rPr>
              <a:t>gia</a:t>
            </a:r>
            <a:r>
              <a:rPr lang="en-US" sz="3600" b="1" dirty="0">
                <a:solidFill>
                  <a:srgbClr val="FFC000"/>
                </a:solidFill>
              </a:rPr>
              <a:t> </a:t>
            </a:r>
            <a:r>
              <a:rPr lang="en-US" sz="3600" b="1" dirty="0" err="1">
                <a:solidFill>
                  <a:srgbClr val="FFC000"/>
                </a:solidFill>
              </a:rPr>
              <a:t>đình</a:t>
            </a:r>
            <a:endParaRPr lang="en-US" sz="3600" b="1" dirty="0">
              <a:solidFill>
                <a:srgbClr val="FFC000"/>
              </a:solidFill>
            </a:endParaRPr>
          </a:p>
        </p:txBody>
      </p:sp>
    </p:spTree>
    <p:extLst>
      <p:ext uri="{BB962C8B-B14F-4D97-AF65-F5344CB8AC3E}">
        <p14:creationId xmlns:p14="http://schemas.microsoft.com/office/powerpoint/2010/main" val="235349641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8D793BA5-8222-4213-AEFF-02FEB2E49780}"/>
              </a:ext>
            </a:extLst>
          </p:cNvPr>
          <p:cNvPicPr>
            <a:picLocks noChangeAspect="1"/>
          </p:cNvPicPr>
          <p:nvPr/>
        </p:nvPicPr>
        <p:blipFill>
          <a:blip r:embed="rId2"/>
          <a:stretch>
            <a:fillRect/>
          </a:stretch>
        </p:blipFill>
        <p:spPr>
          <a:xfrm>
            <a:off x="-23814" y="0"/>
            <a:ext cx="12215813" cy="6858000"/>
          </a:xfrm>
          <a:prstGeom prst="rect">
            <a:avLst/>
          </a:prstGeom>
        </p:spPr>
      </p:pic>
      <p:pic>
        <p:nvPicPr>
          <p:cNvPr id="39" name="Picture 38">
            <a:extLst>
              <a:ext uri="{FF2B5EF4-FFF2-40B4-BE49-F238E27FC236}">
                <a16:creationId xmlns:a16="http://schemas.microsoft.com/office/drawing/2014/main" id="{FA3A6D4F-9D67-4B20-B500-8294818B739C}"/>
              </a:ext>
            </a:extLst>
          </p:cNvPr>
          <p:cNvPicPr>
            <a:picLocks noChangeAspect="1"/>
          </p:cNvPicPr>
          <p:nvPr/>
        </p:nvPicPr>
        <p:blipFill>
          <a:blip r:embed="rId3"/>
          <a:stretch>
            <a:fillRect/>
          </a:stretch>
        </p:blipFill>
        <p:spPr>
          <a:xfrm>
            <a:off x="1720029" y="-3830874"/>
            <a:ext cx="8751940" cy="1178142"/>
          </a:xfrm>
          <a:prstGeom prst="rect">
            <a:avLst/>
          </a:prstGeom>
        </p:spPr>
      </p:pic>
      <p:grpSp>
        <p:nvGrpSpPr>
          <p:cNvPr id="17" name="Group 16">
            <a:extLst>
              <a:ext uri="{FF2B5EF4-FFF2-40B4-BE49-F238E27FC236}">
                <a16:creationId xmlns:a16="http://schemas.microsoft.com/office/drawing/2014/main" id="{25FA937B-5AA6-47C9-A540-2227B4250C78}"/>
              </a:ext>
            </a:extLst>
          </p:cNvPr>
          <p:cNvGrpSpPr/>
          <p:nvPr/>
        </p:nvGrpSpPr>
        <p:grpSpPr>
          <a:xfrm>
            <a:off x="228600" y="148258"/>
            <a:ext cx="10896599" cy="1530911"/>
            <a:chOff x="1905000" y="450289"/>
            <a:chExt cx="8382000" cy="1530911"/>
          </a:xfrm>
        </p:grpSpPr>
        <p:grpSp>
          <p:nvGrpSpPr>
            <p:cNvPr id="6" name="Group 5">
              <a:extLst>
                <a:ext uri="{FF2B5EF4-FFF2-40B4-BE49-F238E27FC236}">
                  <a16:creationId xmlns:a16="http://schemas.microsoft.com/office/drawing/2014/main" id="{B96785F7-945F-4188-8562-550076C4A763}"/>
                </a:ext>
              </a:extLst>
            </p:cNvPr>
            <p:cNvGrpSpPr/>
            <p:nvPr/>
          </p:nvGrpSpPr>
          <p:grpSpPr>
            <a:xfrm>
              <a:off x="1905000" y="450289"/>
              <a:ext cx="8382000" cy="1530911"/>
              <a:chOff x="2368419" y="-1613946"/>
              <a:chExt cx="7346706" cy="1338735"/>
            </a:xfrm>
            <a:effectLst>
              <a:outerShdw blurRad="50800" dist="38100" dir="5400000" algn="t" rotWithShape="0">
                <a:prstClr val="black">
                  <a:alpha val="40000"/>
                </a:prstClr>
              </a:outerShdw>
            </a:effectLst>
          </p:grpSpPr>
          <p:sp>
            <p:nvSpPr>
              <p:cNvPr id="5" name="Rectangle: Diagonal Corners Rounded 4">
                <a:extLst>
                  <a:ext uri="{FF2B5EF4-FFF2-40B4-BE49-F238E27FC236}">
                    <a16:creationId xmlns:a16="http://schemas.microsoft.com/office/drawing/2014/main" id="{904F1DB8-4EB6-4756-9B94-F17BA31994BF}"/>
                  </a:ext>
                </a:extLst>
              </p:cNvPr>
              <p:cNvSpPr/>
              <p:nvPr/>
            </p:nvSpPr>
            <p:spPr>
              <a:xfrm>
                <a:off x="2453058" y="-1512534"/>
                <a:ext cx="7262067" cy="1237323"/>
              </a:xfrm>
              <a:prstGeom prst="round2DiagRect">
                <a:avLst>
                  <a:gd name="adj1" fmla="val 50000"/>
                  <a:gd name="adj2" fmla="val 1334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40" name="Rectangle: Diagonal Corners Rounded 39">
                <a:extLst>
                  <a:ext uri="{FF2B5EF4-FFF2-40B4-BE49-F238E27FC236}">
                    <a16:creationId xmlns:a16="http://schemas.microsoft.com/office/drawing/2014/main" id="{BD0EAFBE-2AE9-489B-9B30-E923BA2D6D06}"/>
                  </a:ext>
                </a:extLst>
              </p:cNvPr>
              <p:cNvSpPr/>
              <p:nvPr/>
            </p:nvSpPr>
            <p:spPr>
              <a:xfrm>
                <a:off x="2368419" y="-1613946"/>
                <a:ext cx="7262067" cy="1237323"/>
              </a:xfrm>
              <a:prstGeom prst="round2DiagRect">
                <a:avLst>
                  <a:gd name="adj1" fmla="val 50000"/>
                  <a:gd name="adj2" fmla="val 13343"/>
                </a:avLst>
              </a:prstGeom>
              <a:noFill/>
              <a:ln w="50800">
                <a:solidFill>
                  <a:srgbClr val="FFC2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sp>
          <p:nvSpPr>
            <p:cNvPr id="41" name="TextBox 40">
              <a:extLst>
                <a:ext uri="{FF2B5EF4-FFF2-40B4-BE49-F238E27FC236}">
                  <a16:creationId xmlns:a16="http://schemas.microsoft.com/office/drawing/2014/main" id="{AE409B3E-F450-4FFE-8A25-9B7B5F82D1F8}"/>
                </a:ext>
              </a:extLst>
            </p:cNvPr>
            <p:cNvSpPr txBox="1"/>
            <p:nvPr/>
          </p:nvSpPr>
          <p:spPr>
            <a:xfrm>
              <a:off x="2445727" y="577325"/>
              <a:ext cx="7338266" cy="1237455"/>
            </a:xfrm>
            <a:prstGeom prst="rect">
              <a:avLst/>
            </a:prstGeom>
            <a:noFill/>
            <a:effectLst/>
          </p:spPr>
          <p:txBody>
            <a:bodyPr wrap="square" rtlCol="0">
              <a:spAutoFit/>
            </a:bodyPr>
            <a:lstStyle/>
            <a:p>
              <a:pPr>
                <a:lnSpc>
                  <a:spcPct val="118000"/>
                </a:lnSpc>
              </a:pPr>
              <a:r>
                <a:rPr lang="en-US" sz="3300" b="1" dirty="0">
                  <a:solidFill>
                    <a:srgbClr val="0070C0"/>
                  </a:solidFill>
                  <a:latin typeface="Arial" panose="020B0604020202020204" pitchFamily="34" charset="0"/>
                  <a:cs typeface="Arial" panose="020B0604020202020204" pitchFamily="34" charset="0"/>
                </a:rPr>
                <a:t>1. Chia </a:t>
              </a:r>
              <a:r>
                <a:rPr lang="en-US" sz="3300" b="1" dirty="0" err="1">
                  <a:solidFill>
                    <a:srgbClr val="0070C0"/>
                  </a:solidFill>
                  <a:latin typeface="Arial" panose="020B0604020202020204" pitchFamily="34" charset="0"/>
                  <a:cs typeface="Arial" panose="020B0604020202020204" pitchFamily="34" charset="0"/>
                </a:rPr>
                <a:t>sẻ</a:t>
              </a:r>
              <a:r>
                <a:rPr lang="en-US" sz="3300" b="1" dirty="0">
                  <a:solidFill>
                    <a:srgbClr val="0070C0"/>
                  </a:solidFill>
                  <a:latin typeface="Arial" panose="020B0604020202020204" pitchFamily="34" charset="0"/>
                  <a:cs typeface="Arial" panose="020B0604020202020204" pitchFamily="34" charset="0"/>
                </a:rPr>
                <a:t> </a:t>
              </a:r>
              <a:r>
                <a:rPr lang="en-US" sz="3300" b="1" dirty="0" err="1">
                  <a:solidFill>
                    <a:srgbClr val="0070C0"/>
                  </a:solidFill>
                  <a:latin typeface="Arial" panose="020B0604020202020204" pitchFamily="34" charset="0"/>
                  <a:cs typeface="Arial" panose="020B0604020202020204" pitchFamily="34" charset="0"/>
                </a:rPr>
                <a:t>một</a:t>
              </a:r>
              <a:r>
                <a:rPr lang="en-US" sz="3300" b="1" dirty="0">
                  <a:solidFill>
                    <a:srgbClr val="0070C0"/>
                  </a:solidFill>
                  <a:latin typeface="Arial" panose="020B0604020202020204" pitchFamily="34" charset="0"/>
                  <a:cs typeface="Arial" panose="020B0604020202020204" pitchFamily="34" charset="0"/>
                </a:rPr>
                <a:t> </a:t>
              </a:r>
              <a:r>
                <a:rPr lang="en-US" sz="3300" b="1" dirty="0" err="1">
                  <a:solidFill>
                    <a:srgbClr val="0070C0"/>
                  </a:solidFill>
                  <a:latin typeface="Arial" panose="020B0604020202020204" pitchFamily="34" charset="0"/>
                  <a:cs typeface="Arial" panose="020B0604020202020204" pitchFamily="34" charset="0"/>
                </a:rPr>
                <a:t>số</a:t>
              </a:r>
              <a:r>
                <a:rPr lang="en-US" sz="3300" b="1" dirty="0">
                  <a:solidFill>
                    <a:srgbClr val="0070C0"/>
                  </a:solidFill>
                  <a:latin typeface="Arial" panose="020B0604020202020204" pitchFamily="34" charset="0"/>
                  <a:cs typeface="Arial" panose="020B0604020202020204" pitchFamily="34" charset="0"/>
                </a:rPr>
                <a:t> </a:t>
              </a:r>
              <a:r>
                <a:rPr lang="en-US" sz="3300" b="1" dirty="0" err="1">
                  <a:solidFill>
                    <a:srgbClr val="0070C0"/>
                  </a:solidFill>
                  <a:latin typeface="Arial" panose="020B0604020202020204" pitchFamily="34" charset="0"/>
                  <a:cs typeface="Arial" panose="020B0604020202020204" pitchFamily="34" charset="0"/>
                </a:rPr>
                <a:t>dụng</a:t>
              </a:r>
              <a:r>
                <a:rPr lang="en-US" sz="3300" b="1" dirty="0">
                  <a:solidFill>
                    <a:srgbClr val="0070C0"/>
                  </a:solidFill>
                  <a:latin typeface="Arial" panose="020B0604020202020204" pitchFamily="34" charset="0"/>
                  <a:cs typeface="Arial" panose="020B0604020202020204" pitchFamily="34" charset="0"/>
                </a:rPr>
                <a:t> </a:t>
              </a:r>
              <a:r>
                <a:rPr lang="en-US" sz="3300" b="1" dirty="0" err="1">
                  <a:solidFill>
                    <a:srgbClr val="0070C0"/>
                  </a:solidFill>
                  <a:latin typeface="Arial" panose="020B0604020202020204" pitchFamily="34" charset="0"/>
                  <a:cs typeface="Arial" panose="020B0604020202020204" pitchFamily="34" charset="0"/>
                </a:rPr>
                <a:t>cụ</a:t>
              </a:r>
              <a:r>
                <a:rPr lang="en-US" sz="3300" b="1" dirty="0">
                  <a:solidFill>
                    <a:srgbClr val="0070C0"/>
                  </a:solidFill>
                  <a:latin typeface="Arial" panose="020B0604020202020204" pitchFamily="34" charset="0"/>
                  <a:cs typeface="Arial" panose="020B0604020202020204" pitchFamily="34" charset="0"/>
                </a:rPr>
                <a:t> </a:t>
              </a:r>
              <a:r>
                <a:rPr lang="en-US" sz="3300" b="1" dirty="0" err="1">
                  <a:solidFill>
                    <a:srgbClr val="0070C0"/>
                  </a:solidFill>
                  <a:latin typeface="Arial" panose="020B0604020202020204" pitchFamily="34" charset="0"/>
                  <a:cs typeface="Arial" panose="020B0604020202020204" pitchFamily="34" charset="0"/>
                </a:rPr>
                <a:t>vệ</a:t>
              </a:r>
              <a:r>
                <a:rPr lang="en-US" sz="3300" b="1" dirty="0">
                  <a:solidFill>
                    <a:srgbClr val="0070C0"/>
                  </a:solidFill>
                  <a:latin typeface="Arial" panose="020B0604020202020204" pitchFamily="34" charset="0"/>
                  <a:cs typeface="Arial" panose="020B0604020202020204" pitchFamily="34" charset="0"/>
                </a:rPr>
                <a:t> </a:t>
              </a:r>
              <a:r>
                <a:rPr lang="en-US" sz="3300" b="1" dirty="0" err="1">
                  <a:solidFill>
                    <a:srgbClr val="0070C0"/>
                  </a:solidFill>
                  <a:latin typeface="Arial" panose="020B0604020202020204" pitchFamily="34" charset="0"/>
                  <a:cs typeface="Arial" panose="020B0604020202020204" pitchFamily="34" charset="0"/>
                </a:rPr>
                <a:t>sinh</a:t>
              </a:r>
              <a:r>
                <a:rPr lang="en-US" sz="3300" b="1" dirty="0">
                  <a:solidFill>
                    <a:srgbClr val="0070C0"/>
                  </a:solidFill>
                  <a:latin typeface="Arial" panose="020B0604020202020204" pitchFamily="34" charset="0"/>
                  <a:cs typeface="Arial" panose="020B0604020202020204" pitchFamily="34" charset="0"/>
                </a:rPr>
                <a:t> </a:t>
              </a:r>
              <a:r>
                <a:rPr lang="en-US" sz="3300" b="1" dirty="0" err="1">
                  <a:solidFill>
                    <a:srgbClr val="0070C0"/>
                  </a:solidFill>
                  <a:latin typeface="Arial" panose="020B0604020202020204" pitchFamily="34" charset="0"/>
                  <a:cs typeface="Arial" panose="020B0604020202020204" pitchFamily="34" charset="0"/>
                </a:rPr>
                <a:t>trong</a:t>
              </a:r>
              <a:r>
                <a:rPr lang="en-US" sz="3300" b="1" dirty="0">
                  <a:solidFill>
                    <a:srgbClr val="0070C0"/>
                  </a:solidFill>
                  <a:latin typeface="Arial" panose="020B0604020202020204" pitchFamily="34" charset="0"/>
                  <a:cs typeface="Arial" panose="020B0604020202020204" pitchFamily="34" charset="0"/>
                </a:rPr>
                <a:t> </a:t>
              </a:r>
              <a:r>
                <a:rPr lang="en-US" sz="3300" b="1" dirty="0" err="1">
                  <a:solidFill>
                    <a:srgbClr val="0070C0"/>
                  </a:solidFill>
                  <a:latin typeface="Arial" panose="020B0604020202020204" pitchFamily="34" charset="0"/>
                  <a:cs typeface="Arial" panose="020B0604020202020204" pitchFamily="34" charset="0"/>
                </a:rPr>
                <a:t>nhà</a:t>
              </a:r>
              <a:r>
                <a:rPr lang="en-US" sz="3300" b="1" dirty="0">
                  <a:solidFill>
                    <a:srgbClr val="0070C0"/>
                  </a:solidFill>
                  <a:latin typeface="Arial" panose="020B0604020202020204" pitchFamily="34" charset="0"/>
                  <a:cs typeface="Arial" panose="020B0604020202020204" pitchFamily="34" charset="0"/>
                </a:rPr>
                <a:t> </a:t>
              </a:r>
              <a:r>
                <a:rPr lang="en-US" sz="3300" b="1" dirty="0" err="1">
                  <a:solidFill>
                    <a:srgbClr val="0070C0"/>
                  </a:solidFill>
                  <a:latin typeface="Arial" panose="020B0604020202020204" pitchFamily="34" charset="0"/>
                  <a:cs typeface="Arial" panose="020B0604020202020204" pitchFamily="34" charset="0"/>
                </a:rPr>
                <a:t>và</a:t>
              </a:r>
              <a:r>
                <a:rPr lang="en-US" sz="3300" b="1" dirty="0">
                  <a:solidFill>
                    <a:srgbClr val="0070C0"/>
                  </a:solidFill>
                  <a:latin typeface="Arial" panose="020B0604020202020204" pitchFamily="34" charset="0"/>
                  <a:cs typeface="Arial" panose="020B0604020202020204" pitchFamily="34" charset="0"/>
                </a:rPr>
                <a:t> </a:t>
              </a:r>
              <a:r>
                <a:rPr lang="en-US" sz="3300" b="1" dirty="0" err="1">
                  <a:solidFill>
                    <a:srgbClr val="0070C0"/>
                  </a:solidFill>
                  <a:latin typeface="Arial" panose="020B0604020202020204" pitchFamily="34" charset="0"/>
                  <a:cs typeface="Arial" panose="020B0604020202020204" pitchFamily="34" charset="0"/>
                </a:rPr>
                <a:t>cách</a:t>
              </a:r>
              <a:r>
                <a:rPr lang="en-US" sz="3300" b="1" dirty="0">
                  <a:solidFill>
                    <a:srgbClr val="0070C0"/>
                  </a:solidFill>
                  <a:latin typeface="Arial" panose="020B0604020202020204" pitchFamily="34" charset="0"/>
                  <a:cs typeface="Arial" panose="020B0604020202020204" pitchFamily="34" charset="0"/>
                </a:rPr>
                <a:t> </a:t>
              </a:r>
              <a:r>
                <a:rPr lang="en-US" sz="3300" b="1" dirty="0" err="1">
                  <a:solidFill>
                    <a:srgbClr val="0070C0"/>
                  </a:solidFill>
                  <a:latin typeface="Arial" panose="020B0604020202020204" pitchFamily="34" charset="0"/>
                  <a:cs typeface="Arial" panose="020B0604020202020204" pitchFamily="34" charset="0"/>
                </a:rPr>
                <a:t>sử</a:t>
              </a:r>
              <a:r>
                <a:rPr lang="en-US" sz="3300" b="1" dirty="0">
                  <a:solidFill>
                    <a:srgbClr val="0070C0"/>
                  </a:solidFill>
                  <a:latin typeface="Arial" panose="020B0604020202020204" pitchFamily="34" charset="0"/>
                  <a:cs typeface="Arial" panose="020B0604020202020204" pitchFamily="34" charset="0"/>
                </a:rPr>
                <a:t> </a:t>
              </a:r>
              <a:r>
                <a:rPr lang="en-US" sz="3300" b="1" dirty="0" err="1">
                  <a:solidFill>
                    <a:srgbClr val="0070C0"/>
                  </a:solidFill>
                  <a:latin typeface="Arial" panose="020B0604020202020204" pitchFamily="34" charset="0"/>
                  <a:cs typeface="Arial" panose="020B0604020202020204" pitchFamily="34" charset="0"/>
                </a:rPr>
                <a:t>dụng</a:t>
              </a:r>
              <a:endParaRPr lang="en-US" sz="3300" b="1" dirty="0">
                <a:solidFill>
                  <a:srgbClr val="0070C0"/>
                </a:solidFill>
                <a:latin typeface="Arial" panose="020B0604020202020204" pitchFamily="34" charset="0"/>
                <a:cs typeface="Arial" panose="020B0604020202020204" pitchFamily="34" charset="0"/>
              </a:endParaRPr>
            </a:p>
          </p:txBody>
        </p:sp>
      </p:grpSp>
      <p:pic>
        <p:nvPicPr>
          <p:cNvPr id="3" name="Picture 2">
            <a:extLst>
              <a:ext uri="{FF2B5EF4-FFF2-40B4-BE49-F238E27FC236}">
                <a16:creationId xmlns:a16="http://schemas.microsoft.com/office/drawing/2014/main" id="{3EC54817-C045-E2AE-C1A2-94368D39E66F}"/>
              </a:ext>
            </a:extLst>
          </p:cNvPr>
          <p:cNvPicPr>
            <a:picLocks noChangeAspect="1"/>
          </p:cNvPicPr>
          <p:nvPr/>
        </p:nvPicPr>
        <p:blipFill>
          <a:blip r:embed="rId4"/>
          <a:stretch>
            <a:fillRect/>
          </a:stretch>
        </p:blipFill>
        <p:spPr>
          <a:xfrm>
            <a:off x="8086888" y="1928768"/>
            <a:ext cx="1234390" cy="1234390"/>
          </a:xfrm>
          <a:prstGeom prst="ellipse">
            <a:avLst/>
          </a:prstGeom>
          <a:ln w="190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Picture 8">
            <a:extLst>
              <a:ext uri="{FF2B5EF4-FFF2-40B4-BE49-F238E27FC236}">
                <a16:creationId xmlns:a16="http://schemas.microsoft.com/office/drawing/2014/main" id="{48898267-AB95-AC86-B8E6-1C259B5DEB92}"/>
              </a:ext>
            </a:extLst>
          </p:cNvPr>
          <p:cNvPicPr>
            <a:picLocks noChangeAspect="1"/>
          </p:cNvPicPr>
          <p:nvPr/>
        </p:nvPicPr>
        <p:blipFill>
          <a:blip r:embed="rId5"/>
          <a:stretch>
            <a:fillRect/>
          </a:stretch>
        </p:blipFill>
        <p:spPr>
          <a:xfrm>
            <a:off x="6023851" y="1981540"/>
            <a:ext cx="1629108" cy="2418543"/>
          </a:xfrm>
          <a:prstGeom prst="rect">
            <a:avLst/>
          </a:prstGeom>
        </p:spPr>
      </p:pic>
      <p:pic>
        <p:nvPicPr>
          <p:cNvPr id="11" name="Picture 10">
            <a:extLst>
              <a:ext uri="{FF2B5EF4-FFF2-40B4-BE49-F238E27FC236}">
                <a16:creationId xmlns:a16="http://schemas.microsoft.com/office/drawing/2014/main" id="{F82EE1DC-8097-B1DD-B0BE-9FD646EA3565}"/>
              </a:ext>
            </a:extLst>
          </p:cNvPr>
          <p:cNvPicPr>
            <a:picLocks noChangeAspect="1"/>
          </p:cNvPicPr>
          <p:nvPr/>
        </p:nvPicPr>
        <p:blipFill>
          <a:blip r:embed="rId6"/>
          <a:stretch>
            <a:fillRect/>
          </a:stretch>
        </p:blipFill>
        <p:spPr>
          <a:xfrm>
            <a:off x="5486548" y="3702653"/>
            <a:ext cx="1198506" cy="3093151"/>
          </a:xfrm>
          <a:prstGeom prst="rect">
            <a:avLst/>
          </a:prstGeom>
        </p:spPr>
      </p:pic>
      <p:pic>
        <p:nvPicPr>
          <p:cNvPr id="13" name="Picture 12">
            <a:extLst>
              <a:ext uri="{FF2B5EF4-FFF2-40B4-BE49-F238E27FC236}">
                <a16:creationId xmlns:a16="http://schemas.microsoft.com/office/drawing/2014/main" id="{5CA0B060-FB7A-4FBC-BF12-24BA8BF2151C}"/>
              </a:ext>
            </a:extLst>
          </p:cNvPr>
          <p:cNvPicPr>
            <a:picLocks noChangeAspect="1"/>
          </p:cNvPicPr>
          <p:nvPr/>
        </p:nvPicPr>
        <p:blipFill>
          <a:blip r:embed="rId7"/>
          <a:stretch>
            <a:fillRect/>
          </a:stretch>
        </p:blipFill>
        <p:spPr>
          <a:xfrm rot="20410877">
            <a:off x="7243718" y="3760067"/>
            <a:ext cx="2282186" cy="2978324"/>
          </a:xfrm>
          <a:prstGeom prst="rect">
            <a:avLst/>
          </a:prstGeom>
        </p:spPr>
      </p:pic>
      <p:pic>
        <p:nvPicPr>
          <p:cNvPr id="15" name="Picture 14">
            <a:extLst>
              <a:ext uri="{FF2B5EF4-FFF2-40B4-BE49-F238E27FC236}">
                <a16:creationId xmlns:a16="http://schemas.microsoft.com/office/drawing/2014/main" id="{3752752B-49A0-1E5D-2828-76A47CFEACB1}"/>
              </a:ext>
            </a:extLst>
          </p:cNvPr>
          <p:cNvPicPr>
            <a:picLocks noChangeAspect="1"/>
          </p:cNvPicPr>
          <p:nvPr/>
        </p:nvPicPr>
        <p:blipFill>
          <a:blip r:embed="rId8"/>
          <a:stretch>
            <a:fillRect/>
          </a:stretch>
        </p:blipFill>
        <p:spPr>
          <a:xfrm rot="1024704">
            <a:off x="9180837" y="3750125"/>
            <a:ext cx="2489264" cy="2879287"/>
          </a:xfrm>
          <a:prstGeom prst="rect">
            <a:avLst/>
          </a:prstGeom>
        </p:spPr>
      </p:pic>
      <p:pic>
        <p:nvPicPr>
          <p:cNvPr id="18" name="Picture 17">
            <a:extLst>
              <a:ext uri="{FF2B5EF4-FFF2-40B4-BE49-F238E27FC236}">
                <a16:creationId xmlns:a16="http://schemas.microsoft.com/office/drawing/2014/main" id="{DFC1E211-0202-48FC-9793-F17836DCF34C}"/>
              </a:ext>
            </a:extLst>
          </p:cNvPr>
          <p:cNvPicPr>
            <a:picLocks noChangeAspect="1"/>
          </p:cNvPicPr>
          <p:nvPr/>
        </p:nvPicPr>
        <p:blipFill>
          <a:blip r:embed="rId9"/>
          <a:stretch>
            <a:fillRect/>
          </a:stretch>
        </p:blipFill>
        <p:spPr>
          <a:xfrm>
            <a:off x="9870648" y="2712518"/>
            <a:ext cx="2181712" cy="1837231"/>
          </a:xfrm>
          <a:prstGeom prst="rect">
            <a:avLst/>
          </a:prstGeom>
        </p:spPr>
      </p:pic>
      <p:grpSp>
        <p:nvGrpSpPr>
          <p:cNvPr id="21" name="Group 20">
            <a:extLst>
              <a:ext uri="{FF2B5EF4-FFF2-40B4-BE49-F238E27FC236}">
                <a16:creationId xmlns:a16="http://schemas.microsoft.com/office/drawing/2014/main" id="{4A025425-2905-6FB1-92B7-97DECCEF91DB}"/>
              </a:ext>
            </a:extLst>
          </p:cNvPr>
          <p:cNvGrpSpPr/>
          <p:nvPr/>
        </p:nvGrpSpPr>
        <p:grpSpPr>
          <a:xfrm>
            <a:off x="485980" y="2125123"/>
            <a:ext cx="2004169" cy="1891318"/>
            <a:chOff x="1092722" y="4698312"/>
            <a:chExt cx="2004169" cy="1891318"/>
          </a:xfrm>
        </p:grpSpPr>
        <p:sp>
          <p:nvSpPr>
            <p:cNvPr id="19" name="Oval 18">
              <a:extLst>
                <a:ext uri="{FF2B5EF4-FFF2-40B4-BE49-F238E27FC236}">
                  <a16:creationId xmlns:a16="http://schemas.microsoft.com/office/drawing/2014/main" id="{D1A34337-8C12-E654-9B64-C40335BCC825}"/>
                </a:ext>
              </a:extLst>
            </p:cNvPr>
            <p:cNvSpPr/>
            <p:nvPr/>
          </p:nvSpPr>
          <p:spPr>
            <a:xfrm>
              <a:off x="1092722" y="4698312"/>
              <a:ext cx="2004169" cy="1891318"/>
            </a:xfrm>
            <a:prstGeom prst="ellipse">
              <a:avLst/>
            </a:prstGeom>
            <a:solidFill>
              <a:schemeClr val="bg1"/>
            </a:solidFill>
            <a:ln w="76200">
              <a:solidFill>
                <a:srgbClr val="FFB8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098D250-E771-228D-E0EA-0A18A3109429}"/>
                </a:ext>
              </a:extLst>
            </p:cNvPr>
            <p:cNvSpPr txBox="1"/>
            <p:nvPr/>
          </p:nvSpPr>
          <p:spPr>
            <a:xfrm>
              <a:off x="1385767" y="5029887"/>
              <a:ext cx="1418078" cy="1323439"/>
            </a:xfrm>
            <a:prstGeom prst="rect">
              <a:avLst/>
            </a:prstGeom>
            <a:noFill/>
          </p:spPr>
          <p:txBody>
            <a:bodyPr wrap="square" rtlCol="0">
              <a:spAutoFit/>
            </a:bodyPr>
            <a:lstStyle/>
            <a:p>
              <a:pPr algn="ctr"/>
              <a:r>
                <a:rPr lang="en-US" sz="4000" b="1" dirty="0"/>
                <a:t>CỌ RỬA</a:t>
              </a:r>
            </a:p>
          </p:txBody>
        </p:sp>
      </p:grpSp>
      <p:grpSp>
        <p:nvGrpSpPr>
          <p:cNvPr id="34" name="Group 33">
            <a:extLst>
              <a:ext uri="{FF2B5EF4-FFF2-40B4-BE49-F238E27FC236}">
                <a16:creationId xmlns:a16="http://schemas.microsoft.com/office/drawing/2014/main" id="{9B207869-4CB3-A335-FD45-14301A1B49B1}"/>
              </a:ext>
            </a:extLst>
          </p:cNvPr>
          <p:cNvGrpSpPr/>
          <p:nvPr/>
        </p:nvGrpSpPr>
        <p:grpSpPr>
          <a:xfrm>
            <a:off x="519413" y="4551576"/>
            <a:ext cx="2004169" cy="1891318"/>
            <a:chOff x="1092722" y="4698312"/>
            <a:chExt cx="2004169" cy="1891318"/>
          </a:xfrm>
        </p:grpSpPr>
        <p:sp>
          <p:nvSpPr>
            <p:cNvPr id="35" name="Oval 34">
              <a:extLst>
                <a:ext uri="{FF2B5EF4-FFF2-40B4-BE49-F238E27FC236}">
                  <a16:creationId xmlns:a16="http://schemas.microsoft.com/office/drawing/2014/main" id="{AC3AED1C-1950-6862-2452-71752992CDE8}"/>
                </a:ext>
              </a:extLst>
            </p:cNvPr>
            <p:cNvSpPr/>
            <p:nvPr/>
          </p:nvSpPr>
          <p:spPr>
            <a:xfrm>
              <a:off x="1092722" y="4698312"/>
              <a:ext cx="2004169" cy="1891318"/>
            </a:xfrm>
            <a:prstGeom prst="ellipse">
              <a:avLst/>
            </a:prstGeom>
            <a:solidFill>
              <a:schemeClr val="bg1"/>
            </a:solidFill>
            <a:ln w="76200">
              <a:solidFill>
                <a:srgbClr val="FFB8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9C42157-9C47-0886-AAD9-F9CBE880427B}"/>
                </a:ext>
              </a:extLst>
            </p:cNvPr>
            <p:cNvSpPr txBox="1"/>
            <p:nvPr/>
          </p:nvSpPr>
          <p:spPr>
            <a:xfrm>
              <a:off x="1385767" y="5029887"/>
              <a:ext cx="1418078" cy="1323439"/>
            </a:xfrm>
            <a:prstGeom prst="rect">
              <a:avLst/>
            </a:prstGeom>
            <a:noFill/>
          </p:spPr>
          <p:txBody>
            <a:bodyPr wrap="square" rtlCol="0">
              <a:spAutoFit/>
            </a:bodyPr>
            <a:lstStyle/>
            <a:p>
              <a:pPr algn="ctr"/>
              <a:r>
                <a:rPr lang="en-US" sz="4000" b="1" dirty="0"/>
                <a:t>LAU</a:t>
              </a:r>
            </a:p>
            <a:p>
              <a:pPr algn="ctr"/>
              <a:r>
                <a:rPr lang="en-US" sz="4000" b="1" dirty="0"/>
                <a:t>CHÙI</a:t>
              </a:r>
            </a:p>
          </p:txBody>
        </p:sp>
      </p:grpSp>
      <p:grpSp>
        <p:nvGrpSpPr>
          <p:cNvPr id="37" name="Group 36">
            <a:extLst>
              <a:ext uri="{FF2B5EF4-FFF2-40B4-BE49-F238E27FC236}">
                <a16:creationId xmlns:a16="http://schemas.microsoft.com/office/drawing/2014/main" id="{41EED00D-DEAD-083F-C8FE-A645B5C3DF4C}"/>
              </a:ext>
            </a:extLst>
          </p:cNvPr>
          <p:cNvGrpSpPr/>
          <p:nvPr/>
        </p:nvGrpSpPr>
        <p:grpSpPr>
          <a:xfrm>
            <a:off x="2796900" y="4613202"/>
            <a:ext cx="2004169" cy="1891318"/>
            <a:chOff x="1092722" y="4698312"/>
            <a:chExt cx="2004169" cy="1891318"/>
          </a:xfrm>
        </p:grpSpPr>
        <p:sp>
          <p:nvSpPr>
            <p:cNvPr id="38" name="Oval 37">
              <a:extLst>
                <a:ext uri="{FF2B5EF4-FFF2-40B4-BE49-F238E27FC236}">
                  <a16:creationId xmlns:a16="http://schemas.microsoft.com/office/drawing/2014/main" id="{760BFA80-79CF-74D1-254F-46648E018850}"/>
                </a:ext>
              </a:extLst>
            </p:cNvPr>
            <p:cNvSpPr/>
            <p:nvPr/>
          </p:nvSpPr>
          <p:spPr>
            <a:xfrm>
              <a:off x="1092722" y="4698312"/>
              <a:ext cx="2004169" cy="1891318"/>
            </a:xfrm>
            <a:prstGeom prst="ellipse">
              <a:avLst/>
            </a:prstGeom>
            <a:solidFill>
              <a:schemeClr val="bg1"/>
            </a:solidFill>
            <a:ln w="76200">
              <a:solidFill>
                <a:srgbClr val="FFB8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8F107513-71EE-D2BF-6A17-D3BF5A81399B}"/>
                </a:ext>
              </a:extLst>
            </p:cNvPr>
            <p:cNvSpPr txBox="1"/>
            <p:nvPr/>
          </p:nvSpPr>
          <p:spPr>
            <a:xfrm>
              <a:off x="1385767" y="5029887"/>
              <a:ext cx="1418078" cy="1323439"/>
            </a:xfrm>
            <a:prstGeom prst="rect">
              <a:avLst/>
            </a:prstGeom>
            <a:noFill/>
          </p:spPr>
          <p:txBody>
            <a:bodyPr wrap="square" rtlCol="0">
              <a:spAutoFit/>
            </a:bodyPr>
            <a:lstStyle/>
            <a:p>
              <a:pPr algn="ctr"/>
              <a:r>
                <a:rPr lang="en-US" sz="4000" b="1" dirty="0"/>
                <a:t>QUÉT </a:t>
              </a:r>
            </a:p>
            <a:p>
              <a:pPr algn="ctr"/>
              <a:r>
                <a:rPr lang="en-US" sz="4000" b="1" dirty="0"/>
                <a:t>DỌN</a:t>
              </a:r>
            </a:p>
          </p:txBody>
        </p:sp>
      </p:grpSp>
      <p:grpSp>
        <p:nvGrpSpPr>
          <p:cNvPr id="44" name="Group 43">
            <a:extLst>
              <a:ext uri="{FF2B5EF4-FFF2-40B4-BE49-F238E27FC236}">
                <a16:creationId xmlns:a16="http://schemas.microsoft.com/office/drawing/2014/main" id="{C1D0D65D-C29C-875F-F929-5170D8724D1B}"/>
              </a:ext>
            </a:extLst>
          </p:cNvPr>
          <p:cNvGrpSpPr/>
          <p:nvPr/>
        </p:nvGrpSpPr>
        <p:grpSpPr>
          <a:xfrm>
            <a:off x="2817823" y="2172758"/>
            <a:ext cx="2004169" cy="1891318"/>
            <a:chOff x="1092722" y="4698312"/>
            <a:chExt cx="2004169" cy="1891318"/>
          </a:xfrm>
        </p:grpSpPr>
        <p:sp>
          <p:nvSpPr>
            <p:cNvPr id="46" name="Oval 45">
              <a:extLst>
                <a:ext uri="{FF2B5EF4-FFF2-40B4-BE49-F238E27FC236}">
                  <a16:creationId xmlns:a16="http://schemas.microsoft.com/office/drawing/2014/main" id="{7CA31873-57A5-5E2F-FC19-25CAB42561A9}"/>
                </a:ext>
              </a:extLst>
            </p:cNvPr>
            <p:cNvSpPr/>
            <p:nvPr/>
          </p:nvSpPr>
          <p:spPr>
            <a:xfrm>
              <a:off x="1092722" y="4698312"/>
              <a:ext cx="2004169" cy="1891318"/>
            </a:xfrm>
            <a:prstGeom prst="ellipse">
              <a:avLst/>
            </a:prstGeom>
            <a:solidFill>
              <a:schemeClr val="bg1"/>
            </a:solidFill>
            <a:ln w="76200">
              <a:solidFill>
                <a:srgbClr val="FFB8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AE8C683-BF5C-9F18-5D87-21DECC854619}"/>
                </a:ext>
              </a:extLst>
            </p:cNvPr>
            <p:cNvSpPr txBox="1"/>
            <p:nvPr/>
          </p:nvSpPr>
          <p:spPr>
            <a:xfrm>
              <a:off x="1213915" y="4993936"/>
              <a:ext cx="1764972" cy="1569660"/>
            </a:xfrm>
            <a:prstGeom prst="rect">
              <a:avLst/>
            </a:prstGeom>
            <a:noFill/>
          </p:spPr>
          <p:txBody>
            <a:bodyPr wrap="square" rtlCol="0">
              <a:spAutoFit/>
            </a:bodyPr>
            <a:lstStyle/>
            <a:p>
              <a:pPr algn="ctr"/>
              <a:r>
                <a:rPr lang="en-US" sz="3200" b="1" dirty="0"/>
                <a:t>HÓT RÁC</a:t>
              </a:r>
            </a:p>
            <a:p>
              <a:pPr algn="ctr"/>
              <a:r>
                <a:rPr lang="en-US" sz="3200" b="1" dirty="0"/>
                <a:t>(XÚC RÁC)</a:t>
              </a:r>
            </a:p>
          </p:txBody>
        </p:sp>
      </p:grpSp>
      <p:grpSp>
        <p:nvGrpSpPr>
          <p:cNvPr id="25" name="Group 24">
            <a:extLst>
              <a:ext uri="{FF2B5EF4-FFF2-40B4-BE49-F238E27FC236}">
                <a16:creationId xmlns:a16="http://schemas.microsoft.com/office/drawing/2014/main" id="{EE0DA5AB-2393-EDFA-A8A7-23478C4B8830}"/>
              </a:ext>
            </a:extLst>
          </p:cNvPr>
          <p:cNvGrpSpPr/>
          <p:nvPr/>
        </p:nvGrpSpPr>
        <p:grpSpPr>
          <a:xfrm>
            <a:off x="10097807" y="264228"/>
            <a:ext cx="2003864" cy="2306049"/>
            <a:chOff x="10097807" y="264228"/>
            <a:chExt cx="2003864" cy="2306049"/>
          </a:xfrm>
        </p:grpSpPr>
        <p:pic>
          <p:nvPicPr>
            <p:cNvPr id="23" name="Picture 22">
              <a:extLst>
                <a:ext uri="{FF2B5EF4-FFF2-40B4-BE49-F238E27FC236}">
                  <a16:creationId xmlns:a16="http://schemas.microsoft.com/office/drawing/2014/main" id="{753D1CBB-C182-79A8-4D6B-74F0F8B8677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412622" y="264228"/>
              <a:ext cx="1402657" cy="1402657"/>
            </a:xfrm>
            <a:prstGeom prst="rect">
              <a:avLst/>
            </a:prstGeom>
          </p:spPr>
        </p:pic>
        <p:sp>
          <p:nvSpPr>
            <p:cNvPr id="24" name="Rectangle 23">
              <a:extLst>
                <a:ext uri="{FF2B5EF4-FFF2-40B4-BE49-F238E27FC236}">
                  <a16:creationId xmlns:a16="http://schemas.microsoft.com/office/drawing/2014/main" id="{E0BC9177-B119-9F9A-4F10-60A6AF208F85}"/>
                </a:ext>
              </a:extLst>
            </p:cNvPr>
            <p:cNvSpPr/>
            <p:nvPr/>
          </p:nvSpPr>
          <p:spPr>
            <a:xfrm>
              <a:off x="10097807" y="1591286"/>
              <a:ext cx="2003864" cy="978991"/>
            </a:xfrm>
            <a:prstGeom prst="rect">
              <a:avLst/>
            </a:prstGeom>
            <a:solidFill>
              <a:srgbClr val="FFEA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0000"/>
                  </a:solidFill>
                </a:rPr>
                <a:t>Thảo</a:t>
              </a:r>
              <a:r>
                <a:rPr lang="en-US" sz="2400" b="1" dirty="0">
                  <a:solidFill>
                    <a:srgbClr val="FF0000"/>
                  </a:solidFill>
                </a:rPr>
                <a:t> </a:t>
              </a:r>
              <a:r>
                <a:rPr lang="en-US" sz="2400" b="1" dirty="0" err="1">
                  <a:solidFill>
                    <a:srgbClr val="FF0000"/>
                  </a:solidFill>
                </a:rPr>
                <a:t>luận</a:t>
              </a:r>
              <a:r>
                <a:rPr lang="en-US" sz="2400" b="1" dirty="0">
                  <a:solidFill>
                    <a:srgbClr val="FF0000"/>
                  </a:solidFill>
                </a:rPr>
                <a:t> </a:t>
              </a:r>
              <a:r>
                <a:rPr lang="en-US" sz="2400" b="1" dirty="0" err="1">
                  <a:solidFill>
                    <a:srgbClr val="FF0000"/>
                  </a:solidFill>
                </a:rPr>
                <a:t>nhóm</a:t>
              </a:r>
              <a:r>
                <a:rPr lang="en-US" sz="2400" b="1" dirty="0">
                  <a:solidFill>
                    <a:srgbClr val="FF0000"/>
                  </a:solidFill>
                </a:rPr>
                <a:t> </a:t>
              </a:r>
              <a:r>
                <a:rPr lang="en-US" sz="2400" b="1" dirty="0" err="1">
                  <a:solidFill>
                    <a:srgbClr val="FF0000"/>
                  </a:solidFill>
                </a:rPr>
                <a:t>đôi</a:t>
              </a:r>
              <a:endParaRPr lang="en-US" sz="2400" b="1" dirty="0">
                <a:solidFill>
                  <a:srgbClr val="FF0000"/>
                </a:solidFill>
              </a:endParaRPr>
            </a:p>
          </p:txBody>
        </p:sp>
      </p:grpSp>
    </p:spTree>
    <p:extLst>
      <p:ext uri="{BB962C8B-B14F-4D97-AF65-F5344CB8AC3E}">
        <p14:creationId xmlns:p14="http://schemas.microsoft.com/office/powerpoint/2010/main" val="3839658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par>
                                <p:cTn id="16" presetID="53" presetClass="entr" presetSubtype="16"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par>
                                <p:cTn id="21" presetID="53" presetClass="entr" presetSubtype="16"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animEffect transition="in" filter="fade">
                                      <p:cBhvr>
                                        <p:cTn id="25" dur="500"/>
                                        <p:tgtEl>
                                          <p:spTgt spid="3"/>
                                        </p:tgtEl>
                                      </p:cBhvr>
                                    </p:animEffect>
                                  </p:childTnLst>
                                </p:cTn>
                              </p:par>
                              <p:par>
                                <p:cTn id="26" presetID="53" presetClass="entr" presetSubtype="16"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par>
                                <p:cTn id="36" presetID="53" presetClass="entr" presetSubtype="16"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p:cTn id="38" dur="500" fill="hold"/>
                                        <p:tgtEl>
                                          <p:spTgt spid="13"/>
                                        </p:tgtEl>
                                        <p:attrNameLst>
                                          <p:attrName>ppt_w</p:attrName>
                                        </p:attrNameLst>
                                      </p:cBhvr>
                                      <p:tavLst>
                                        <p:tav tm="0">
                                          <p:val>
                                            <p:fltVal val="0"/>
                                          </p:val>
                                        </p:tav>
                                        <p:tav tm="100000">
                                          <p:val>
                                            <p:strVal val="#ppt_w"/>
                                          </p:val>
                                        </p:tav>
                                      </p:tavLst>
                                    </p:anim>
                                    <p:anim calcmode="lin" valueType="num">
                                      <p:cBhvr>
                                        <p:cTn id="39" dur="500" fill="hold"/>
                                        <p:tgtEl>
                                          <p:spTgt spid="13"/>
                                        </p:tgtEl>
                                        <p:attrNameLst>
                                          <p:attrName>ppt_h</p:attrName>
                                        </p:attrNameLst>
                                      </p:cBhvr>
                                      <p:tavLst>
                                        <p:tav tm="0">
                                          <p:val>
                                            <p:fltVal val="0"/>
                                          </p:val>
                                        </p:tav>
                                        <p:tav tm="100000">
                                          <p:val>
                                            <p:strVal val="#ppt_h"/>
                                          </p:val>
                                        </p:tav>
                                      </p:tavLst>
                                    </p:anim>
                                    <p:animEffect transition="in" filter="fade">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49" presetClass="entr" presetSubtype="0" decel="100000" fill="hold" nodeType="click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p:cTn id="45" dur="500" fill="hold"/>
                                        <p:tgtEl>
                                          <p:spTgt spid="21"/>
                                        </p:tgtEl>
                                        <p:attrNameLst>
                                          <p:attrName>ppt_w</p:attrName>
                                        </p:attrNameLst>
                                      </p:cBhvr>
                                      <p:tavLst>
                                        <p:tav tm="0">
                                          <p:val>
                                            <p:fltVal val="0"/>
                                          </p:val>
                                        </p:tav>
                                        <p:tav tm="100000">
                                          <p:val>
                                            <p:strVal val="#ppt_w"/>
                                          </p:val>
                                        </p:tav>
                                      </p:tavLst>
                                    </p:anim>
                                    <p:anim calcmode="lin" valueType="num">
                                      <p:cBhvr>
                                        <p:cTn id="46" dur="500" fill="hold"/>
                                        <p:tgtEl>
                                          <p:spTgt spid="21"/>
                                        </p:tgtEl>
                                        <p:attrNameLst>
                                          <p:attrName>ppt_h</p:attrName>
                                        </p:attrNameLst>
                                      </p:cBhvr>
                                      <p:tavLst>
                                        <p:tav tm="0">
                                          <p:val>
                                            <p:fltVal val="0"/>
                                          </p:val>
                                        </p:tav>
                                        <p:tav tm="100000">
                                          <p:val>
                                            <p:strVal val="#ppt_h"/>
                                          </p:val>
                                        </p:tav>
                                      </p:tavLst>
                                    </p:anim>
                                    <p:anim calcmode="lin" valueType="num">
                                      <p:cBhvr>
                                        <p:cTn id="47" dur="500" fill="hold"/>
                                        <p:tgtEl>
                                          <p:spTgt spid="21"/>
                                        </p:tgtEl>
                                        <p:attrNameLst>
                                          <p:attrName>style.rotation</p:attrName>
                                        </p:attrNameLst>
                                      </p:cBhvr>
                                      <p:tavLst>
                                        <p:tav tm="0">
                                          <p:val>
                                            <p:fltVal val="360"/>
                                          </p:val>
                                        </p:tav>
                                        <p:tav tm="100000">
                                          <p:val>
                                            <p:fltVal val="0"/>
                                          </p:val>
                                        </p:tav>
                                      </p:tavLst>
                                    </p:anim>
                                    <p:animEffect transition="in" filter="fade">
                                      <p:cBhvr>
                                        <p:cTn id="48" dur="500"/>
                                        <p:tgtEl>
                                          <p:spTgt spid="21"/>
                                        </p:tgtEl>
                                      </p:cBhvr>
                                    </p:animEffect>
                                  </p:childTnLst>
                                </p:cTn>
                              </p:par>
                              <p:par>
                                <p:cTn id="49" presetID="49" presetClass="entr" presetSubtype="0" decel="100000" fill="hold" nodeType="withEffect">
                                  <p:stCondLst>
                                    <p:cond delay="0"/>
                                  </p:stCondLst>
                                  <p:childTnLst>
                                    <p:set>
                                      <p:cBhvr>
                                        <p:cTn id="50" dur="1" fill="hold">
                                          <p:stCondLst>
                                            <p:cond delay="0"/>
                                          </p:stCondLst>
                                        </p:cTn>
                                        <p:tgtEl>
                                          <p:spTgt spid="44"/>
                                        </p:tgtEl>
                                        <p:attrNameLst>
                                          <p:attrName>style.visibility</p:attrName>
                                        </p:attrNameLst>
                                      </p:cBhvr>
                                      <p:to>
                                        <p:strVal val="visible"/>
                                      </p:to>
                                    </p:set>
                                    <p:anim calcmode="lin" valueType="num">
                                      <p:cBhvr>
                                        <p:cTn id="51" dur="500" fill="hold"/>
                                        <p:tgtEl>
                                          <p:spTgt spid="44"/>
                                        </p:tgtEl>
                                        <p:attrNameLst>
                                          <p:attrName>ppt_w</p:attrName>
                                        </p:attrNameLst>
                                      </p:cBhvr>
                                      <p:tavLst>
                                        <p:tav tm="0">
                                          <p:val>
                                            <p:fltVal val="0"/>
                                          </p:val>
                                        </p:tav>
                                        <p:tav tm="100000">
                                          <p:val>
                                            <p:strVal val="#ppt_w"/>
                                          </p:val>
                                        </p:tav>
                                      </p:tavLst>
                                    </p:anim>
                                    <p:anim calcmode="lin" valueType="num">
                                      <p:cBhvr>
                                        <p:cTn id="52" dur="500" fill="hold"/>
                                        <p:tgtEl>
                                          <p:spTgt spid="44"/>
                                        </p:tgtEl>
                                        <p:attrNameLst>
                                          <p:attrName>ppt_h</p:attrName>
                                        </p:attrNameLst>
                                      </p:cBhvr>
                                      <p:tavLst>
                                        <p:tav tm="0">
                                          <p:val>
                                            <p:fltVal val="0"/>
                                          </p:val>
                                        </p:tav>
                                        <p:tav tm="100000">
                                          <p:val>
                                            <p:strVal val="#ppt_h"/>
                                          </p:val>
                                        </p:tav>
                                      </p:tavLst>
                                    </p:anim>
                                    <p:anim calcmode="lin" valueType="num">
                                      <p:cBhvr>
                                        <p:cTn id="53" dur="500" fill="hold"/>
                                        <p:tgtEl>
                                          <p:spTgt spid="44"/>
                                        </p:tgtEl>
                                        <p:attrNameLst>
                                          <p:attrName>style.rotation</p:attrName>
                                        </p:attrNameLst>
                                      </p:cBhvr>
                                      <p:tavLst>
                                        <p:tav tm="0">
                                          <p:val>
                                            <p:fltVal val="360"/>
                                          </p:val>
                                        </p:tav>
                                        <p:tav tm="100000">
                                          <p:val>
                                            <p:fltVal val="0"/>
                                          </p:val>
                                        </p:tav>
                                      </p:tavLst>
                                    </p:anim>
                                    <p:animEffect transition="in" filter="fade">
                                      <p:cBhvr>
                                        <p:cTn id="54" dur="500"/>
                                        <p:tgtEl>
                                          <p:spTgt spid="44"/>
                                        </p:tgtEl>
                                      </p:cBhvr>
                                    </p:animEffect>
                                  </p:childTnLst>
                                </p:cTn>
                              </p:par>
                              <p:par>
                                <p:cTn id="55" presetID="49" presetClass="entr" presetSubtype="0" decel="100000" fill="hold" nodeType="with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 calcmode="lin" valueType="num">
                                      <p:cBhvr>
                                        <p:cTn id="59" dur="500" fill="hold"/>
                                        <p:tgtEl>
                                          <p:spTgt spid="34"/>
                                        </p:tgtEl>
                                        <p:attrNameLst>
                                          <p:attrName>style.rotation</p:attrName>
                                        </p:attrNameLst>
                                      </p:cBhvr>
                                      <p:tavLst>
                                        <p:tav tm="0">
                                          <p:val>
                                            <p:fltVal val="360"/>
                                          </p:val>
                                        </p:tav>
                                        <p:tav tm="100000">
                                          <p:val>
                                            <p:fltVal val="0"/>
                                          </p:val>
                                        </p:tav>
                                      </p:tavLst>
                                    </p:anim>
                                    <p:animEffect transition="in" filter="fade">
                                      <p:cBhvr>
                                        <p:cTn id="60" dur="500"/>
                                        <p:tgtEl>
                                          <p:spTgt spid="34"/>
                                        </p:tgtEl>
                                      </p:cBhvr>
                                    </p:animEffect>
                                  </p:childTnLst>
                                </p:cTn>
                              </p:par>
                              <p:par>
                                <p:cTn id="61" presetID="49" presetClass="entr" presetSubtype="0" decel="10000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500" fill="hold"/>
                                        <p:tgtEl>
                                          <p:spTgt spid="37"/>
                                        </p:tgtEl>
                                        <p:attrNameLst>
                                          <p:attrName>ppt_w</p:attrName>
                                        </p:attrNameLst>
                                      </p:cBhvr>
                                      <p:tavLst>
                                        <p:tav tm="0">
                                          <p:val>
                                            <p:fltVal val="0"/>
                                          </p:val>
                                        </p:tav>
                                        <p:tav tm="100000">
                                          <p:val>
                                            <p:strVal val="#ppt_w"/>
                                          </p:val>
                                        </p:tav>
                                      </p:tavLst>
                                    </p:anim>
                                    <p:anim calcmode="lin" valueType="num">
                                      <p:cBhvr>
                                        <p:cTn id="64" dur="500" fill="hold"/>
                                        <p:tgtEl>
                                          <p:spTgt spid="37"/>
                                        </p:tgtEl>
                                        <p:attrNameLst>
                                          <p:attrName>ppt_h</p:attrName>
                                        </p:attrNameLst>
                                      </p:cBhvr>
                                      <p:tavLst>
                                        <p:tav tm="0">
                                          <p:val>
                                            <p:fltVal val="0"/>
                                          </p:val>
                                        </p:tav>
                                        <p:tav tm="100000">
                                          <p:val>
                                            <p:strVal val="#ppt_h"/>
                                          </p:val>
                                        </p:tav>
                                      </p:tavLst>
                                    </p:anim>
                                    <p:anim calcmode="lin" valueType="num">
                                      <p:cBhvr>
                                        <p:cTn id="65" dur="500" fill="hold"/>
                                        <p:tgtEl>
                                          <p:spTgt spid="37"/>
                                        </p:tgtEl>
                                        <p:attrNameLst>
                                          <p:attrName>style.rotation</p:attrName>
                                        </p:attrNameLst>
                                      </p:cBhvr>
                                      <p:tavLst>
                                        <p:tav tm="0">
                                          <p:val>
                                            <p:fltVal val="360"/>
                                          </p:val>
                                        </p:tav>
                                        <p:tav tm="100000">
                                          <p:val>
                                            <p:fltVal val="0"/>
                                          </p:val>
                                        </p:tav>
                                      </p:tavLst>
                                    </p:anim>
                                    <p:animEffect transition="in" filter="fade">
                                      <p:cBhvr>
                                        <p:cTn id="66" dur="500"/>
                                        <p:tgtEl>
                                          <p:spTgt spid="37"/>
                                        </p:tgtEl>
                                      </p:cBhvr>
                                    </p:animEffect>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67029FE9-294A-4ECD-ACBE-CAA867331807}"/>
              </a:ext>
            </a:extLst>
          </p:cNvPr>
          <p:cNvPicPr>
            <a:picLocks noChangeAspect="1"/>
          </p:cNvPicPr>
          <p:nvPr/>
        </p:nvPicPr>
        <p:blipFill>
          <a:blip r:embed="rId2"/>
          <a:stretch>
            <a:fillRect/>
          </a:stretch>
        </p:blipFill>
        <p:spPr>
          <a:xfrm>
            <a:off x="-23814" y="0"/>
            <a:ext cx="12215813" cy="6858000"/>
          </a:xfrm>
          <a:prstGeom prst="rect">
            <a:avLst/>
          </a:prstGeom>
        </p:spPr>
      </p:pic>
      <p:grpSp>
        <p:nvGrpSpPr>
          <p:cNvPr id="22" name="Group 21">
            <a:extLst>
              <a:ext uri="{FF2B5EF4-FFF2-40B4-BE49-F238E27FC236}">
                <a16:creationId xmlns:a16="http://schemas.microsoft.com/office/drawing/2014/main" id="{66CB3B0A-187B-9378-00DA-F77DD981A93C}"/>
              </a:ext>
            </a:extLst>
          </p:cNvPr>
          <p:cNvGrpSpPr/>
          <p:nvPr/>
        </p:nvGrpSpPr>
        <p:grpSpPr>
          <a:xfrm>
            <a:off x="485980" y="2125123"/>
            <a:ext cx="2004169" cy="1891318"/>
            <a:chOff x="1092722" y="4698312"/>
            <a:chExt cx="2004169" cy="1891318"/>
          </a:xfrm>
        </p:grpSpPr>
        <p:sp>
          <p:nvSpPr>
            <p:cNvPr id="23" name="Oval 22">
              <a:extLst>
                <a:ext uri="{FF2B5EF4-FFF2-40B4-BE49-F238E27FC236}">
                  <a16:creationId xmlns:a16="http://schemas.microsoft.com/office/drawing/2014/main" id="{E49752E8-1DC8-5581-F9DD-3B572FDBFEB8}"/>
                </a:ext>
              </a:extLst>
            </p:cNvPr>
            <p:cNvSpPr/>
            <p:nvPr/>
          </p:nvSpPr>
          <p:spPr>
            <a:xfrm>
              <a:off x="1092722" y="4698312"/>
              <a:ext cx="2004169" cy="1891318"/>
            </a:xfrm>
            <a:prstGeom prst="ellipse">
              <a:avLst/>
            </a:prstGeom>
            <a:solidFill>
              <a:schemeClr val="bg1"/>
            </a:solidFill>
            <a:ln w="76200">
              <a:solidFill>
                <a:srgbClr val="FFB8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06C3CC5-5232-029F-5AAC-904353E5543E}"/>
                </a:ext>
              </a:extLst>
            </p:cNvPr>
            <p:cNvSpPr txBox="1"/>
            <p:nvPr/>
          </p:nvSpPr>
          <p:spPr>
            <a:xfrm>
              <a:off x="1385767" y="5029887"/>
              <a:ext cx="1418078" cy="1323439"/>
            </a:xfrm>
            <a:prstGeom prst="rect">
              <a:avLst/>
            </a:prstGeom>
            <a:noFill/>
          </p:spPr>
          <p:txBody>
            <a:bodyPr wrap="square" rtlCol="0">
              <a:spAutoFit/>
            </a:bodyPr>
            <a:lstStyle/>
            <a:p>
              <a:pPr algn="ctr"/>
              <a:r>
                <a:rPr lang="en-US" sz="4000" b="1" dirty="0"/>
                <a:t>CỌ RỬA</a:t>
              </a:r>
            </a:p>
          </p:txBody>
        </p:sp>
      </p:grpSp>
      <p:grpSp>
        <p:nvGrpSpPr>
          <p:cNvPr id="25" name="Group 24">
            <a:extLst>
              <a:ext uri="{FF2B5EF4-FFF2-40B4-BE49-F238E27FC236}">
                <a16:creationId xmlns:a16="http://schemas.microsoft.com/office/drawing/2014/main" id="{07BB3972-D928-FF23-C06C-8A83B5ACC2AD}"/>
              </a:ext>
            </a:extLst>
          </p:cNvPr>
          <p:cNvGrpSpPr/>
          <p:nvPr/>
        </p:nvGrpSpPr>
        <p:grpSpPr>
          <a:xfrm>
            <a:off x="519413" y="4551576"/>
            <a:ext cx="2004169" cy="1891318"/>
            <a:chOff x="1092722" y="4698312"/>
            <a:chExt cx="2004169" cy="1891318"/>
          </a:xfrm>
        </p:grpSpPr>
        <p:sp>
          <p:nvSpPr>
            <p:cNvPr id="26" name="Oval 25">
              <a:extLst>
                <a:ext uri="{FF2B5EF4-FFF2-40B4-BE49-F238E27FC236}">
                  <a16:creationId xmlns:a16="http://schemas.microsoft.com/office/drawing/2014/main" id="{98A440C0-E6D3-2C7B-C45F-AB4E1460BC4D}"/>
                </a:ext>
              </a:extLst>
            </p:cNvPr>
            <p:cNvSpPr/>
            <p:nvPr/>
          </p:nvSpPr>
          <p:spPr>
            <a:xfrm>
              <a:off x="1092722" y="4698312"/>
              <a:ext cx="2004169" cy="1891318"/>
            </a:xfrm>
            <a:prstGeom prst="ellipse">
              <a:avLst/>
            </a:prstGeom>
            <a:solidFill>
              <a:schemeClr val="bg1"/>
            </a:solidFill>
            <a:ln w="76200">
              <a:solidFill>
                <a:srgbClr val="FFB8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287C9AFB-2A47-B613-4BA9-DF22E52F7ED9}"/>
                </a:ext>
              </a:extLst>
            </p:cNvPr>
            <p:cNvSpPr txBox="1"/>
            <p:nvPr/>
          </p:nvSpPr>
          <p:spPr>
            <a:xfrm>
              <a:off x="1385767" y="5029887"/>
              <a:ext cx="1418078" cy="1323439"/>
            </a:xfrm>
            <a:prstGeom prst="rect">
              <a:avLst/>
            </a:prstGeom>
            <a:noFill/>
          </p:spPr>
          <p:txBody>
            <a:bodyPr wrap="square" rtlCol="0">
              <a:spAutoFit/>
            </a:bodyPr>
            <a:lstStyle/>
            <a:p>
              <a:pPr algn="ctr"/>
              <a:r>
                <a:rPr lang="en-US" sz="4000" b="1" dirty="0"/>
                <a:t>LAU</a:t>
              </a:r>
            </a:p>
            <a:p>
              <a:pPr algn="ctr"/>
              <a:r>
                <a:rPr lang="en-US" sz="4000" b="1" dirty="0"/>
                <a:t>CHÙI</a:t>
              </a:r>
            </a:p>
          </p:txBody>
        </p:sp>
      </p:grpSp>
      <p:grpSp>
        <p:nvGrpSpPr>
          <p:cNvPr id="28" name="Group 27">
            <a:extLst>
              <a:ext uri="{FF2B5EF4-FFF2-40B4-BE49-F238E27FC236}">
                <a16:creationId xmlns:a16="http://schemas.microsoft.com/office/drawing/2014/main" id="{698E3E95-D00F-175B-784B-F86210C2740D}"/>
              </a:ext>
            </a:extLst>
          </p:cNvPr>
          <p:cNvGrpSpPr/>
          <p:nvPr/>
        </p:nvGrpSpPr>
        <p:grpSpPr>
          <a:xfrm>
            <a:off x="6863736" y="4628955"/>
            <a:ext cx="2004169" cy="1891318"/>
            <a:chOff x="1092722" y="4698312"/>
            <a:chExt cx="2004169" cy="1891318"/>
          </a:xfrm>
        </p:grpSpPr>
        <p:sp>
          <p:nvSpPr>
            <p:cNvPr id="29" name="Oval 28">
              <a:extLst>
                <a:ext uri="{FF2B5EF4-FFF2-40B4-BE49-F238E27FC236}">
                  <a16:creationId xmlns:a16="http://schemas.microsoft.com/office/drawing/2014/main" id="{C1030F8E-65B4-A110-B1E2-C05362AD1CCF}"/>
                </a:ext>
              </a:extLst>
            </p:cNvPr>
            <p:cNvSpPr/>
            <p:nvPr/>
          </p:nvSpPr>
          <p:spPr>
            <a:xfrm>
              <a:off x="1092722" y="4698312"/>
              <a:ext cx="2004169" cy="1891318"/>
            </a:xfrm>
            <a:prstGeom prst="ellipse">
              <a:avLst/>
            </a:prstGeom>
            <a:solidFill>
              <a:schemeClr val="bg1"/>
            </a:solidFill>
            <a:ln w="76200">
              <a:solidFill>
                <a:srgbClr val="FFB8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7C7B534-3D40-6D58-8B56-D7730C8B7085}"/>
                </a:ext>
              </a:extLst>
            </p:cNvPr>
            <p:cNvSpPr txBox="1"/>
            <p:nvPr/>
          </p:nvSpPr>
          <p:spPr>
            <a:xfrm>
              <a:off x="1385767" y="5029887"/>
              <a:ext cx="1418078" cy="1323439"/>
            </a:xfrm>
            <a:prstGeom prst="rect">
              <a:avLst/>
            </a:prstGeom>
            <a:noFill/>
          </p:spPr>
          <p:txBody>
            <a:bodyPr wrap="square" rtlCol="0">
              <a:spAutoFit/>
            </a:bodyPr>
            <a:lstStyle/>
            <a:p>
              <a:pPr algn="ctr"/>
              <a:r>
                <a:rPr lang="en-US" sz="4000" b="1" dirty="0"/>
                <a:t>QUÉT </a:t>
              </a:r>
            </a:p>
            <a:p>
              <a:pPr algn="ctr"/>
              <a:r>
                <a:rPr lang="en-US" sz="4000" b="1" dirty="0"/>
                <a:t>DỌN</a:t>
              </a:r>
            </a:p>
          </p:txBody>
        </p:sp>
      </p:grpSp>
      <p:grpSp>
        <p:nvGrpSpPr>
          <p:cNvPr id="31" name="Group 30">
            <a:extLst>
              <a:ext uri="{FF2B5EF4-FFF2-40B4-BE49-F238E27FC236}">
                <a16:creationId xmlns:a16="http://schemas.microsoft.com/office/drawing/2014/main" id="{C0AABA8C-CC97-5F18-9BD4-DDE72A4417EB}"/>
              </a:ext>
            </a:extLst>
          </p:cNvPr>
          <p:cNvGrpSpPr/>
          <p:nvPr/>
        </p:nvGrpSpPr>
        <p:grpSpPr>
          <a:xfrm>
            <a:off x="6981740" y="2206429"/>
            <a:ext cx="2004169" cy="1891318"/>
            <a:chOff x="1092722" y="4698312"/>
            <a:chExt cx="2004169" cy="1891318"/>
          </a:xfrm>
        </p:grpSpPr>
        <p:sp>
          <p:nvSpPr>
            <p:cNvPr id="32" name="Oval 31">
              <a:extLst>
                <a:ext uri="{FF2B5EF4-FFF2-40B4-BE49-F238E27FC236}">
                  <a16:creationId xmlns:a16="http://schemas.microsoft.com/office/drawing/2014/main" id="{F153C78D-3994-12E5-8579-F768D53E618E}"/>
                </a:ext>
              </a:extLst>
            </p:cNvPr>
            <p:cNvSpPr/>
            <p:nvPr/>
          </p:nvSpPr>
          <p:spPr>
            <a:xfrm>
              <a:off x="1092722" y="4698312"/>
              <a:ext cx="2004169" cy="1891318"/>
            </a:xfrm>
            <a:prstGeom prst="ellipse">
              <a:avLst/>
            </a:prstGeom>
            <a:solidFill>
              <a:schemeClr val="bg1"/>
            </a:solidFill>
            <a:ln w="76200">
              <a:solidFill>
                <a:srgbClr val="FFB8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22649A58-AE98-8BA5-0578-026E96B97C63}"/>
                </a:ext>
              </a:extLst>
            </p:cNvPr>
            <p:cNvSpPr txBox="1"/>
            <p:nvPr/>
          </p:nvSpPr>
          <p:spPr>
            <a:xfrm>
              <a:off x="1213915" y="4993936"/>
              <a:ext cx="1764972" cy="1569660"/>
            </a:xfrm>
            <a:prstGeom prst="rect">
              <a:avLst/>
            </a:prstGeom>
            <a:noFill/>
          </p:spPr>
          <p:txBody>
            <a:bodyPr wrap="square" rtlCol="0">
              <a:spAutoFit/>
            </a:bodyPr>
            <a:lstStyle/>
            <a:p>
              <a:pPr algn="ctr"/>
              <a:r>
                <a:rPr lang="en-US" sz="3200" b="1" dirty="0"/>
                <a:t>HÓT RÁC</a:t>
              </a:r>
            </a:p>
            <a:p>
              <a:pPr algn="ctr"/>
              <a:r>
                <a:rPr lang="en-US" sz="3200" b="1" dirty="0"/>
                <a:t>(XÚC RÁC)</a:t>
              </a:r>
            </a:p>
          </p:txBody>
        </p:sp>
      </p:grpSp>
      <p:pic>
        <p:nvPicPr>
          <p:cNvPr id="34" name="Picture 33">
            <a:extLst>
              <a:ext uri="{FF2B5EF4-FFF2-40B4-BE49-F238E27FC236}">
                <a16:creationId xmlns:a16="http://schemas.microsoft.com/office/drawing/2014/main" id="{85F507A4-0AB3-160A-A6CB-F4157DB71D65}"/>
              </a:ext>
            </a:extLst>
          </p:cNvPr>
          <p:cNvPicPr>
            <a:picLocks noChangeAspect="1"/>
          </p:cNvPicPr>
          <p:nvPr/>
        </p:nvPicPr>
        <p:blipFill>
          <a:blip r:embed="rId3"/>
          <a:stretch>
            <a:fillRect/>
          </a:stretch>
        </p:blipFill>
        <p:spPr>
          <a:xfrm>
            <a:off x="2760068" y="2194610"/>
            <a:ext cx="1234390" cy="1234390"/>
          </a:xfrm>
          <a:prstGeom prst="ellipse">
            <a:avLst/>
          </a:prstGeom>
          <a:ln w="190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5" name="Picture 34">
            <a:extLst>
              <a:ext uri="{FF2B5EF4-FFF2-40B4-BE49-F238E27FC236}">
                <a16:creationId xmlns:a16="http://schemas.microsoft.com/office/drawing/2014/main" id="{16E811CB-54E4-0454-8C24-0209BC15748F}"/>
              </a:ext>
            </a:extLst>
          </p:cNvPr>
          <p:cNvPicPr>
            <a:picLocks noChangeAspect="1"/>
          </p:cNvPicPr>
          <p:nvPr/>
        </p:nvPicPr>
        <p:blipFill>
          <a:blip r:embed="rId4"/>
          <a:stretch>
            <a:fillRect/>
          </a:stretch>
        </p:blipFill>
        <p:spPr>
          <a:xfrm>
            <a:off x="4146131" y="2125123"/>
            <a:ext cx="2181712" cy="1837231"/>
          </a:xfrm>
          <a:prstGeom prst="rect">
            <a:avLst/>
          </a:prstGeom>
        </p:spPr>
      </p:pic>
      <p:pic>
        <p:nvPicPr>
          <p:cNvPr id="41" name="Picture 40">
            <a:extLst>
              <a:ext uri="{FF2B5EF4-FFF2-40B4-BE49-F238E27FC236}">
                <a16:creationId xmlns:a16="http://schemas.microsoft.com/office/drawing/2014/main" id="{C9F74D9A-12C0-1F44-921D-C3050E00683F}"/>
              </a:ext>
            </a:extLst>
          </p:cNvPr>
          <p:cNvPicPr>
            <a:picLocks noChangeAspect="1"/>
          </p:cNvPicPr>
          <p:nvPr/>
        </p:nvPicPr>
        <p:blipFill>
          <a:blip r:embed="rId5"/>
          <a:stretch>
            <a:fillRect/>
          </a:stretch>
        </p:blipFill>
        <p:spPr>
          <a:xfrm>
            <a:off x="2850917" y="4531668"/>
            <a:ext cx="1968598" cy="2277042"/>
          </a:xfrm>
          <a:prstGeom prst="rect">
            <a:avLst/>
          </a:prstGeom>
        </p:spPr>
      </p:pic>
      <p:pic>
        <p:nvPicPr>
          <p:cNvPr id="42" name="Picture 41">
            <a:extLst>
              <a:ext uri="{FF2B5EF4-FFF2-40B4-BE49-F238E27FC236}">
                <a16:creationId xmlns:a16="http://schemas.microsoft.com/office/drawing/2014/main" id="{ABF49851-4FE7-9DAB-EF92-E00CAAF781FF}"/>
              </a:ext>
            </a:extLst>
          </p:cNvPr>
          <p:cNvPicPr>
            <a:picLocks noChangeAspect="1"/>
          </p:cNvPicPr>
          <p:nvPr/>
        </p:nvPicPr>
        <p:blipFill>
          <a:blip r:embed="rId6"/>
          <a:stretch>
            <a:fillRect/>
          </a:stretch>
        </p:blipFill>
        <p:spPr>
          <a:xfrm>
            <a:off x="9210404" y="2084175"/>
            <a:ext cx="1364868" cy="2026257"/>
          </a:xfrm>
          <a:prstGeom prst="rect">
            <a:avLst/>
          </a:prstGeom>
        </p:spPr>
      </p:pic>
      <p:pic>
        <p:nvPicPr>
          <p:cNvPr id="43" name="Picture 42">
            <a:extLst>
              <a:ext uri="{FF2B5EF4-FFF2-40B4-BE49-F238E27FC236}">
                <a16:creationId xmlns:a16="http://schemas.microsoft.com/office/drawing/2014/main" id="{10448B53-DA86-90A7-654C-40CC0387E8A3}"/>
              </a:ext>
            </a:extLst>
          </p:cNvPr>
          <p:cNvPicPr>
            <a:picLocks noChangeAspect="1"/>
          </p:cNvPicPr>
          <p:nvPr/>
        </p:nvPicPr>
        <p:blipFill>
          <a:blip r:embed="rId7"/>
          <a:stretch>
            <a:fillRect/>
          </a:stretch>
        </p:blipFill>
        <p:spPr>
          <a:xfrm>
            <a:off x="10887228" y="1932261"/>
            <a:ext cx="882288" cy="2277042"/>
          </a:xfrm>
          <a:prstGeom prst="rect">
            <a:avLst/>
          </a:prstGeom>
        </p:spPr>
      </p:pic>
      <p:pic>
        <p:nvPicPr>
          <p:cNvPr id="44" name="Picture 43">
            <a:extLst>
              <a:ext uri="{FF2B5EF4-FFF2-40B4-BE49-F238E27FC236}">
                <a16:creationId xmlns:a16="http://schemas.microsoft.com/office/drawing/2014/main" id="{9A00B629-57DE-5D13-4F88-7D12B75F10BB}"/>
              </a:ext>
            </a:extLst>
          </p:cNvPr>
          <p:cNvPicPr>
            <a:picLocks noChangeAspect="1"/>
          </p:cNvPicPr>
          <p:nvPr/>
        </p:nvPicPr>
        <p:blipFill>
          <a:blip r:embed="rId8"/>
          <a:stretch>
            <a:fillRect/>
          </a:stretch>
        </p:blipFill>
        <p:spPr>
          <a:xfrm rot="20410877">
            <a:off x="8900760" y="4628623"/>
            <a:ext cx="1687930" cy="2202801"/>
          </a:xfrm>
          <a:prstGeom prst="rect">
            <a:avLst/>
          </a:prstGeom>
        </p:spPr>
      </p:pic>
      <p:pic>
        <p:nvPicPr>
          <p:cNvPr id="4" name="Picture 3">
            <a:extLst>
              <a:ext uri="{FF2B5EF4-FFF2-40B4-BE49-F238E27FC236}">
                <a16:creationId xmlns:a16="http://schemas.microsoft.com/office/drawing/2014/main" id="{10DC0BE6-34CD-4E53-AB9E-586511C1A983}"/>
              </a:ext>
            </a:extLst>
          </p:cNvPr>
          <p:cNvPicPr>
            <a:picLocks noChangeAspect="1"/>
          </p:cNvPicPr>
          <p:nvPr/>
        </p:nvPicPr>
        <p:blipFill>
          <a:blip r:embed="rId9"/>
          <a:stretch>
            <a:fillRect/>
          </a:stretch>
        </p:blipFill>
        <p:spPr>
          <a:xfrm>
            <a:off x="1720030" y="461314"/>
            <a:ext cx="8751940" cy="1178142"/>
          </a:xfrm>
          <a:prstGeom prst="rect">
            <a:avLst/>
          </a:prstGeom>
        </p:spPr>
      </p:pic>
      <p:pic>
        <p:nvPicPr>
          <p:cNvPr id="2" name="Picture 1">
            <a:extLst>
              <a:ext uri="{FF2B5EF4-FFF2-40B4-BE49-F238E27FC236}">
                <a16:creationId xmlns:a16="http://schemas.microsoft.com/office/drawing/2014/main" id="{9A2239C9-8BB5-1FDB-2CB2-510A9753A7A6}"/>
              </a:ext>
            </a:extLst>
          </p:cNvPr>
          <p:cNvPicPr>
            <a:picLocks noChangeAspect="1"/>
          </p:cNvPicPr>
          <p:nvPr/>
        </p:nvPicPr>
        <p:blipFill>
          <a:blip r:embed="rId10"/>
          <a:stretch>
            <a:fillRect/>
          </a:stretch>
        </p:blipFill>
        <p:spPr>
          <a:xfrm rot="20115054">
            <a:off x="10737630" y="220633"/>
            <a:ext cx="1268548" cy="1261395"/>
          </a:xfrm>
          <a:prstGeom prst="rect">
            <a:avLst/>
          </a:prstGeom>
        </p:spPr>
      </p:pic>
      <p:pic>
        <p:nvPicPr>
          <p:cNvPr id="3" name="Picture 2">
            <a:extLst>
              <a:ext uri="{FF2B5EF4-FFF2-40B4-BE49-F238E27FC236}">
                <a16:creationId xmlns:a16="http://schemas.microsoft.com/office/drawing/2014/main" id="{94326638-DD9D-F93C-CDF6-1AC206DB4F7C}"/>
              </a:ext>
            </a:extLst>
          </p:cNvPr>
          <p:cNvPicPr>
            <a:picLocks noChangeAspect="1"/>
          </p:cNvPicPr>
          <p:nvPr/>
        </p:nvPicPr>
        <p:blipFill>
          <a:blip r:embed="rId11"/>
          <a:stretch>
            <a:fillRect/>
          </a:stretch>
        </p:blipFill>
        <p:spPr>
          <a:xfrm>
            <a:off x="413155" y="268781"/>
            <a:ext cx="1269194" cy="1165097"/>
          </a:xfrm>
          <a:prstGeom prst="rect">
            <a:avLst/>
          </a:prstGeom>
        </p:spPr>
      </p:pic>
    </p:spTree>
    <p:extLst>
      <p:ext uri="{BB962C8B-B14F-4D97-AF65-F5344CB8AC3E}">
        <p14:creationId xmlns:p14="http://schemas.microsoft.com/office/powerpoint/2010/main" val="37269908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TotalTime>
  <Words>348</Words>
  <Application>Microsoft Office PowerPoint</Application>
  <PresentationFormat>Widescreen</PresentationFormat>
  <Paragraphs>48</Paragraphs>
  <Slides>15</Slides>
  <Notes>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Aptos</vt:lpstr>
      <vt:lpstr>Aptos Display</vt:lpstr>
      <vt:lpstr>Arial</vt:lpstr>
      <vt:lpstr>Coiny</vt:lpstr>
      <vt:lpstr>iCiel Cadena</vt:lpstr>
      <vt:lpstr>Times New Roman</vt:lpstr>
      <vt:lpstr>UTM Cookies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dc:creator>
  <cp:lastModifiedBy>11332</cp:lastModifiedBy>
  <cp:revision>3</cp:revision>
  <dcterms:created xsi:type="dcterms:W3CDTF">2024-12-20T10:32:35Z</dcterms:created>
  <dcterms:modified xsi:type="dcterms:W3CDTF">2024-12-20T23:39:23Z</dcterms:modified>
</cp:coreProperties>
</file>