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7" r:id="rId2"/>
    <p:sldMasterId id="2147483689" r:id="rId3"/>
    <p:sldMasterId id="2147483702" r:id="rId4"/>
  </p:sldMasterIdLst>
  <p:notesMasterIdLst>
    <p:notesMasterId r:id="rId17"/>
  </p:notesMasterIdLst>
  <p:handoutMasterIdLst>
    <p:handoutMasterId r:id="rId18"/>
  </p:handoutMasterIdLst>
  <p:sldIdLst>
    <p:sldId id="374" r:id="rId5"/>
    <p:sldId id="267" r:id="rId6"/>
    <p:sldId id="344" r:id="rId7"/>
    <p:sldId id="345" r:id="rId8"/>
    <p:sldId id="330" r:id="rId9"/>
    <p:sldId id="311" r:id="rId10"/>
    <p:sldId id="876" r:id="rId11"/>
    <p:sldId id="298" r:id="rId12"/>
    <p:sldId id="276" r:id="rId13"/>
    <p:sldId id="275" r:id="rId14"/>
    <p:sldId id="877" r:id="rId15"/>
    <p:sldId id="315" r:id="rId16"/>
  </p:sldIdLst>
  <p:sldSz cx="12192000" cy="6858000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9219D8-B946-4AD3-B5ED-0E1B472A9A35}">
          <p14:sldIdLst>
            <p14:sldId id="374"/>
          </p14:sldIdLst>
        </p14:section>
        <p14:section name="Hoạt động khởi động" id="{FFA82476-3458-49B5-BC48-CA7B1A5DC5AA}">
          <p14:sldIdLst>
            <p14:sldId id="267"/>
            <p14:sldId id="344"/>
          </p14:sldIdLst>
        </p14:section>
        <p14:section name="Thực hành" id="{D8314FA7-A56C-4889-B615-49B0A4A1ADDA}">
          <p14:sldIdLst>
            <p14:sldId id="345"/>
            <p14:sldId id="330"/>
            <p14:sldId id="311"/>
            <p14:sldId id="876"/>
            <p14:sldId id="298"/>
          </p14:sldIdLst>
        </p14:section>
        <p14:section name="HĐ ứng dụng, sáng tạo" id="{95F6D8ED-9D5A-4E63-9799-CD74F9E1D4CF}">
          <p14:sldIdLst>
            <p14:sldId id="276"/>
            <p14:sldId id="275"/>
            <p14:sldId id="877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D5F"/>
    <a:srgbClr val="2D7570"/>
    <a:srgbClr val="95DAC1"/>
    <a:srgbClr val="706AAC"/>
    <a:srgbClr val="404040"/>
    <a:srgbClr val="FFFFFF"/>
    <a:srgbClr val="FFBF86"/>
    <a:srgbClr val="82B7B3"/>
    <a:srgbClr val="FFEBA1"/>
    <a:srgbClr val="C2F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0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2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358396-FC0B-A981-116D-28C561CAC2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2DEBD-D9A3-36DD-85B2-32841139F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A4E6F-A00B-4D70-8D93-B6A22EFBD6CA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71120-73CB-9640-A5A3-2AA453BD2F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3266B-23FF-2D17-B03C-AD7A4E6FF6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A66F9-449F-4764-8CFE-0755E86CB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9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FF68E-C91B-4EBD-BC97-DDAD07B77336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7AA07-A8EF-45CB-9373-8F90A1BD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1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7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9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B090-143B-4E4A-BAD4-D714F7666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0A1B-0C55-4FB6-89AE-97B0B2D64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B5A24-F53C-4F68-BA02-0DF10286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119BE-EE56-4070-97AC-2143642E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B7CF3-1CE1-4096-BB7F-04ACC9B0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3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C484E-4F78-4ABA-9344-5CA1CC6E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47A4B-57E5-4E00-BE3F-28006B040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06781-7211-4DAC-B3E2-2A84BED4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CEDB6-F475-4253-9897-0B384BEC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C98B7-0760-42E0-A82D-8B454981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11836-E959-4191-956E-8371982EE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31E88-0D50-4805-9085-D69F27382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98963-5216-468E-BECD-81B80850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46298-607B-47B9-88C3-DE8220FC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8FA67-AE86-48A1-BF32-CBD117C0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0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8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18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0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DE8D2-B29D-49BB-AA12-29E0A1E32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517" y="-471924"/>
            <a:ext cx="1674098" cy="16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5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6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B119-3722-498C-BFBB-BD904B62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0980F-D870-4EB6-89ED-2731EC477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8E20-1965-4E57-AB79-B8844E91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24BFC-A226-4213-A8B1-215789DB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CFF3F-6A5C-4A0F-80AE-8DF6634E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7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1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46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130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321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263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898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638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28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C1C96-9CBF-4022-9D24-CAE3BAA8A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BDC59-1348-4B53-9C3B-83C260595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A076-B291-4405-9857-4137D189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F8E67-1A7C-4093-B3F5-08E8BEDC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3B094-A45C-4F21-AD75-ED6C1E66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57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017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390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194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264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3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057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273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13580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35744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99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F9C8-42EA-4960-9F44-16598F26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8E0CA-3881-4AE3-B3E5-73FA4300A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094C1-9E56-4C71-BD2D-872D35D7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9B55B-D7BB-4A42-8A55-34B7A083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D785A-758D-45DD-8877-15CD5F04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98BB-896B-489C-AFF3-7651B303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6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789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01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530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220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937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25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6694-36AC-4ADB-8AF9-9A3FFFF4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7AD0E-5B8B-459D-877B-0BD448B5E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ADC7D-1B7A-4E62-A65C-8DE703CF5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1D03C-0DAB-40A9-82D2-6BFD9CB8E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49F92-2A81-4F40-B2F6-38179C674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89338-54C8-4F37-A683-35E8C736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1DC8DA-5846-496D-BB03-2FE48BD4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B7DED-38F7-4DA0-96F0-6ECD8D19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6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C641-D55A-4447-9BB8-7FE74B49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FF596-3983-492A-B58D-5242AE08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B3FFE-7840-4020-90F4-1BD9C943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61FCA-7947-461A-9CA0-14A256B7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7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6D5942-FD1D-49E7-BC6F-2FC0441D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32575-D84D-4CE9-9C5A-776530AF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922CB-6A8D-43AC-B403-40453A4D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8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CF52-C594-49DD-8D5B-55A96B1E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B52B3-45EF-4130-83AF-3D5F6472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CF833-12FE-4FBF-8F05-9A8D0B057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57B50-03F6-429B-9C32-E8C6147B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FE3B2-F6A7-4B58-B902-3B5D0B88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F479B-2999-4C66-8706-285A012B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ADCC-90E2-463F-8E4E-74DF0802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8F873F-A2F7-4F6C-B8E3-FA524C93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D9F99-5F18-4A7A-932F-7912BC2B0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9CE14-E7BE-4D6B-9D33-5E47E6C2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4569D-CA82-4AAF-A0DD-32BA2BEE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05C6C-11F5-45F6-A3CB-9D3E822B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9A4B85-9B73-4DDD-B280-5995255A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9229C-40E5-4EA5-AA62-FA90EAF20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BA198-D9E9-4E9C-A74D-F5BD1D04C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4DAC-DEBA-409E-B689-FA117DE27209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56EA3-13A9-4304-B61F-91E882AD4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33ABC-3E52-4CB7-BBE3-BF8118A2D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6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42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5152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2024/12/20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29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3.png"/><Relationship Id="rId18" Type="http://schemas.openxmlformats.org/officeDocument/2006/relationships/image" Target="../media/image26.svg"/><Relationship Id="rId3" Type="http://schemas.openxmlformats.org/officeDocument/2006/relationships/image" Target="../media/image16.jpeg"/><Relationship Id="rId7" Type="http://schemas.openxmlformats.org/officeDocument/2006/relationships/image" Target="../media/image9.png"/><Relationship Id="rId12" Type="http://schemas.openxmlformats.org/officeDocument/2006/relationships/image" Target="../media/image22.svg"/><Relationship Id="rId17" Type="http://schemas.openxmlformats.org/officeDocument/2006/relationships/image" Target="../media/image25.png"/><Relationship Id="rId2" Type="http://schemas.openxmlformats.org/officeDocument/2006/relationships/image" Target="../media/image15.jpe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21.png"/><Relationship Id="rId5" Type="http://schemas.openxmlformats.org/officeDocument/2006/relationships/image" Target="../media/image18.jpeg"/><Relationship Id="rId15" Type="http://schemas.openxmlformats.org/officeDocument/2006/relationships/image" Target="../media/image13.png"/><Relationship Id="rId10" Type="http://schemas.openxmlformats.org/officeDocument/2006/relationships/image" Target="../media/image20.svg"/><Relationship Id="rId4" Type="http://schemas.openxmlformats.org/officeDocument/2006/relationships/image" Target="../media/image17.jpe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3.png"/><Relationship Id="rId18" Type="http://schemas.openxmlformats.org/officeDocument/2006/relationships/image" Target="../media/image26.svg"/><Relationship Id="rId3" Type="http://schemas.openxmlformats.org/officeDocument/2006/relationships/image" Target="../media/image16.jpeg"/><Relationship Id="rId7" Type="http://schemas.openxmlformats.org/officeDocument/2006/relationships/image" Target="../media/image9.png"/><Relationship Id="rId12" Type="http://schemas.openxmlformats.org/officeDocument/2006/relationships/image" Target="../media/image22.svg"/><Relationship Id="rId17" Type="http://schemas.openxmlformats.org/officeDocument/2006/relationships/image" Target="../media/image25.png"/><Relationship Id="rId2" Type="http://schemas.openxmlformats.org/officeDocument/2006/relationships/image" Target="../media/image15.jpe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21.png"/><Relationship Id="rId5" Type="http://schemas.openxmlformats.org/officeDocument/2006/relationships/image" Target="../media/image18.jpeg"/><Relationship Id="rId15" Type="http://schemas.openxmlformats.org/officeDocument/2006/relationships/image" Target="../media/image13.png"/><Relationship Id="rId10" Type="http://schemas.openxmlformats.org/officeDocument/2006/relationships/image" Target="../media/image20.svg"/><Relationship Id="rId4" Type="http://schemas.openxmlformats.org/officeDocument/2006/relationships/image" Target="../media/image17.jpe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emf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3.png"/><Relationship Id="rId18" Type="http://schemas.openxmlformats.org/officeDocument/2006/relationships/image" Target="../media/image26.svg"/><Relationship Id="rId3" Type="http://schemas.openxmlformats.org/officeDocument/2006/relationships/image" Target="../media/image16.jpeg"/><Relationship Id="rId7" Type="http://schemas.openxmlformats.org/officeDocument/2006/relationships/image" Target="../media/image9.png"/><Relationship Id="rId12" Type="http://schemas.openxmlformats.org/officeDocument/2006/relationships/image" Target="../media/image22.svg"/><Relationship Id="rId17" Type="http://schemas.openxmlformats.org/officeDocument/2006/relationships/image" Target="../media/image25.png"/><Relationship Id="rId2" Type="http://schemas.openxmlformats.org/officeDocument/2006/relationships/image" Target="../media/image15.jpe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21.png"/><Relationship Id="rId5" Type="http://schemas.openxmlformats.org/officeDocument/2006/relationships/image" Target="../media/image18.jpeg"/><Relationship Id="rId15" Type="http://schemas.openxmlformats.org/officeDocument/2006/relationships/image" Target="../media/image13.png"/><Relationship Id="rId10" Type="http://schemas.openxmlformats.org/officeDocument/2006/relationships/image" Target="../media/image20.svg"/><Relationship Id="rId4" Type="http://schemas.openxmlformats.org/officeDocument/2006/relationships/image" Target="../media/image17.jpe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tags" Target="../tags/tag3.xml"/><Relationship Id="rId7" Type="http://schemas.openxmlformats.org/officeDocument/2006/relationships/image" Target="../media/image3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2.jpe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4.xml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3.png"/><Relationship Id="rId18" Type="http://schemas.openxmlformats.org/officeDocument/2006/relationships/image" Target="../media/image12.svg"/><Relationship Id="rId3" Type="http://schemas.openxmlformats.org/officeDocument/2006/relationships/image" Target="../media/image16.jpeg"/><Relationship Id="rId7" Type="http://schemas.openxmlformats.org/officeDocument/2006/relationships/image" Target="../media/image9.png"/><Relationship Id="rId12" Type="http://schemas.openxmlformats.org/officeDocument/2006/relationships/image" Target="../media/image22.svg"/><Relationship Id="rId17" Type="http://schemas.openxmlformats.org/officeDocument/2006/relationships/image" Target="../media/image11.png"/><Relationship Id="rId2" Type="http://schemas.openxmlformats.org/officeDocument/2006/relationships/image" Target="../media/image15.jpe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21.png"/><Relationship Id="rId5" Type="http://schemas.openxmlformats.org/officeDocument/2006/relationships/image" Target="../media/image18.jpe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7.jpe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FA8266-32FE-475F-9FAA-A8927DA22FA1}"/>
              </a:ext>
            </a:extLst>
          </p:cNvPr>
          <p:cNvGrpSpPr/>
          <p:nvPr/>
        </p:nvGrpSpPr>
        <p:grpSpPr>
          <a:xfrm>
            <a:off x="1828799" y="1186190"/>
            <a:ext cx="8534402" cy="5166909"/>
            <a:chOff x="1828799" y="1186190"/>
            <a:chExt cx="8534402" cy="51669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B1335-0BBD-4412-A54C-8A877F0A9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95CE4B-C0B5-4FB4-852D-E0D756FA6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022" y="1186190"/>
              <a:ext cx="5429956" cy="9595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13E8E3-312D-43B0-A4FC-6AA977A6BBA3}"/>
                </a:ext>
              </a:extLst>
            </p:cNvPr>
            <p:cNvSpPr txBox="1"/>
            <p:nvPr/>
          </p:nvSpPr>
          <p:spPr>
            <a:xfrm>
              <a:off x="5369834" y="1305580"/>
              <a:ext cx="1446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đức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50BFA50-8B81-4CC8-9B63-DE7C61CB0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9" y="1868490"/>
            <a:ext cx="2583702" cy="5198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61323-32E1-44D9-A5C6-2BC372C5E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614" y="1828800"/>
            <a:ext cx="2736555" cy="4858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03F035-22F6-445D-B92F-204748081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C06E06-18CE-B43E-C239-E9590F7C5021}"/>
              </a:ext>
            </a:extLst>
          </p:cNvPr>
          <p:cNvSpPr txBox="1"/>
          <p:nvPr/>
        </p:nvSpPr>
        <p:spPr>
          <a:xfrm>
            <a:off x="4762056" y="3432144"/>
            <a:ext cx="3134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16 – </a:t>
            </a:r>
            <a:r>
              <a:rPr lang="en-US" sz="28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274905-8235-E9F5-4205-E7B7914ABFD0}"/>
              </a:ext>
            </a:extLst>
          </p:cNvPr>
          <p:cNvSpPr txBox="1"/>
          <p:nvPr/>
        </p:nvSpPr>
        <p:spPr>
          <a:xfrm>
            <a:off x="3346565" y="4202140"/>
            <a:ext cx="6391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54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54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46AB52-F127-8F81-5B0D-FD9A3DD3B0F2}"/>
              </a:ext>
            </a:extLst>
          </p:cNvPr>
          <p:cNvSpPr txBox="1"/>
          <p:nvPr/>
        </p:nvSpPr>
        <p:spPr>
          <a:xfrm>
            <a:off x="2931608" y="2413681"/>
            <a:ext cx="6391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2D757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rgbClr val="2D757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D757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2D757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4: </a:t>
            </a:r>
            <a:r>
              <a:rPr lang="en-US" sz="4400" b="1" dirty="0" err="1">
                <a:solidFill>
                  <a:srgbClr val="2D757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4400" b="1" dirty="0">
                <a:solidFill>
                  <a:srgbClr val="2D757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D757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2D757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D757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endParaRPr lang="en-US" sz="4400" b="1" dirty="0">
              <a:solidFill>
                <a:srgbClr val="2D757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7E990A42-CC3F-AAFD-9335-699057F032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" y="91296"/>
            <a:ext cx="1393457" cy="1314718"/>
          </a:xfrm>
          <a:prstGeom prst="ellipse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124973EC-01FA-953F-CE47-3CFD3CBB3B24}"/>
              </a:ext>
            </a:extLst>
          </p:cNvPr>
          <p:cNvSpPr txBox="1"/>
          <p:nvPr/>
        </p:nvSpPr>
        <p:spPr>
          <a:xfrm>
            <a:off x="2201000" y="277159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19325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651 0.05347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651 0.05348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9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9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9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42DBAA-BCC9-4626-BD88-A782D8369C3B}"/>
              </a:ext>
            </a:extLst>
          </p:cNvPr>
          <p:cNvSpPr/>
          <p:nvPr/>
        </p:nvSpPr>
        <p:spPr>
          <a:xfrm>
            <a:off x="852055" y="374073"/>
            <a:ext cx="10450026" cy="1034458"/>
          </a:xfrm>
          <a:prstGeom prst="roundRect">
            <a:avLst/>
          </a:prstGeom>
          <a:solidFill>
            <a:srgbClr val="36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2F417DB-690A-4FD9-AFEE-B59FD3590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277" y="2452255"/>
            <a:ext cx="3205879" cy="4924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1F0FF-920C-4D7E-8A23-8EF91439E758}"/>
              </a:ext>
            </a:extLst>
          </p:cNvPr>
          <p:cNvSpPr txBox="1"/>
          <p:nvPr/>
        </p:nvSpPr>
        <p:spPr>
          <a:xfrm>
            <a:off x="5581679" y="2127887"/>
            <a:ext cx="6218770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nêu 3 điều con đã học qua bài.</a:t>
            </a:r>
            <a:endParaRPr lang="en-US" sz="2600" dirty="0">
              <a:solidFill>
                <a:srgbClr val="EA4D5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167328-C968-4E07-8780-E2B58CF3C6D6}"/>
              </a:ext>
            </a:extLst>
          </p:cNvPr>
          <p:cNvSpPr txBox="1"/>
          <p:nvPr/>
        </p:nvSpPr>
        <p:spPr>
          <a:xfrm>
            <a:off x="-1506176" y="539814"/>
            <a:ext cx="12808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D77FE0-F779-1EE6-2E83-B14EBA31A1A4}"/>
              </a:ext>
            </a:extLst>
          </p:cNvPr>
          <p:cNvSpPr txBox="1"/>
          <p:nvPr/>
        </p:nvSpPr>
        <p:spPr>
          <a:xfrm>
            <a:off x="5581679" y="3449785"/>
            <a:ext cx="6801243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nêu 3 điều em thích sau khi học xong bài.</a:t>
            </a:r>
            <a:endParaRPr lang="en-US" sz="2600" dirty="0">
              <a:solidFill>
                <a:srgbClr val="EA4D5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1B7E48-266E-C4C2-07F9-12E9C2D8D95A}"/>
              </a:ext>
            </a:extLst>
          </p:cNvPr>
          <p:cNvSpPr txBox="1"/>
          <p:nvPr/>
        </p:nvSpPr>
        <p:spPr>
          <a:xfrm>
            <a:off x="5599816" y="4889268"/>
            <a:ext cx="6801243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nêu 3 việc cần làm sau khi học xong bài.</a:t>
            </a:r>
            <a:endParaRPr lang="en-US" sz="2600" dirty="0">
              <a:solidFill>
                <a:srgbClr val="EA4D5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artoon Star. Download a Free Preview or High Quality Adobe Illustrator Ai,  EPS, PDF and High Resolution JPEG ver… | Rainbow cartoon, Printable vintage  art, Cartoon">
            <a:extLst>
              <a:ext uri="{FF2B5EF4-FFF2-40B4-BE49-F238E27FC236}">
                <a16:creationId xmlns:a16="http://schemas.microsoft.com/office/drawing/2014/main" id="{7D15613B-9BF1-8319-C989-9AE2D34EA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741" l="15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07" y="1928803"/>
            <a:ext cx="817600" cy="8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rtoon Star. Download a Free Preview or High Quality Adobe Illustrator Ai,  EPS, PDF and High Resolution JPEG ver… | Rainbow cartoon, Printable vintage  art, Cartoon">
            <a:extLst>
              <a:ext uri="{FF2B5EF4-FFF2-40B4-BE49-F238E27FC236}">
                <a16:creationId xmlns:a16="http://schemas.microsoft.com/office/drawing/2014/main" id="{19981A43-3EA5-C229-9199-FC294046B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741" l="15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3" y="3285880"/>
            <a:ext cx="817600" cy="8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artoon Star. Download a Free Preview or High Quality Adobe Illustrator Ai,  EPS, PDF and High Resolution JPEG ver… | Rainbow cartoon, Printable vintage  art, Cartoon">
            <a:extLst>
              <a:ext uri="{FF2B5EF4-FFF2-40B4-BE49-F238E27FC236}">
                <a16:creationId xmlns:a16="http://schemas.microsoft.com/office/drawing/2014/main" id="{F64E4E2E-731D-9D6A-DFA7-9CF7DD23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741" l="15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79" y="4677945"/>
            <a:ext cx="817600" cy="8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590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8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8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8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8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decel="8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8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530D3F-104F-4051-6BE3-94541BEAC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15550" y="0"/>
            <a:ext cx="1217645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62CEF67-5F4D-CD5D-5F17-64D43CB68994}"/>
              </a:ext>
            </a:extLst>
          </p:cNvPr>
          <p:cNvGrpSpPr/>
          <p:nvPr/>
        </p:nvGrpSpPr>
        <p:grpSpPr>
          <a:xfrm>
            <a:off x="2362199" y="1327799"/>
            <a:ext cx="7467602" cy="3655800"/>
            <a:chOff x="838202" y="737756"/>
            <a:chExt cx="7619998" cy="528204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718480-F221-FF41-F34E-147AA850E187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A1414DE-D520-77C7-D3CC-6137C055514B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F2EC9D-7BC4-96CD-9686-02CD7F1FD7C3}"/>
              </a:ext>
            </a:extLst>
          </p:cNvPr>
          <p:cNvGrpSpPr/>
          <p:nvPr/>
        </p:nvGrpSpPr>
        <p:grpSpPr>
          <a:xfrm>
            <a:off x="-1627280" y="3505497"/>
            <a:ext cx="4797959" cy="4427381"/>
            <a:chOff x="-1614580" y="3505497"/>
            <a:chExt cx="4797959" cy="442738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87EA543-0DE8-AFD8-0B93-8B5355F80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14580" y="4732478"/>
              <a:ext cx="3917880" cy="3200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7F2E5C-8C49-D39A-0AFE-5928C8B2D598}"/>
                </a:ext>
              </a:extLst>
            </p:cNvPr>
            <p:cNvSpPr txBox="1"/>
            <p:nvPr/>
          </p:nvSpPr>
          <p:spPr>
            <a:xfrm>
              <a:off x="1453459" y="3505497"/>
              <a:ext cx="1729920" cy="5884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024FF0B-E751-165B-210E-9D845C54B82C}"/>
              </a:ext>
            </a:extLst>
          </p:cNvPr>
          <p:cNvSpPr txBox="1"/>
          <p:nvPr/>
        </p:nvSpPr>
        <p:spPr>
          <a:xfrm>
            <a:off x="2741175" y="2558117"/>
            <a:ext cx="6709650" cy="1267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Em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thực hiện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hứa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cuộc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sống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ngày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74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-Point Star 8"/>
          <p:cNvSpPr/>
          <p:nvPr/>
        </p:nvSpPr>
        <p:spPr>
          <a:xfrm>
            <a:off x="4889500" y="2349500"/>
            <a:ext cx="2413000" cy="2413000"/>
          </a:xfrm>
          <a:custGeom>
            <a:avLst/>
            <a:gdLst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193968 w 2895600"/>
              <a:gd name="connsiteY22" fmla="*/ 2171700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27219 w 2895600"/>
              <a:gd name="connsiteY22" fmla="*/ 2160617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62143 w 2895600"/>
              <a:gd name="connsiteY11" fmla="*/ 683559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12267 w 2895600"/>
              <a:gd name="connsiteY11" fmla="*/ 733436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95600" h="2895600">
                <a:moveTo>
                  <a:pt x="0" y="1447800"/>
                </a:moveTo>
                <a:lnTo>
                  <a:pt x="1447800" y="1447800"/>
                </a:lnTo>
                <a:lnTo>
                  <a:pt x="368069" y="846345"/>
                </a:lnTo>
                <a:cubicBezTo>
                  <a:pt x="376115" y="851848"/>
                  <a:pt x="390883" y="877521"/>
                  <a:pt x="398929" y="883024"/>
                </a:cubicBezTo>
                <a:lnTo>
                  <a:pt x="1447800" y="1447800"/>
                </a:lnTo>
                <a:lnTo>
                  <a:pt x="818029" y="362056"/>
                </a:lnTo>
                <a:lnTo>
                  <a:pt x="1447800" y="1447800"/>
                </a:lnTo>
                <a:lnTo>
                  <a:pt x="1447800" y="0"/>
                </a:lnTo>
                <a:lnTo>
                  <a:pt x="1447800" y="1447800"/>
                </a:lnTo>
                <a:lnTo>
                  <a:pt x="2057400" y="402397"/>
                </a:lnTo>
                <a:lnTo>
                  <a:pt x="1447800" y="1447800"/>
                </a:lnTo>
                <a:lnTo>
                  <a:pt x="2712267" y="733436"/>
                </a:lnTo>
                <a:lnTo>
                  <a:pt x="1447800" y="1447800"/>
                </a:lnTo>
                <a:lnTo>
                  <a:pt x="2895600" y="1447800"/>
                </a:lnTo>
                <a:lnTo>
                  <a:pt x="1447800" y="1447800"/>
                </a:lnTo>
                <a:lnTo>
                  <a:pt x="2701632" y="2171700"/>
                </a:lnTo>
                <a:lnTo>
                  <a:pt x="1447800" y="1447800"/>
                </a:lnTo>
                <a:lnTo>
                  <a:pt x="2171700" y="2701632"/>
                </a:lnTo>
                <a:lnTo>
                  <a:pt x="1447800" y="1447800"/>
                </a:lnTo>
                <a:lnTo>
                  <a:pt x="1447800" y="2895600"/>
                </a:lnTo>
                <a:lnTo>
                  <a:pt x="1447800" y="1447800"/>
                </a:lnTo>
                <a:lnTo>
                  <a:pt x="723900" y="2701632"/>
                </a:lnTo>
                <a:lnTo>
                  <a:pt x="1447800" y="1447800"/>
                </a:lnTo>
                <a:lnTo>
                  <a:pt x="210594" y="2182784"/>
                </a:lnTo>
                <a:lnTo>
                  <a:pt x="1447800" y="1447800"/>
                </a:lnTo>
                <a:lnTo>
                  <a:pt x="0" y="14478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Oval 10"/>
          <p:cNvSpPr/>
          <p:nvPr/>
        </p:nvSpPr>
        <p:spPr>
          <a:xfrm>
            <a:off x="4889500" y="2041236"/>
            <a:ext cx="2721264" cy="2721264"/>
          </a:xfrm>
          <a:prstGeom prst="ellipse">
            <a:avLst/>
          </a:prstGeom>
          <a:solidFill>
            <a:srgbClr val="FFDE17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9" name="Google Shape;380;p32" hidden="1">
            <a:extLst>
              <a:ext uri="{FF2B5EF4-FFF2-40B4-BE49-F238E27FC236}">
                <a16:creationId xmlns:a16="http://schemas.microsoft.com/office/drawing/2014/main" id="{AFC67C88-0432-4BC1-835C-6B12BA6CF784}"/>
              </a:ext>
            </a:extLst>
          </p:cNvPr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4467"/>
            <a:ext cx="12205252" cy="6853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-Point Star 4"/>
          <p:cNvSpPr/>
          <p:nvPr/>
        </p:nvSpPr>
        <p:spPr>
          <a:xfrm>
            <a:off x="5651500" y="3111500"/>
            <a:ext cx="889000" cy="889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Oval 13"/>
          <p:cNvSpPr/>
          <p:nvPr/>
        </p:nvSpPr>
        <p:spPr>
          <a:xfrm>
            <a:off x="5651500" y="3111500"/>
            <a:ext cx="889000" cy="889000"/>
          </a:xfrm>
          <a:prstGeom prst="ellipse">
            <a:avLst/>
          </a:prstGeom>
          <a:solidFill>
            <a:srgbClr val="FFDE17"/>
          </a:solidFill>
          <a:ln w="38100"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Oval 2"/>
          <p:cNvSpPr/>
          <p:nvPr/>
        </p:nvSpPr>
        <p:spPr>
          <a:xfrm>
            <a:off x="5461000" y="2921000"/>
            <a:ext cx="1270000" cy="1270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Oval 6"/>
          <p:cNvSpPr/>
          <p:nvPr/>
        </p:nvSpPr>
        <p:spPr>
          <a:xfrm>
            <a:off x="6478155" y="2730500"/>
            <a:ext cx="254000" cy="254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Oval 7"/>
          <p:cNvSpPr/>
          <p:nvPr/>
        </p:nvSpPr>
        <p:spPr>
          <a:xfrm>
            <a:off x="5046519" y="3190011"/>
            <a:ext cx="477983" cy="477983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Oval 8"/>
          <p:cNvSpPr/>
          <p:nvPr/>
        </p:nvSpPr>
        <p:spPr>
          <a:xfrm>
            <a:off x="6731000" y="3365500"/>
            <a:ext cx="127000" cy="127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Oval 14"/>
          <p:cNvSpPr/>
          <p:nvPr/>
        </p:nvSpPr>
        <p:spPr>
          <a:xfrm>
            <a:off x="5405035" y="3492500"/>
            <a:ext cx="381000" cy="381000"/>
          </a:xfrm>
          <a:prstGeom prst="ellips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Rectangle 16"/>
          <p:cNvSpPr/>
          <p:nvPr/>
        </p:nvSpPr>
        <p:spPr>
          <a:xfrm flipV="1">
            <a:off x="6250709" y="3703743"/>
            <a:ext cx="381000" cy="381000"/>
          </a:xfrm>
          <a:prstGeom prst="rect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Isosceles Triangle 15"/>
          <p:cNvSpPr/>
          <p:nvPr/>
        </p:nvSpPr>
        <p:spPr>
          <a:xfrm flipV="1">
            <a:off x="5786037" y="1538404"/>
            <a:ext cx="206643" cy="206643"/>
          </a:xfrm>
          <a:prstGeom prst="triangl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Rectangle 1"/>
          <p:cNvSpPr/>
          <p:nvPr/>
        </p:nvSpPr>
        <p:spPr>
          <a:xfrm>
            <a:off x="3810000" y="3429000"/>
            <a:ext cx="4572000" cy="3429000"/>
          </a:xfrm>
          <a:prstGeom prst="rect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TextBox 17"/>
          <p:cNvSpPr txBox="1"/>
          <p:nvPr/>
        </p:nvSpPr>
        <p:spPr>
          <a:xfrm>
            <a:off x="2461418" y="3232299"/>
            <a:ext cx="7269169" cy="1815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Chúc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các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con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chăm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chỉ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học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tập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và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giữ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gìn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sức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khỏe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thật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tốt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50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7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7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7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8" dur="6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4" dur="6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9306E-6 -4.81481E-6 L -0.07953 -0.15355 " pathEditMode="relative" ptsTypes="AA">
                                      <p:cBhvr>
                                        <p:cTn id="7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-1.23457E-6 L 0.07585 -0.2716 " pathEditMode="relative" rAng="0" ptsTypes="AA">
                                      <p:cBhvr>
                                        <p:cTn id="7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7" y="-1358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83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85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4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-3.7037E-6 L 0 -0.02801 " pathEditMode="relative" rAng="0" ptsTypes="AA">
                                      <p:cBhvr>
                                        <p:cTn id="89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5" grpId="0" animBg="1"/>
      <p:bldP spid="15" grpId="1" animBg="1"/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1100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2471EB9-7E1B-4C80-A09B-E3C273356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292" r="18351"/>
          <a:stretch>
            <a:fillRect/>
          </a:stretch>
        </p:blipFill>
        <p:spPr>
          <a:xfrm>
            <a:off x="4549142" y="0"/>
            <a:ext cx="7642859" cy="58293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F57F11-C135-47DE-97C0-5242DDE7FD33}"/>
              </a:ext>
            </a:extLst>
          </p:cNvPr>
          <p:cNvSpPr txBox="1"/>
          <p:nvPr/>
        </p:nvSpPr>
        <p:spPr>
          <a:xfrm>
            <a:off x="6356134" y="1838680"/>
            <a:ext cx="5163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rgbClr val="2D757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091EC-DACC-40ED-9842-385F5EF68B70}"/>
              </a:ext>
            </a:extLst>
          </p:cNvPr>
          <p:cNvSpPr txBox="1"/>
          <p:nvPr/>
        </p:nvSpPr>
        <p:spPr>
          <a:xfrm>
            <a:off x="8370571" y="2837373"/>
            <a:ext cx="374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EA4D5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DF104F-AE48-4D04-8AF3-18924DC9D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972" y="3121127"/>
            <a:ext cx="2646992" cy="406578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88877D3-11E4-4F0E-8C02-FBE0DF2122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3656" y="2867380"/>
            <a:ext cx="3270701" cy="412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10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3424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2471EB9-7E1B-4C80-A09B-E3C273356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292" r="18351"/>
          <a:stretch>
            <a:fillRect/>
          </a:stretch>
        </p:blipFill>
        <p:spPr>
          <a:xfrm>
            <a:off x="4549142" y="0"/>
            <a:ext cx="7642859" cy="58293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708A50-B64C-423B-B474-2586DCE28479}"/>
              </a:ext>
            </a:extLst>
          </p:cNvPr>
          <p:cNvSpPr txBox="1"/>
          <p:nvPr/>
        </p:nvSpPr>
        <p:spPr>
          <a:xfrm>
            <a:off x="1377403" y="2941081"/>
            <a:ext cx="5778308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546">
              <a:lnSpc>
                <a:spcPct val="150000"/>
              </a:lnSpc>
            </a:pP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cảm thấy thế nào khi thực hiện được điều đã hứa?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C3E7B-7A27-4973-A103-D0226AC96ACB}"/>
              </a:ext>
            </a:extLst>
          </p:cNvPr>
          <p:cNvSpPr txBox="1"/>
          <p:nvPr/>
        </p:nvSpPr>
        <p:spPr>
          <a:xfrm>
            <a:off x="412753" y="2928019"/>
            <a:ext cx="96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A4D5F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01.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F091EC-DACC-40ED-9842-385F5EF68B70}"/>
              </a:ext>
            </a:extLst>
          </p:cNvPr>
          <p:cNvSpPr txBox="1"/>
          <p:nvPr/>
        </p:nvSpPr>
        <p:spPr>
          <a:xfrm>
            <a:off x="412753" y="2043151"/>
            <a:ext cx="10552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708A50-B64C-423B-B474-2586DCE28479}"/>
              </a:ext>
            </a:extLst>
          </p:cNvPr>
          <p:cNvSpPr txBox="1"/>
          <p:nvPr/>
        </p:nvSpPr>
        <p:spPr>
          <a:xfrm>
            <a:off x="1377404" y="4898563"/>
            <a:ext cx="607602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546">
              <a:lnSpc>
                <a:spcPct val="150000"/>
              </a:lnSpc>
            </a:pP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cảm thấy thế nào khi không thực hiện được điều đã hứa?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DC3E7B-7A27-4973-A103-D0226AC96ACB}"/>
              </a:ext>
            </a:extLst>
          </p:cNvPr>
          <p:cNvSpPr txBox="1"/>
          <p:nvPr/>
        </p:nvSpPr>
        <p:spPr>
          <a:xfrm>
            <a:off x="412754" y="4870665"/>
            <a:ext cx="116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A4D5F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1359048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" presetClass="entr" presetSubtype="2" decel="8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" presetClass="entr" presetSubtype="2" decel="8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ÁC HỒ VỚI THIẾU NHI - KHU DI TÍCH KIM LIÊN">
            <a:extLst>
              <a:ext uri="{FF2B5EF4-FFF2-40B4-BE49-F238E27FC236}">
                <a16:creationId xmlns:a16="http://schemas.microsoft.com/office/drawing/2014/main" id="{D038F279-A721-40AC-9039-90071737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6" y="5853721"/>
            <a:ext cx="296350" cy="4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Kỷ niệm Ngày quốc tế Thiếu nhi 1-6 và 50 năm thực hiện Di chúc Chủ tịch Hồ  Chí Minh: Tình cảm của Bác Hồ với thiếu nhi Việt Nam và quốc">
            <a:extLst>
              <a:ext uri="{FF2B5EF4-FFF2-40B4-BE49-F238E27FC236}">
                <a16:creationId xmlns:a16="http://schemas.microsoft.com/office/drawing/2014/main" id="{D36AD80E-2D2D-4A30-9F5B-94F07A48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53" y="5846040"/>
            <a:ext cx="328048" cy="40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Một số hình ảnh Bác Hồ với các cháu thiếu nhi - học sinh">
            <a:extLst>
              <a:ext uri="{FF2B5EF4-FFF2-40B4-BE49-F238E27FC236}">
                <a16:creationId xmlns:a16="http://schemas.microsoft.com/office/drawing/2014/main" id="{371B4E3A-3B57-4A5D-965F-F6BCD54DA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13502"/>
          <a:stretch/>
        </p:blipFill>
        <p:spPr bwMode="auto">
          <a:xfrm>
            <a:off x="4495507" y="5846800"/>
            <a:ext cx="337444" cy="4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hủ tịch Hồ Chí Minh với sự nghiệp giáo dục thiếu nhi">
            <a:extLst>
              <a:ext uri="{FF2B5EF4-FFF2-40B4-BE49-F238E27FC236}">
                <a16:creationId xmlns:a16="http://schemas.microsoft.com/office/drawing/2014/main" id="{01B778D1-C8A4-4282-ABEC-0471B5DA1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2"/>
          <a:stretch/>
        </p:blipFill>
        <p:spPr bwMode="auto">
          <a:xfrm>
            <a:off x="4528053" y="5830435"/>
            <a:ext cx="328048" cy="4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E7D29D7-04C5-4F55-88FF-2D460E5784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7292" r="18351"/>
          <a:stretch>
            <a:fillRect/>
          </a:stretch>
        </p:blipFill>
        <p:spPr>
          <a:xfrm>
            <a:off x="3200400" y="0"/>
            <a:ext cx="8991600" cy="68580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69762128-67B9-42B1-9564-631B9D4EB0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2762"/>
          <a:stretch/>
        </p:blipFill>
        <p:spPr>
          <a:xfrm>
            <a:off x="195600" y="3489499"/>
            <a:ext cx="11101257" cy="33685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CD06166-933E-4B45-8A82-A5D7F48970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1967">
            <a:off x="4118221" y="5403549"/>
            <a:ext cx="1002513" cy="122756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BD5F8F7-1F3B-499F-A089-66DDA8334B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04192" y="996088"/>
            <a:ext cx="524185" cy="8325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70A4743-7C31-4B8F-A2FB-89A6DC3592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5397" y="2266121"/>
            <a:ext cx="4070704" cy="5130533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13CDCB68-75EF-4827-9410-A1C5DD1156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5358" y="1968863"/>
            <a:ext cx="657225" cy="47625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FF134C4C-938F-4C59-93EC-B8AC6B9DAEE1}"/>
              </a:ext>
            </a:extLst>
          </p:cNvPr>
          <p:cNvSpPr txBox="1"/>
          <p:nvPr/>
        </p:nvSpPr>
        <p:spPr>
          <a:xfrm>
            <a:off x="5356140" y="2040029"/>
            <a:ext cx="6316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08225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ÁC HỒ VỚI THIẾU NHI - KHU DI TÍCH KIM LIÊN">
            <a:extLst>
              <a:ext uri="{FF2B5EF4-FFF2-40B4-BE49-F238E27FC236}">
                <a16:creationId xmlns:a16="http://schemas.microsoft.com/office/drawing/2014/main" id="{D038F279-A721-40AC-9039-90071737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6" y="5853721"/>
            <a:ext cx="296350" cy="4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Kỷ niệm Ngày quốc tế Thiếu nhi 1-6 và 50 năm thực hiện Di chúc Chủ tịch Hồ  Chí Minh: Tình cảm của Bác Hồ với thiếu nhi Việt Nam và quốc">
            <a:extLst>
              <a:ext uri="{FF2B5EF4-FFF2-40B4-BE49-F238E27FC236}">
                <a16:creationId xmlns:a16="http://schemas.microsoft.com/office/drawing/2014/main" id="{D36AD80E-2D2D-4A30-9F5B-94F07A48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53" y="5846040"/>
            <a:ext cx="328048" cy="40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Một số hình ảnh Bác Hồ với các cháu thiếu nhi - học sinh">
            <a:extLst>
              <a:ext uri="{FF2B5EF4-FFF2-40B4-BE49-F238E27FC236}">
                <a16:creationId xmlns:a16="http://schemas.microsoft.com/office/drawing/2014/main" id="{371B4E3A-3B57-4A5D-965F-F6BCD54DA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13502"/>
          <a:stretch/>
        </p:blipFill>
        <p:spPr bwMode="auto">
          <a:xfrm>
            <a:off x="4495507" y="5846800"/>
            <a:ext cx="337444" cy="4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hủ tịch Hồ Chí Minh với sự nghiệp giáo dục thiếu nhi">
            <a:extLst>
              <a:ext uri="{FF2B5EF4-FFF2-40B4-BE49-F238E27FC236}">
                <a16:creationId xmlns:a16="http://schemas.microsoft.com/office/drawing/2014/main" id="{01B778D1-C8A4-4282-ABEC-0471B5DA1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2"/>
          <a:stretch/>
        </p:blipFill>
        <p:spPr bwMode="auto">
          <a:xfrm>
            <a:off x="4528053" y="5830435"/>
            <a:ext cx="328048" cy="4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E7D29D7-04C5-4F55-88FF-2D460E5784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7292" r="18351"/>
          <a:stretch>
            <a:fillRect/>
          </a:stretch>
        </p:blipFill>
        <p:spPr>
          <a:xfrm>
            <a:off x="3200400" y="0"/>
            <a:ext cx="8991600" cy="68580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69762128-67B9-42B1-9564-631B9D4EB0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2762"/>
          <a:stretch/>
        </p:blipFill>
        <p:spPr>
          <a:xfrm>
            <a:off x="195599" y="4796828"/>
            <a:ext cx="11101257" cy="33685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CD06166-933E-4B45-8A82-A5D7F48970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1967">
            <a:off x="4118221" y="5403549"/>
            <a:ext cx="1002513" cy="122756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BD5F8F7-1F3B-499F-A089-66DDA8334B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04192" y="996088"/>
            <a:ext cx="524185" cy="8325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70A4743-7C31-4B8F-A2FB-89A6DC3592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5397" y="2266121"/>
            <a:ext cx="4070704" cy="5130533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13CDCB68-75EF-4827-9410-A1C5DD1156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5358" y="1968863"/>
            <a:ext cx="657225" cy="47625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FF134C4C-938F-4C59-93EC-B8AC6B9DAEE1}"/>
              </a:ext>
            </a:extLst>
          </p:cNvPr>
          <p:cNvSpPr txBox="1"/>
          <p:nvPr/>
        </p:nvSpPr>
        <p:spPr>
          <a:xfrm>
            <a:off x="5445899" y="2206988"/>
            <a:ext cx="56201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Chia </a:t>
            </a:r>
            <a:r>
              <a:rPr lang="en-US" sz="38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sẻ</a:t>
            </a:r>
            <a:r>
              <a:rPr lang="en-US" sz="38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sz="38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38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38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endParaRPr lang="en-US" sz="3800" b="1" i="1" dirty="0">
              <a:solidFill>
                <a:srgbClr val="368B8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8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ÁC HỒ VỚI THIẾU NHI - KHU DI TÍCH KIM LIÊN">
            <a:extLst>
              <a:ext uri="{FF2B5EF4-FFF2-40B4-BE49-F238E27FC236}">
                <a16:creationId xmlns:a16="http://schemas.microsoft.com/office/drawing/2014/main" id="{D038F279-A721-40AC-9039-90071737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6" y="5853721"/>
            <a:ext cx="296350" cy="4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Kỷ niệm Ngày quốc tế Thiếu nhi 1-6 và 50 năm thực hiện Di chúc Chủ tịch Hồ  Chí Minh: Tình cảm của Bác Hồ với thiếu nhi Việt Nam và quốc">
            <a:extLst>
              <a:ext uri="{FF2B5EF4-FFF2-40B4-BE49-F238E27FC236}">
                <a16:creationId xmlns:a16="http://schemas.microsoft.com/office/drawing/2014/main" id="{D36AD80E-2D2D-4A30-9F5B-94F07A48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53" y="5846040"/>
            <a:ext cx="328048" cy="40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Một số hình ảnh Bác Hồ với các cháu thiếu nhi - học sinh">
            <a:extLst>
              <a:ext uri="{FF2B5EF4-FFF2-40B4-BE49-F238E27FC236}">
                <a16:creationId xmlns:a16="http://schemas.microsoft.com/office/drawing/2014/main" id="{371B4E3A-3B57-4A5D-965F-F6BCD54DA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13502"/>
          <a:stretch/>
        </p:blipFill>
        <p:spPr bwMode="auto">
          <a:xfrm>
            <a:off x="4495507" y="5846800"/>
            <a:ext cx="337444" cy="4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hủ tịch Hồ Chí Minh với sự nghiệp giáo dục thiếu nhi">
            <a:extLst>
              <a:ext uri="{FF2B5EF4-FFF2-40B4-BE49-F238E27FC236}">
                <a16:creationId xmlns:a16="http://schemas.microsoft.com/office/drawing/2014/main" id="{01B778D1-C8A4-4282-ABEC-0471B5DA1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2"/>
          <a:stretch/>
        </p:blipFill>
        <p:spPr bwMode="auto">
          <a:xfrm>
            <a:off x="4528053" y="5830435"/>
            <a:ext cx="328048" cy="4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E7D29D7-04C5-4F55-88FF-2D460E5784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7292" r="18351"/>
          <a:stretch>
            <a:fillRect/>
          </a:stretch>
        </p:blipFill>
        <p:spPr>
          <a:xfrm>
            <a:off x="3200400" y="0"/>
            <a:ext cx="8991600" cy="68580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69762128-67B9-42B1-9564-631B9D4EB0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2762"/>
          <a:stretch/>
        </p:blipFill>
        <p:spPr>
          <a:xfrm>
            <a:off x="195599" y="4796828"/>
            <a:ext cx="11101257" cy="33685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CD06166-933E-4B45-8A82-A5D7F48970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1967">
            <a:off x="4118221" y="5403549"/>
            <a:ext cx="1002513" cy="122756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BD5F8F7-1F3B-499F-A089-66DDA8334B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04192" y="996088"/>
            <a:ext cx="524185" cy="8325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70A4743-7C31-4B8F-A2FB-89A6DC3592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5397" y="2266121"/>
            <a:ext cx="4070704" cy="5130533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13CDCB68-75EF-4827-9410-A1C5DD1156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5358" y="1968863"/>
            <a:ext cx="657225" cy="47625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FF134C4C-938F-4C59-93EC-B8AC6B9DAEE1}"/>
              </a:ext>
            </a:extLst>
          </p:cNvPr>
          <p:cNvSpPr txBox="1"/>
          <p:nvPr/>
        </p:nvSpPr>
        <p:spPr>
          <a:xfrm>
            <a:off x="6316068" y="2206988"/>
            <a:ext cx="5090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Chia </a:t>
            </a:r>
            <a:r>
              <a:rPr lang="en-US" sz="36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 câu chuyện về tấm gương biết giữ lời hứa</a:t>
            </a:r>
            <a:endParaRPr lang="en-US" sz="3600" b="1" i="1" dirty="0">
              <a:solidFill>
                <a:srgbClr val="368B8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44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1479004" y="629920"/>
            <a:ext cx="925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Chia </a:t>
            </a:r>
            <a:r>
              <a:rPr lang="en-US" sz="32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sẻ</a:t>
            </a:r>
            <a:r>
              <a:rPr lang="en-US" sz="32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 </a:t>
            </a:r>
            <a:r>
              <a:rPr lang="en-US" sz="32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câu</a:t>
            </a:r>
            <a:r>
              <a:rPr lang="en-US" sz="32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 </a:t>
            </a:r>
            <a:r>
              <a:rPr lang="en-US" sz="32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chuyện</a:t>
            </a:r>
            <a:r>
              <a:rPr lang="en-US" sz="32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 </a:t>
            </a:r>
            <a:r>
              <a:rPr lang="en-US" sz="32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về</a:t>
            </a:r>
            <a:r>
              <a:rPr lang="en-US" sz="32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 </a:t>
            </a:r>
            <a:r>
              <a:rPr lang="en-US" sz="32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tấm</a:t>
            </a:r>
            <a:r>
              <a:rPr lang="en-US" sz="32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 </a:t>
            </a:r>
            <a:r>
              <a:rPr lang="en-US" sz="32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gương</a:t>
            </a:r>
            <a:r>
              <a:rPr lang="en-US" sz="32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 </a:t>
            </a:r>
            <a:r>
              <a:rPr lang="en-US" sz="32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biết</a:t>
            </a:r>
            <a:r>
              <a:rPr lang="en-US" sz="32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 </a:t>
            </a:r>
            <a:r>
              <a:rPr lang="en-US" sz="32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giữ</a:t>
            </a:r>
            <a:r>
              <a:rPr lang="en-US" sz="32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 </a:t>
            </a:r>
            <a:r>
              <a:rPr lang="en-US" sz="32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lời</a:t>
            </a:r>
            <a:r>
              <a:rPr lang="en-US" sz="32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 </a:t>
            </a:r>
            <a:r>
              <a:rPr lang="en-US" sz="32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hứa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Baloo 2" panose="03080502040302020200" pitchFamily="66" charset="0"/>
              <a:ea typeface="+mn-ea"/>
              <a:cs typeface="Baloo 2" panose="03080502040302020200" pitchFamily="66" charset="0"/>
            </a:endParaRPr>
          </a:p>
        </p:txBody>
      </p:sp>
      <p:grpSp>
        <p:nvGrpSpPr>
          <p:cNvPr id="8095" name="Group 8094">
            <a:extLst>
              <a:ext uri="{FF2B5EF4-FFF2-40B4-BE49-F238E27FC236}">
                <a16:creationId xmlns:a16="http://schemas.microsoft.com/office/drawing/2014/main" id="{BF7CDB8C-FBAA-402F-A8D1-EF78E20A0271}"/>
              </a:ext>
            </a:extLst>
          </p:cNvPr>
          <p:cNvGrpSpPr/>
          <p:nvPr/>
        </p:nvGrpSpPr>
        <p:grpSpPr>
          <a:xfrm>
            <a:off x="8282797" y="1453038"/>
            <a:ext cx="3174556" cy="2890208"/>
            <a:chOff x="5021490" y="2462034"/>
            <a:chExt cx="3174556" cy="2890208"/>
          </a:xfrm>
        </p:grpSpPr>
        <p:pic>
          <p:nvPicPr>
            <p:cNvPr id="8093" name="Graphic 8092">
              <a:extLst>
                <a:ext uri="{FF2B5EF4-FFF2-40B4-BE49-F238E27FC236}">
                  <a16:creationId xmlns:a16="http://schemas.microsoft.com/office/drawing/2014/main" id="{22C90779-CC5C-48B7-86D4-1BF18A136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21490" y="2462034"/>
              <a:ext cx="3152954" cy="2890208"/>
            </a:xfrm>
            <a:prstGeom prst="rect">
              <a:avLst/>
            </a:prstGeom>
          </p:spPr>
        </p:pic>
        <p:sp>
          <p:nvSpPr>
            <p:cNvPr id="8094" name="TextBox 8093">
              <a:extLst>
                <a:ext uri="{FF2B5EF4-FFF2-40B4-BE49-F238E27FC236}">
                  <a16:creationId xmlns:a16="http://schemas.microsoft.com/office/drawing/2014/main" id="{15462ADE-05E2-468A-B96D-12F886BDC7A2}"/>
                </a:ext>
              </a:extLst>
            </p:cNvPr>
            <p:cNvSpPr txBox="1"/>
            <p:nvPr/>
          </p:nvSpPr>
          <p:spPr>
            <a:xfrm>
              <a:off x="5193042" y="3578733"/>
              <a:ext cx="3003004" cy="1474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  <a:effectLst/>
                  <a:uLnTx/>
                  <a:uFillTx/>
                  <a:ea typeface="+mn-ea"/>
                  <a:cs typeface="+mn-cs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</a:rPr>
                <a:t>trước</a:t>
              </a:r>
              <a:r>
                <a:rPr lang="en-US" sz="3600" dirty="0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</a:rPr>
                <a:t> </a:t>
              </a:r>
              <a:r>
                <a:rPr lang="en-US" sz="3600" dirty="0" err="1">
                  <a:ln>
                    <a:solidFill>
                      <a:srgbClr val="108539"/>
                    </a:solidFill>
                  </a:ln>
                  <a:solidFill>
                    <a:srgbClr val="03C400"/>
                  </a:solidFill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8102" name="Group 8101">
            <a:extLst>
              <a:ext uri="{FF2B5EF4-FFF2-40B4-BE49-F238E27FC236}">
                <a16:creationId xmlns:a16="http://schemas.microsoft.com/office/drawing/2014/main" id="{9755D063-668A-4BBA-AA35-85F9157BED96}"/>
              </a:ext>
            </a:extLst>
          </p:cNvPr>
          <p:cNvGrpSpPr/>
          <p:nvPr/>
        </p:nvGrpSpPr>
        <p:grpSpPr>
          <a:xfrm>
            <a:off x="342346" y="1358606"/>
            <a:ext cx="7133716" cy="1408679"/>
            <a:chOff x="674462" y="1335180"/>
            <a:chExt cx="6531010" cy="1408679"/>
          </a:xfrm>
        </p:grpSpPr>
        <p:grpSp>
          <p:nvGrpSpPr>
            <p:cNvPr id="8096" name="组合 18">
              <a:extLst>
                <a:ext uri="{FF2B5EF4-FFF2-40B4-BE49-F238E27FC236}">
                  <a16:creationId xmlns:a16="http://schemas.microsoft.com/office/drawing/2014/main" id="{79127C28-955A-4598-BDA8-C86519468223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1154956"/>
              <a:chOff x="1317" y="3053"/>
              <a:chExt cx="16681" cy="5391"/>
            </a:xfrm>
          </p:grpSpPr>
          <p:grpSp>
            <p:nvGrpSpPr>
              <p:cNvPr id="8097" name="组合 15">
                <a:extLst>
                  <a:ext uri="{FF2B5EF4-FFF2-40B4-BE49-F238E27FC236}">
                    <a16:creationId xmlns:a16="http://schemas.microsoft.com/office/drawing/2014/main" id="{C4378ACD-73D5-42AD-AA28-5A9753D259D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099" name="圆角矩形 14">
                  <a:extLst>
                    <a:ext uri="{FF2B5EF4-FFF2-40B4-BE49-F238E27FC236}">
                      <a16:creationId xmlns:a16="http://schemas.microsoft.com/office/drawing/2014/main" id="{57D03369-A6E9-475D-ACB0-068351DF1A03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100" name="圆角矩形 13">
                  <a:extLst>
                    <a:ext uri="{FF2B5EF4-FFF2-40B4-BE49-F238E27FC236}">
                      <a16:creationId xmlns:a16="http://schemas.microsoft.com/office/drawing/2014/main" id="{9EE33C5C-1657-401F-B719-6CD72A137474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098" name="文本框 17">
                <a:extLst>
                  <a:ext uri="{FF2B5EF4-FFF2-40B4-BE49-F238E27FC236}">
                    <a16:creationId xmlns:a16="http://schemas.microsoft.com/office/drawing/2014/main" id="{B29E3A72-7534-4477-85F6-53851E56BDD3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Giới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thiệu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sơ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qua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về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tấm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gương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10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9901C5E8-CA60-43D4-84BD-B6EDE7336414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8103" name="Group 8102">
            <a:extLst>
              <a:ext uri="{FF2B5EF4-FFF2-40B4-BE49-F238E27FC236}">
                <a16:creationId xmlns:a16="http://schemas.microsoft.com/office/drawing/2014/main" id="{14416D47-E0C0-4B5E-B042-1CF953CD9E7A}"/>
              </a:ext>
            </a:extLst>
          </p:cNvPr>
          <p:cNvGrpSpPr/>
          <p:nvPr/>
        </p:nvGrpSpPr>
        <p:grpSpPr>
          <a:xfrm>
            <a:off x="474618" y="2824016"/>
            <a:ext cx="7351695" cy="1247817"/>
            <a:chOff x="674462" y="1335180"/>
            <a:chExt cx="6531010" cy="1247817"/>
          </a:xfrm>
        </p:grpSpPr>
        <p:grpSp>
          <p:nvGrpSpPr>
            <p:cNvPr id="8104" name="组合 18">
              <a:extLst>
                <a:ext uri="{FF2B5EF4-FFF2-40B4-BE49-F238E27FC236}">
                  <a16:creationId xmlns:a16="http://schemas.microsoft.com/office/drawing/2014/main" id="{31AB7CB2-B2F3-4D6C-AFE4-37ADD33167D9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8106" name="组合 15">
                <a:extLst>
                  <a:ext uri="{FF2B5EF4-FFF2-40B4-BE49-F238E27FC236}">
                    <a16:creationId xmlns:a16="http://schemas.microsoft.com/office/drawing/2014/main" id="{FD18086F-D390-4FFB-B309-0FBD6326539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108" name="圆角矩形 14">
                  <a:extLst>
                    <a:ext uri="{FF2B5EF4-FFF2-40B4-BE49-F238E27FC236}">
                      <a16:creationId xmlns:a16="http://schemas.microsoft.com/office/drawing/2014/main" id="{2875A94A-2F45-430B-B579-DF316417FE0E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109" name="圆角矩形 13">
                  <a:extLst>
                    <a:ext uri="{FF2B5EF4-FFF2-40B4-BE49-F238E27FC236}">
                      <a16:creationId xmlns:a16="http://schemas.microsoft.com/office/drawing/2014/main" id="{E2D2F92B-CCFD-48BA-A656-AAD4DFB38E1F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107" name="文本框 17">
                <a:extLst>
                  <a:ext uri="{FF2B5EF4-FFF2-40B4-BE49-F238E27FC236}">
                    <a16:creationId xmlns:a16="http://schemas.microsoft.com/office/drawing/2014/main" id="{9559595A-AE3B-4952-B125-AF263D6F1A25}"/>
                  </a:ext>
                </a:extLst>
              </p:cNvPr>
              <p:cNvSpPr txBox="1"/>
              <p:nvPr/>
            </p:nvSpPr>
            <p:spPr>
              <a:xfrm>
                <a:off x="2864" y="3416"/>
                <a:ext cx="14554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Trình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bày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câu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chuyện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105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C818A0C-DD45-4458-9389-3E436AEED5FC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8124" name="Group 8123">
            <a:extLst>
              <a:ext uri="{FF2B5EF4-FFF2-40B4-BE49-F238E27FC236}">
                <a16:creationId xmlns:a16="http://schemas.microsoft.com/office/drawing/2014/main" id="{7E8EAE50-BD58-4256-AFAA-C62E0364F844}"/>
              </a:ext>
            </a:extLst>
          </p:cNvPr>
          <p:cNvGrpSpPr/>
          <p:nvPr/>
        </p:nvGrpSpPr>
        <p:grpSpPr>
          <a:xfrm>
            <a:off x="474618" y="4418442"/>
            <a:ext cx="10114780" cy="1594423"/>
            <a:chOff x="674462" y="5068906"/>
            <a:chExt cx="10114780" cy="1594423"/>
          </a:xfrm>
        </p:grpSpPr>
        <p:grpSp>
          <p:nvGrpSpPr>
            <p:cNvPr id="8118" name="组合 18">
              <a:extLst>
                <a:ext uri="{FF2B5EF4-FFF2-40B4-BE49-F238E27FC236}">
                  <a16:creationId xmlns:a16="http://schemas.microsoft.com/office/drawing/2014/main" id="{A7808B44-78A7-4AB6-B960-624508821F6D}"/>
                </a:ext>
              </a:extLst>
            </p:cNvPr>
            <p:cNvGrpSpPr/>
            <p:nvPr/>
          </p:nvGrpSpPr>
          <p:grpSpPr>
            <a:xfrm>
              <a:off x="1241740" y="5322629"/>
              <a:ext cx="9547502" cy="1340700"/>
              <a:chOff x="1317" y="3053"/>
              <a:chExt cx="16574" cy="6258"/>
            </a:xfrm>
          </p:grpSpPr>
          <p:grpSp>
            <p:nvGrpSpPr>
              <p:cNvPr id="8120" name="组合 15">
                <a:extLst>
                  <a:ext uri="{FF2B5EF4-FFF2-40B4-BE49-F238E27FC236}">
                    <a16:creationId xmlns:a16="http://schemas.microsoft.com/office/drawing/2014/main" id="{79979819-D907-466C-828A-A026D85C089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574" cy="6258"/>
                <a:chOff x="1020" y="2328"/>
                <a:chExt cx="10941" cy="12893"/>
              </a:xfrm>
            </p:grpSpPr>
            <p:sp>
              <p:nvSpPr>
                <p:cNvPr id="8122" name="圆角矩形 14">
                  <a:extLst>
                    <a:ext uri="{FF2B5EF4-FFF2-40B4-BE49-F238E27FC236}">
                      <a16:creationId xmlns:a16="http://schemas.microsoft.com/office/drawing/2014/main" id="{7B37FE66-881A-471D-885D-A1DCC850B797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741" cy="12740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123" name="圆角矩形 13">
                  <a:extLst>
                    <a:ext uri="{FF2B5EF4-FFF2-40B4-BE49-F238E27FC236}">
                      <a16:creationId xmlns:a16="http://schemas.microsoft.com/office/drawing/2014/main" id="{44340E8B-138D-4B73-93AE-614B725F8894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11656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121" name="文本框 17">
                <a:extLst>
                  <a:ext uri="{FF2B5EF4-FFF2-40B4-BE49-F238E27FC236}">
                    <a16:creationId xmlns:a16="http://schemas.microsoft.com/office/drawing/2014/main" id="{E9A5317F-07C9-4A6F-8A25-9DA685273365}"/>
                  </a:ext>
                </a:extLst>
              </p:cNvPr>
              <p:cNvSpPr txBox="1"/>
              <p:nvPr/>
            </p:nvSpPr>
            <p:spPr>
              <a:xfrm>
                <a:off x="2624" y="3799"/>
                <a:ext cx="14087" cy="4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Nêu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cảm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xúc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và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những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điều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em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học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tập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được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câu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chuyện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119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2974F51D-528F-4D72-B2E3-99F2C3E091D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9945025">
              <a:off x="674462" y="5068906"/>
              <a:ext cx="1247817" cy="124781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26252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ÁC HỒ VỚI THIẾU NHI - KHU DI TÍCH KIM LIÊN">
            <a:extLst>
              <a:ext uri="{FF2B5EF4-FFF2-40B4-BE49-F238E27FC236}">
                <a16:creationId xmlns:a16="http://schemas.microsoft.com/office/drawing/2014/main" id="{D038F279-A721-40AC-9039-90071737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6" y="5853721"/>
            <a:ext cx="296350" cy="4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Kỷ niệm Ngày quốc tế Thiếu nhi 1-6 và 50 năm thực hiện Di chúc Chủ tịch Hồ  Chí Minh: Tình cảm của Bác Hồ với thiếu nhi Việt Nam và quốc">
            <a:extLst>
              <a:ext uri="{FF2B5EF4-FFF2-40B4-BE49-F238E27FC236}">
                <a16:creationId xmlns:a16="http://schemas.microsoft.com/office/drawing/2014/main" id="{D36AD80E-2D2D-4A30-9F5B-94F07A48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53" y="5846040"/>
            <a:ext cx="328048" cy="40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Một số hình ảnh Bác Hồ với các cháu thiếu nhi - học sinh">
            <a:extLst>
              <a:ext uri="{FF2B5EF4-FFF2-40B4-BE49-F238E27FC236}">
                <a16:creationId xmlns:a16="http://schemas.microsoft.com/office/drawing/2014/main" id="{371B4E3A-3B57-4A5D-965F-F6BCD54DA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13502"/>
          <a:stretch/>
        </p:blipFill>
        <p:spPr bwMode="auto">
          <a:xfrm>
            <a:off x="4495507" y="5846800"/>
            <a:ext cx="337444" cy="4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hủ tịch Hồ Chí Minh với sự nghiệp giáo dục thiếu nhi">
            <a:extLst>
              <a:ext uri="{FF2B5EF4-FFF2-40B4-BE49-F238E27FC236}">
                <a16:creationId xmlns:a16="http://schemas.microsoft.com/office/drawing/2014/main" id="{01B778D1-C8A4-4282-ABEC-0471B5DA1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2"/>
          <a:stretch/>
        </p:blipFill>
        <p:spPr bwMode="auto">
          <a:xfrm>
            <a:off x="4528053" y="5830435"/>
            <a:ext cx="328048" cy="4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E7D29D7-04C5-4F55-88FF-2D460E5784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7292" r="18351"/>
          <a:stretch>
            <a:fillRect/>
          </a:stretch>
        </p:blipFill>
        <p:spPr>
          <a:xfrm>
            <a:off x="3200400" y="0"/>
            <a:ext cx="8991600" cy="68580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69762128-67B9-42B1-9564-631B9D4EB0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2762"/>
          <a:stretch/>
        </p:blipFill>
        <p:spPr>
          <a:xfrm>
            <a:off x="195600" y="3489499"/>
            <a:ext cx="11101257" cy="33685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CD06166-933E-4B45-8A82-A5D7F48970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1967">
            <a:off x="4118221" y="5403549"/>
            <a:ext cx="1002513" cy="122756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BD5F8F7-1F3B-499F-A089-66DDA8334B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96000" y="458773"/>
            <a:ext cx="524185" cy="832529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13CDCB68-75EF-4827-9410-A1C5DD1156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5358" y="1968863"/>
            <a:ext cx="657225" cy="47625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FF134C4C-938F-4C59-93EC-B8AC6B9DAEE1}"/>
              </a:ext>
            </a:extLst>
          </p:cNvPr>
          <p:cNvSpPr txBox="1"/>
          <p:nvPr/>
        </p:nvSpPr>
        <p:spPr>
          <a:xfrm>
            <a:off x="6827734" y="1857293"/>
            <a:ext cx="47195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2E42E0-64BA-4ABE-9F0B-2D9822B90D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4616" y="2452256"/>
            <a:ext cx="3205879" cy="49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2489</TotalTime>
  <Words>218</Words>
  <Application>Microsoft Office PowerPoint</Application>
  <PresentationFormat>Widescreen</PresentationFormat>
  <Paragraphs>31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Calibri</vt:lpstr>
      <vt:lpstr>Arial</vt:lpstr>
      <vt:lpstr>Baloo 2</vt:lpstr>
      <vt:lpstr>Montserrat</vt:lpstr>
      <vt:lpstr>iCiel Cadena</vt:lpstr>
      <vt:lpstr>#9Slide02 Noi dung dai</vt:lpstr>
      <vt:lpstr>UTM Avo</vt:lpstr>
      <vt:lpstr>Times New Roman</vt:lpstr>
      <vt:lpstr>Calibri Light</vt:lpstr>
      <vt:lpstr>Office Theme</vt:lpstr>
      <vt:lpstr>Office 主题</vt:lpstr>
      <vt:lpstr>1_Simple Light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Don't Touch</dc:creator>
  <cp:lastModifiedBy>ADMIN</cp:lastModifiedBy>
  <cp:revision>114</cp:revision>
  <dcterms:created xsi:type="dcterms:W3CDTF">2021-08-27T13:53:17Z</dcterms:created>
  <dcterms:modified xsi:type="dcterms:W3CDTF">2024-12-20T10:16:33Z</dcterms:modified>
</cp:coreProperties>
</file>