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3"/>
  </p:notesMasterIdLst>
  <p:sldIdLst>
    <p:sldId id="313" r:id="rId2"/>
    <p:sldId id="256" r:id="rId3"/>
    <p:sldId id="322" r:id="rId4"/>
    <p:sldId id="258" r:id="rId5"/>
    <p:sldId id="257" r:id="rId6"/>
    <p:sldId id="259" r:id="rId7"/>
    <p:sldId id="260" r:id="rId8"/>
    <p:sldId id="274" r:id="rId9"/>
    <p:sldId id="314" r:id="rId10"/>
    <p:sldId id="315" r:id="rId11"/>
    <p:sldId id="316" r:id="rId12"/>
    <p:sldId id="268" r:id="rId13"/>
    <p:sldId id="272" r:id="rId14"/>
    <p:sldId id="282" r:id="rId15"/>
    <p:sldId id="283" r:id="rId16"/>
    <p:sldId id="317" r:id="rId17"/>
    <p:sldId id="318" r:id="rId18"/>
    <p:sldId id="263" r:id="rId19"/>
    <p:sldId id="280" r:id="rId20"/>
    <p:sldId id="289" r:id="rId21"/>
    <p:sldId id="290" r:id="rId22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Medium" pitchFamily="2" charset="0"/>
      <p:regular r:id="rId29"/>
      <p:italic r:id="rId30"/>
    </p:embeddedFont>
    <p:embeddedFont>
      <p:font typeface="UTM Cookies" panose="02040603050506020204" pitchFamily="18" charset="0"/>
      <p:regular r:id="rId31"/>
    </p:embeddedFont>
    <p:embeddedFont>
      <p:font typeface="UVN Da Lat" panose="03060902030302020204" pitchFamily="66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90076" y="992444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C5F7A3C-4C94-1EB9-767F-4E09952D1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6" y="-329673"/>
            <a:ext cx="1393457" cy="1314718"/>
          </a:xfrm>
          <a:prstGeom prst="ellipse">
            <a:avLst/>
          </a:prstGeom>
        </p:spPr>
      </p:pic>
      <p:sp>
        <p:nvSpPr>
          <p:cNvPr id="235" name="Hộp Văn bản 5">
            <a:extLst>
              <a:ext uri="{FF2B5EF4-FFF2-40B4-BE49-F238E27FC236}">
                <a16:creationId xmlns:a16="http://schemas.microsoft.com/office/drawing/2014/main" id="{7842DD1F-439F-5E61-4B31-5A9901E43870}"/>
              </a:ext>
            </a:extLst>
          </p:cNvPr>
          <p:cNvSpPr txBox="1"/>
          <p:nvPr/>
        </p:nvSpPr>
        <p:spPr>
          <a:xfrm>
            <a:off x="985876" y="-380200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8B1C-F5F2-B9E5-FEFF-EB4781A1F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94320-6854-1F64-CB8A-870B90D2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9AB484DB-EF12-CCE3-68C3-C269A999141D}"/>
              </a:ext>
            </a:extLst>
          </p:cNvPr>
          <p:cNvSpPr/>
          <p:nvPr/>
        </p:nvSpPr>
        <p:spPr>
          <a:xfrm>
            <a:off x="1490076" y="992444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989665F-7460-1BD9-945F-12B3729B9593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57F2B7FC-CFDB-01A9-56D6-FA0CC74C608F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E9EF8DC0-DEA2-0CA8-E3F6-E3C737D0DA43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92D1209D-E0C6-203B-86DB-A2CE2FCFAE6F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417D001A-AA92-5873-9CF2-035BCCFA745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D27FB855-D756-9E69-990D-4C922E42583D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FA2E5801-5C7E-02C3-1A85-31E2CB154F7B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FC409F15-0F8E-F856-6D89-D056E1256082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AA5B063F-9D2D-9303-59F8-EF21924D125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46CBC503-47B4-1DD9-6D99-32EE0FB0997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543D5502-47AD-2224-CB44-267C6AC2398C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68CBD962-EC73-26DD-6224-F5D995899F99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E738C516-52F8-D150-312F-97EC906AC7D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B7A1D83F-1435-8EA2-7611-A48D5D7C5587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E246449D-668F-29C3-34C9-DC1D69EEAEFC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924D0A0A-1DEA-BD65-EEA1-9C911C0FAB86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AA926A7-7BCF-A3E0-45BF-3D65E6C9278B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16614443-852C-958C-30E6-CFA5617DC7B7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D0BC3FF5-BF23-0096-0736-1609248E81F0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784E8AB4-1B37-AE04-A3BC-6CABE9F06E86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18D25555-ED75-35E5-E92C-DAB86A9C61A5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6D372483-4258-BB71-8741-E0C0EFC1C6B6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681CBBBA-0F95-A255-4DC4-C4DCA49DD016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CB953277-AFA7-0261-C0A6-B12DAFDDD3EB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2FED5058-C706-37C5-66A3-6FE440FCA0B6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1D86E56D-898E-982D-40E4-1CD18E3E994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03317AE9-8346-BC83-02D6-0E677B0E0F4D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21840EC8-096D-AF84-D64E-C43CA5B00720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DD3FB05B-524E-30E9-A357-2D4BD943BBF7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E4838B6C-9E5D-5873-8115-B423417F8292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99BC6727-1327-A72A-A4D0-E1BEB645E8DD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86DF3BDC-A7BC-B66C-A86C-ADE5785A4ED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269D148-31CE-3413-537F-2AD64598899F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F4509DB4-674B-3605-C2F4-9709A33B28D4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7158CCF8-12CC-9F64-2B5E-F4C86DD885A7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1ACF804-EDDF-ED66-F7C6-1B2E6AEAAC74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44E00A18-4C0E-F6D0-FC44-20FDB5EAE9E4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42F58968-4CE9-A9E7-1699-7DAE2353CB2C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C917881F-8985-3FC7-920E-F6C0FC990D38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EA4F78DC-5B88-14D7-0043-906A831AB131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BE44CE9B-B3F2-AA59-E2A8-BC3598C555AD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8EE3B085-C7DF-B080-65DF-89A43EC2FEEB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275F07BC-4200-E6E9-BEA9-8982C8A1515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1480203D-520A-39DE-8BFE-55DCC4E29168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0AFC472C-9FFF-039C-76F9-BF1C9B8FA596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A2704CD8-FAD6-2A3D-0792-5C49F2B380F2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4DDAF7AD-B13D-B1FA-8918-13FA2C2005E6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81388BDA-4733-E2FD-4784-1D15F5955598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FD7360C1-E14D-F6D7-706B-EC28C977B44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E65AF713-3F88-5DA0-C2A8-54A6DE00AFDC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CFC667B9-0A8D-2FEB-081D-7AC5346B49D4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87FB94E-601D-2321-623C-B596574680C8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2616A38F-A341-50E0-632F-110590E1A94B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437D5292-5774-5229-C0C7-816CB59F9729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21188524-9754-203B-A173-A4D4D069F704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FD93D07C-698A-D135-2443-A5BC1EF37685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DF79893E-9E44-E615-7E65-930AE8B6F7CA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4272D3DB-9F7A-C68B-E00F-6FBCC2B7B2F0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09B7E768-98A0-D099-45D7-F9B4E3DCF13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ED7384B5-74E4-A746-D72D-27E1828C64F6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00A55B2E-3679-B1EE-6523-803B81BA7A13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7CF128C4-B39A-D2BB-C304-54F5EDC1520C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D9A462B7-8098-A66E-0409-49EF28A6423E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637DDBE0-1CDB-BF1D-E4B8-680AE4DD5ABC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1748BCCD-EE18-011D-9159-5F20BCD9878C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B939892D-BF61-78B4-BECA-5A323631A92D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B585A63B-EB89-EB5F-9B20-6DB92FE20867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F7768C06-75ED-73F0-4D3F-E21035F78AB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6C06407C-453B-2117-A78D-52E752ECE1C6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E8CA3C53-0199-779C-9A36-BEA8FF5B4C1D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796F30C5-CAD8-370B-0ED4-D782B5FDCB66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583A6F-78E4-7AC9-5C36-6696AEBECAB0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A12ADD46-08A3-95FB-FB71-104B2F1B1A81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0F01DBA8-DA21-0E2B-9287-1A8951AFF10C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2FA20B6C-4CF0-9BBE-763A-E0C456C4A6F8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DB88E6EE-F24B-F339-B292-A463FF45E7AA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022148B8-E074-0892-3B0D-56164036DD72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217490F0-F79E-364F-AB12-13CF8C24F08D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1825D6E-783C-9F9A-E248-8C972C5B4C19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B742C5A0-6FE2-8A65-53ED-FA86CE0FE39A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533B128E-CA95-874C-BCB6-56FE08F53657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23F8CCDA-1474-13F3-0CC1-55AE4EC69A10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B8273623-4CB1-FBBD-DDED-65FF07A89306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411638B1-688A-9F4B-A916-1C2458F42966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B240C56A-BF61-A28D-0B79-D1F3BDC0D393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237F6A20-E3EA-2370-09B8-6443309DB8D3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1593F22C-4A05-8E1F-36AB-8A0C7A3035BA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5217B31D-5A8F-A060-ED30-806320B9C696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8C1BFE44-299D-BC60-1807-01D4B2D0812B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22E9CBD3-3217-E420-8510-0E4941D4D9A0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DA58824B-88B6-4E7C-2F06-97D233229B06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915FE350-9774-FFBD-C178-AEA00AD775ED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D5BFE337-7739-34FF-D343-23E0AC4D54B5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1DF62517-CA46-5FF0-5587-B5567F63BD2E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B637761D-3FFC-A353-E44E-9E56D367DD10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27C00693-3399-3873-0109-6FF46AAED2DD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55264ABE-AE3B-9B0F-7E90-5D12814CF0DB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560A5264-9A9C-79D7-6A5D-CB0953E2133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5FAB0FD-AB63-0240-2F14-B4811CF08912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7FA8596D-048E-9A56-931D-0D3EA6299074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883B923F-2628-8B8A-73CD-EFB72A522BE8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F46CFCD9-AB82-C3C5-67E0-6AE65C8E0658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0C1B7D75-7266-C427-6CFC-6ECA6B2CCD6A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5215D0A2-A485-9494-6B8A-1ABF3EB122B5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2B53E070-8566-1179-38B5-49B601377D9D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E68DC61C-8E86-1A53-4A4E-1C948D39AB26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6369F3E7-BF56-CD4C-974E-46D756BB47A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5B4E2EC3-0C73-0FB3-945F-0B13B8983884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1D006D81-6A6A-7B56-4CB1-750A1D7816BE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869AA2BF-CAEA-AA0D-30BF-481112449CB2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817D9EC9-80A9-6A0F-FB83-AEC68A858A14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DB568AEF-02F4-75FB-4E40-354F8DFFCD2E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E7665471-01E1-7A44-0211-3445077E695D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1E4CB3D3-20CB-9BE1-2DFB-BC5D5D7F6E7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F0F788B9-20F8-DAEA-678B-0E74FA395DD0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BAB94258-A78B-E2BB-B8CF-E868C58E817C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86DC3854-CE97-CA8B-8370-D3C749A4EA8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0C3742CF-8009-027D-5681-271580513CDC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2F28BD22-824D-3A8C-7A11-645C234B5C6C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FD87EA6C-5382-8C7D-04D1-EC1B1C626559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350FBC32-9775-7073-5DD5-407197C64B21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8C3BD73F-E461-0EA9-4EC4-1D5A05F16C3F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69787EC-5DB5-2A43-BF4E-DBF0073A319E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C804985A-FB0B-7406-7D73-7094109D1500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5AF331F9-2BE4-4BF0-0A8E-CA7372E9DBCC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DA37E159-6E39-583D-7676-7C805B79F7E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0E80F48E-5636-67C5-73D0-DEE4D44DFC79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4CF272A8-695D-E080-33BF-B1DFF1395E0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ACF4573F-1A71-67DB-77CD-5424EB8B7674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13F809F1-622B-3831-147E-BAE4A98A2430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2A780B0A-A241-0DA0-0334-15A71B5F1BFC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BD999CE4-D95F-DD1D-7A9E-74F91B0F8E21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2642403A-0D55-9782-EBD8-A5D05918C4CD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A1869128-5485-4A74-9211-A500C6EAD897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52BF311F-FDD5-D766-D191-873DF7ADEC7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BC46B987-3A27-3C8B-70B6-E99459CFF5E0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10683D6-D738-40A3-FEEA-265DC58A5AF3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B4DF11BD-8A05-49DA-A557-8FCF08F11381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89292B75-BD4C-9508-EFE1-5AD4F1E76B18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8DBDD54-D137-9448-41EB-0E39E04BD1FC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91B999E0-8C44-1757-1FC6-2104D35CA014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BEE6D242-2C1B-2109-7A2B-8A9D56C7C928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D6126E68-3AFF-80AC-40FD-56C539DE96F8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310F4E56-EBB4-6659-55EF-A343776E3F49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56F59A91-739A-91A0-2379-A7B1B482670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EAA982B2-F0E4-C625-B752-377557B49144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58A6D0C-B195-20BC-D321-9F2BE0BC3DA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ADEFBF61-0960-FBBF-7A59-1FC1BE10E20B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046221FB-7324-A0D5-4EB3-F681DCFFEF90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042A056-3293-79D1-522C-02AA3552FD01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0CCA7DD7-AFFF-4B51-A413-57C94C91DA83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ACF9AD1A-C7D0-55E9-52F0-218F65A1FDEE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66F3013A-8177-3CEC-716D-4F7C61C85B5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79C7F6B9-1041-1C58-6C47-EC4F725B3A6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1E427727-F24C-5E90-4C0E-8572EA4712E5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1DB9E25F-BDDD-2246-EEF4-E0C6F8EB051D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73A3C715-8B4D-A816-00D3-29303D8D5889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7261A7CA-7D06-31EC-B7E7-765D4D67D33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5361F210-FE47-BB97-B737-1D1A61AA1E07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98FDDAD4-9471-A489-F0F1-19438A642EEF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CC88A8BE-7BA7-DDB2-D317-41E44E5F90B0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C73A6447-B1C1-82B5-C95B-51E47FE92ABE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4DEA095D-E3A7-14AD-AB62-E1458BEC9E36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A7EF332F-DC94-026E-885C-347DE5E5717F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D9A109DC-83B4-0816-E0CA-E5884CF1975D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8C3B899D-68D7-A3D5-D5A8-E413335DFA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1D5D83F9-2155-E484-38A1-AAC3DDA93549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9ACF08F4-5A40-B26B-7D45-9660E3F4755B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2329A8B-C4FA-B110-DAB1-D5E43546F34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A54607F0-F207-2B6F-1B4A-958936941AAC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6E4FC76D-E2E9-0CD3-6328-130DD9842C27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AA2CB94C-77F1-5CAD-B931-3625D1E17C06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0291260B-E7FC-FA5D-A0C3-4C9711819848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86CE2EE9-06F3-29BF-EBBB-F5B3B8D95530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7FBF0B25-C0EF-B248-94BD-6B5A2CEDC98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86B47736-D4FB-3D3D-4F7F-C13D95AD0B5C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2AFF7263-AB1A-2A41-2054-0A101FC8F906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7576509B-733A-C6FA-EC7C-5763D033CC29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18A3BEE3-F899-4636-1B51-4BCBFCC0B99C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EFF7B04F-2ABE-3F48-EF3A-219043455836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E291CEB6-F4EA-6483-E74D-74E86C23036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4C029AB4-6133-F847-670C-56251DCCB40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25DF3025-AAE1-BC16-424B-9DEF4FE04FEC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C61F2593-1B68-21D0-2DA2-CADEBC603980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88754F86-A3E8-6B24-02F2-BEB667673091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95829458-9681-45F5-0A4E-F8ACFE53ED7A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DDA067FB-7E4A-7B11-1134-0F065A352F0A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5FED3F05-66E6-65C7-F619-DAC16E0B444F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B7F8F894-1131-D832-5640-C81EF57B3C1D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0C82D5F-521F-BA36-7F98-94E605509509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2FD34D2C-9F46-9BE2-3115-004E0204B1BE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247DEF49-077B-FA85-BE00-9754A9B3CC18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34A98ADA-F9A9-D042-9DDE-6B1A63B4AB2B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33A97D21-E102-EEEF-3BF5-958E3DD76EA8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A9B94A32-BE3C-DFC4-97C8-723A9CAA667C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E5819C07-98C4-AB98-11DE-D6D534AD5F62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A08571F8-A5C0-9EB2-EE18-B8C13FFEC30F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C2AF5C4B-C711-7BC3-AFEB-BB665C7E45D1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A0D16E99-E914-5136-77A2-011B17FC9DFC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5D4881C5-BE31-687C-5F57-0753A2AD0238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1A5F97E7-8FD4-A86D-FA95-6B497E7C48F4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E71D8A30-9804-3DB2-25E9-333DE300D1DE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73DE266-3107-E262-32E0-846988C0295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92803D12-AC90-C17B-B32B-79C5F5C0098D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72EADF92-5AB8-4957-767D-35B44F485BE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5D350118-9ED2-AA6D-137B-2B27A329755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68AB6931-9559-3E6A-50B1-04B06A289AA2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03BB44E2-B092-363E-0F68-121C037107E4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685C80C7-01F5-3DD3-E5FC-BF3ADFA58C1A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E317B776-184F-6DBF-37A4-C340B13130DF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68B6DD28-703C-1B7C-6834-B081CF7DD67C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C90D7F6E-F04D-1688-4476-1456B934BC7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C493FC66-C269-9140-304D-E7C7964ED742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82750D2-A712-6D82-F3C5-9C21A0586A80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A6A5CDC2-8A47-C6B8-0FA9-CA05BAE27889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9A55459A-B072-976B-F04F-3F39FA35FBA6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9E91DC72-7741-AFDB-AAED-61348B7B42EB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60C6489B-CE24-D155-4A65-23DF225DB643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5FE0A624-6197-A5EF-180F-1C613D259868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1DD2E720-FEA1-DD8C-A59C-8E2C83880BE2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68B22CD6-F3A0-D303-7BD9-A78BDAA3F7C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A79457C3-8C4C-1942-C637-671F4777ED14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EDCCE492-62D9-60C0-47B2-1CCEE3A472A0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284F7587-7478-C6F8-927D-0B7E58551DD1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EF3E535D-3675-D789-807F-92F95F317D3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133A9B1D-2EA9-3CB5-B411-F75DCF734EB8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9EF91803-1EB9-4F58-7875-FDA4033379D9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27532BD7-2AF2-60E5-D36A-B8F1B29CE446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EAC066B3-CFC9-283C-1880-A81A6C5C11CF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Fredoka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1355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Fredoka One"/>
              </a:rPr>
              <a:t>An toàn với môi trường công nghệ trong gia đình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13554"/>
                </a:solidFill>
                <a:effectLst/>
                <a:uLnTx/>
                <a:uFillTx/>
                <a:sym typeface="Fredoka One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13554"/>
              </a:solidFill>
              <a:effectLst/>
              <a:uLnTx/>
              <a:uFillTx/>
              <a:latin typeface="UTM Cookies" panose="02040603050506020204" pitchFamily="18" charset="0"/>
              <a:sym typeface="Fredoka One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4188F84B-31B9-BA9D-46AB-3948421002E7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EB0A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F6F8692-DDDB-00D2-80D7-1C3BBE5FA81F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1: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E7D9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E7D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FBF1C8D-4CD0-C81A-8964-B7D200BA1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4D7CB63-1E5C-A82B-1B88-DB6290EAD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6" y="-329673"/>
            <a:ext cx="1393457" cy="1314718"/>
          </a:xfrm>
          <a:prstGeom prst="ellipse">
            <a:avLst/>
          </a:prstGeom>
        </p:spPr>
      </p:pic>
      <p:sp>
        <p:nvSpPr>
          <p:cNvPr id="235" name="Hộp Văn bản 5">
            <a:extLst>
              <a:ext uri="{FF2B5EF4-FFF2-40B4-BE49-F238E27FC236}">
                <a16:creationId xmlns:a16="http://schemas.microsoft.com/office/drawing/2014/main" id="{2DBB8DAB-F1F2-D481-44A7-A7F79741F43B}"/>
              </a:ext>
            </a:extLst>
          </p:cNvPr>
          <p:cNvSpPr txBox="1"/>
          <p:nvPr/>
        </p:nvSpPr>
        <p:spPr>
          <a:xfrm>
            <a:off x="985876" y="-380200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5390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613</Words>
  <Application>Microsoft Office PowerPoint</Application>
  <PresentationFormat>On-screen Show (16:9)</PresentationFormat>
  <Paragraphs>61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Arial</vt:lpstr>
      <vt:lpstr>Fredoka One</vt:lpstr>
      <vt:lpstr>UVN Da Lat</vt:lpstr>
      <vt:lpstr>Raleway Medium</vt:lpstr>
      <vt:lpstr>Times New Roman</vt:lpstr>
      <vt:lpstr>Raleway</vt:lpstr>
      <vt:lpstr>UTM Cookies</vt:lpstr>
      <vt:lpstr>Día del Niño by Slidesgo</vt:lpstr>
      <vt:lpstr>PowerPoint Presentation</vt:lpstr>
      <vt:lpstr>KHỞI ĐỘNG</vt:lpstr>
      <vt:lpstr>PowerPoint Presentation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11332</cp:lastModifiedBy>
  <cp:revision>21</cp:revision>
  <dcterms:modified xsi:type="dcterms:W3CDTF">2024-12-20T23:42:56Z</dcterms:modified>
</cp:coreProperties>
</file>