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99" r:id="rId2"/>
    <p:sldId id="493" r:id="rId3"/>
    <p:sldId id="500" r:id="rId4"/>
    <p:sldId id="525" r:id="rId5"/>
    <p:sldId id="526" r:id="rId6"/>
    <p:sldId id="534" r:id="rId7"/>
    <p:sldId id="527" r:id="rId8"/>
    <p:sldId id="528" r:id="rId9"/>
    <p:sldId id="535" r:id="rId10"/>
    <p:sldId id="530" r:id="rId11"/>
    <p:sldId id="531" r:id="rId12"/>
    <p:sldId id="52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74201-94EF-4722-BF20-7E3CA2DA1F8A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FB243-2C37-4FDC-90C0-24D9F843AF1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264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18300-CBA2-35D4-D7B6-52779E806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10A46-B19C-73F6-5D9A-91BF799F1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B2A76-F01D-E521-6C8E-B5712978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EE24-5C1A-DFEC-F175-7494B45D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5068E-3B1A-EAF2-2DD6-D2E8EFBD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469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6CE3-6378-33F2-A495-6DC45B3A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F14D6-3471-7E6F-1BB0-479370A62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702F4-F797-8BE8-05FA-547AEEF9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D3789-B763-A3D1-0B7F-2FE9FA93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D3479-7A40-5FFD-5443-1B932D05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372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00AF5C-CF42-607E-DBD1-53525BF26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887AC-3AEC-0F2C-61D4-1B091D85B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862EE-91FF-08F3-49E6-9E7B0D69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16202-7364-A00A-8CB1-D05083CD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C83E-F3A3-5625-62E2-E2A44430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88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 hidden="1"/>
          <p:cNvSpPr txBox="1"/>
          <p:nvPr userDrawn="1"/>
        </p:nvSpPr>
        <p:spPr>
          <a:xfrm>
            <a:off x="10580913" y="-603126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n>
                  <a:noFill/>
                </a:ln>
                <a:noFill/>
                <a:cs typeface="思源黑体 CN Bold" panose="020B0800000000000000" charset="-122"/>
              </a:rPr>
              <a:t>By  </a:t>
            </a:r>
            <a:r>
              <a:rPr lang="en-US" altLang="zh-CN" dirty="0" err="1">
                <a:ln>
                  <a:noFill/>
                </a:ln>
                <a:noFill/>
                <a:cs typeface="思源黑体 CN Bold" panose="020B0800000000000000" charset="-122"/>
              </a:rPr>
              <a:t>Yushen</a:t>
            </a:r>
            <a:endParaRPr lang="zh-CN" altLang="en-US" dirty="0">
              <a:ln>
                <a:noFill/>
              </a:ln>
              <a:noFill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57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6D572-1C1E-28A1-B69C-5AD8FC03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4EB6A-92BE-DF3C-96E2-6F899C531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E2DEB-820F-69C3-7EC0-B88884BE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47BCB-1512-5C33-D570-452BE5195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36C40-37B4-14E2-9B68-5C201449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8141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1504-8746-4022-5B99-4CA0B61FA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345A3-363C-1DA5-2571-EF9FCDEC6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A9E01-B189-60F6-A8AD-B1B961A1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080C7-76A4-736C-A6E0-1080685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A3EA2-1220-03D4-47FA-3814414C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160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FC7DB-337B-5AAC-9A20-AAD9A96C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60395-6270-B6B0-4F7D-C577C55F9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34CA4-7653-0B58-89A6-F577B8115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00032-E41C-2E62-5F88-3F4D5A5A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F600C-E68E-898D-6F30-A3C261D3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87D5F-1EFA-0E02-4B9B-031DAFB25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81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1DA2-514B-1170-DE40-3913F990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096-7996-5357-E206-478C16A57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A049E-C0D9-AC12-39E9-246AB350D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6B7F9-FC5A-9BFE-BF24-1E77045EA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A8A1-5AF9-B85C-B4F6-51D13B8E2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08FE58-2DBC-01CA-ECF4-DCE5AE03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F539D6-012B-A85E-37CB-FC2EB501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AC6DB6-173E-CAF8-2F78-9C571380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406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22FF-38D5-8575-B189-421BF275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2A277-27FE-51C1-D5EA-4FB115C5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539A86-9D07-028F-5B53-79A2CE87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7F4A0-5D8D-ED59-596F-78CA0B45F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194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022B1-5DE1-27A8-F976-7EA009726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81DF3-8A23-795A-538B-D78D0322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67553-336E-CAF2-2FDA-2DA39F06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145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DB6D-B91E-6758-44C1-727F0D22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5A83-A60B-D59F-29F5-BA7113FCA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C4A1A-47D6-56D0-0CDC-41081AEEA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98E9A-DDE0-CB48-872C-CF0EB5E8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FBDBD-FCE7-E274-A6E6-520438F4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F8F64-5F3A-B648-6859-74AB88F15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469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6D-2AE0-91F7-C38A-038CE04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4146D-933C-C01F-DCEA-7B02E5A4C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E0351-471B-A0BA-9E94-C29D50A50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4E249-303A-B3A7-9114-252CA5F0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3456-802D-4453-99F8-BF7FB0C82599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44344-BE74-D09B-6B6E-F0C3349C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CB641-8AE8-E8BF-2A23-E37BB0A6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996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A66E1-F938-87CE-154F-E0BDA2C3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0521D-17DA-033B-5370-B30E0961F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3979F-DE44-E294-8189-2CD740C7C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763456-802D-4453-99F8-BF7FB0C82599}" type="datetimeFigureOut">
              <a:rPr lang="en-ID" smtClean="0"/>
              <a:t>15/12/2024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20B57-1E0B-992C-2468-E1503D0E4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9FBB8-F6BF-CAF3-0057-B652F292B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52A26D-A475-4DBE-9DC2-29FC79E90A5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232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6A70AD56-3867-6634-5DF3-83DFDBF215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5304"/>
          <a:stretch/>
        </p:blipFill>
        <p:spPr>
          <a:xfrm>
            <a:off x="23552" y="0"/>
            <a:ext cx="12192001" cy="6858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8D17B55-3650-C522-3936-CD5C75C99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97" y="3683435"/>
            <a:ext cx="3174565" cy="3174565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5DC157D9-E011-FB92-A6E6-859BB9704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" y="91296"/>
            <a:ext cx="1393457" cy="1314718"/>
          </a:xfrm>
          <a:prstGeom prst="ellipse">
            <a:avLst/>
          </a:prstGeom>
        </p:spPr>
      </p:pic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1806F260-7AD0-4DB9-1E37-B2814FBBC833}"/>
              </a:ext>
            </a:extLst>
          </p:cNvPr>
          <p:cNvSpPr txBox="1"/>
          <p:nvPr/>
        </p:nvSpPr>
        <p:spPr>
          <a:xfrm>
            <a:off x="2131676" y="346708"/>
            <a:ext cx="779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  <p:pic>
        <p:nvPicPr>
          <p:cNvPr id="10" name="图片 28">
            <a:extLst>
              <a:ext uri="{FF2B5EF4-FFF2-40B4-BE49-F238E27FC236}">
                <a16:creationId xmlns:a16="http://schemas.microsoft.com/office/drawing/2014/main" id="{6467617A-4025-B465-20E3-574E2E24E1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r="11561"/>
          <a:stretch/>
        </p:blipFill>
        <p:spPr>
          <a:xfrm>
            <a:off x="1356850" y="892754"/>
            <a:ext cx="9478297" cy="7472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BFA7-0CA8-4D8C-0083-6CA7B916F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925" y="2892596"/>
            <a:ext cx="7547502" cy="3072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1CEF70-E4D4-47AC-BD4B-0109BBD126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9624" y="5718501"/>
            <a:ext cx="2761727" cy="1261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DA22F1-B3E9-6850-2374-EDD15D803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552" y="1849569"/>
            <a:ext cx="4572000" cy="154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18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B7FCCD1-1DC3-5F5F-90AF-C5BF39AAA0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PPT-2"/>
          <p:cNvSpPr txBox="1"/>
          <p:nvPr/>
        </p:nvSpPr>
        <p:spPr>
          <a:xfrm>
            <a:off x="10580913" y="-603126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By 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思源黑体 CN Bold" panose="020B0800000000000000" charset="-122"/>
              <a:ea typeface="思源黑体 CN Light" panose="020B0300000000000000" charset="-122"/>
              <a:cs typeface="思源黑体 CN Bold" panose="020B0800000000000000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75879FA-0246-D7AF-9BEB-4B540D1D4316}"/>
              </a:ext>
            </a:extLst>
          </p:cNvPr>
          <p:cNvGrpSpPr/>
          <p:nvPr/>
        </p:nvGrpSpPr>
        <p:grpSpPr>
          <a:xfrm>
            <a:off x="1195122" y="1028603"/>
            <a:ext cx="10003958" cy="4800794"/>
            <a:chOff x="1108985" y="1396251"/>
            <a:chExt cx="10003958" cy="480079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8BAA215-F875-99BE-B4AD-DBA9E59A255C}"/>
                </a:ext>
              </a:extLst>
            </p:cNvPr>
            <p:cNvGrpSpPr/>
            <p:nvPr/>
          </p:nvGrpSpPr>
          <p:grpSpPr>
            <a:xfrm>
              <a:off x="1108985" y="1746094"/>
              <a:ext cx="10003958" cy="4450951"/>
              <a:chOff x="-7034858" y="2065091"/>
              <a:chExt cx="9093128" cy="4045705"/>
            </a:xfrm>
            <a:solidFill>
              <a:srgbClr val="FE603A"/>
            </a:solidFill>
          </p:grpSpPr>
          <p:sp>
            <p:nvSpPr>
              <p:cNvPr id="7" name="矩形 27">
                <a:extLst>
                  <a:ext uri="{FF2B5EF4-FFF2-40B4-BE49-F238E27FC236}">
                    <a16:creationId xmlns:a16="http://schemas.microsoft.com/office/drawing/2014/main" id="{73233469-A88C-EF36-ECCA-5FB2B13A2656}"/>
                  </a:ext>
                </a:extLst>
              </p:cNvPr>
              <p:cNvSpPr/>
              <p:nvPr/>
            </p:nvSpPr>
            <p:spPr>
              <a:xfrm>
                <a:off x="-7034858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  <p:sp>
            <p:nvSpPr>
              <p:cNvPr id="8" name="矩形 27">
                <a:extLst>
                  <a:ext uri="{FF2B5EF4-FFF2-40B4-BE49-F238E27FC236}">
                    <a16:creationId xmlns:a16="http://schemas.microsoft.com/office/drawing/2014/main" id="{1B273CFB-530B-E1ED-67A0-482D410A5472}"/>
                  </a:ext>
                </a:extLst>
              </p:cNvPr>
              <p:cNvSpPr/>
              <p:nvPr/>
            </p:nvSpPr>
            <p:spPr>
              <a:xfrm flipH="1">
                <a:off x="-2489207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2D12CD0-F11D-D545-63F9-0A36A94B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285" y="1396251"/>
              <a:ext cx="9745429" cy="45535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7B0134CC-1D97-5FA0-27A0-EA0C8ACB60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3"/>
          <a:stretch/>
        </p:blipFill>
        <p:spPr>
          <a:xfrm>
            <a:off x="2191567" y="1752911"/>
            <a:ext cx="3670471" cy="2800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B7BE09-2366-7C84-B951-69E040AB4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038" y="1304271"/>
            <a:ext cx="5468586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1">
            <a:extLst>
              <a:ext uri="{FF2B5EF4-FFF2-40B4-BE49-F238E27FC236}">
                <a16:creationId xmlns:a16="http://schemas.microsoft.com/office/drawing/2014/main" id="{CEE40BD1-D0E8-1BDA-6721-655221649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3"/>
          <a:stretch/>
        </p:blipFill>
        <p:spPr>
          <a:xfrm>
            <a:off x="881069" y="3107454"/>
            <a:ext cx="3670471" cy="28000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537C29E-E865-2983-3EB2-A3909B2C2712}"/>
              </a:ext>
            </a:extLst>
          </p:cNvPr>
          <p:cNvGrpSpPr/>
          <p:nvPr/>
        </p:nvGrpSpPr>
        <p:grpSpPr>
          <a:xfrm>
            <a:off x="4865426" y="2376983"/>
            <a:ext cx="5343799" cy="1230073"/>
            <a:chOff x="674228" y="4862098"/>
            <a:chExt cx="5343799" cy="123007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149F61-ECA3-B2AE-0FD0-67087165C724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FEF0F7"/>
            </a:solidFill>
            <a:ln w="28575">
              <a:solidFill>
                <a:srgbClr val="F73E9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E85DDA-FBFB-8382-0FA9-9ED46AFA4D3A}"/>
                </a:ext>
              </a:extLst>
            </p:cNvPr>
            <p:cNvSpPr txBox="1"/>
            <p:nvPr/>
          </p:nvSpPr>
          <p:spPr>
            <a:xfrm>
              <a:off x="674228" y="5107841"/>
              <a:ext cx="52055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Ôn</a:t>
              </a:r>
              <a:r>
                <a:rPr lang="en-US" sz="4400" b="1" dirty="0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lại</a:t>
              </a:r>
              <a:r>
                <a:rPr lang="en-US" sz="4400" b="1" dirty="0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bài</a:t>
              </a:r>
              <a:r>
                <a:rPr lang="en-US" sz="4400" b="1" dirty="0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cũ</a:t>
              </a:r>
              <a:endParaRPr lang="en-US" sz="44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A4DCE5-312E-24BE-1AE6-87E96A0B5AD8}"/>
              </a:ext>
            </a:extLst>
          </p:cNvPr>
          <p:cNvGrpSpPr/>
          <p:nvPr/>
        </p:nvGrpSpPr>
        <p:grpSpPr>
          <a:xfrm>
            <a:off x="3985395" y="3955501"/>
            <a:ext cx="5343799" cy="1329387"/>
            <a:chOff x="608093" y="4877618"/>
            <a:chExt cx="5343799" cy="132938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B34743C-E3E0-0E86-46BA-FC4A6F6130F1}"/>
                </a:ext>
              </a:extLst>
            </p:cNvPr>
            <p:cNvSpPr/>
            <p:nvPr/>
          </p:nvSpPr>
          <p:spPr>
            <a:xfrm>
              <a:off x="608093" y="4877618"/>
              <a:ext cx="5343799" cy="1329387"/>
            </a:xfrm>
            <a:prstGeom prst="roundRect">
              <a:avLst>
                <a:gd name="adj" fmla="val 50000"/>
              </a:avLst>
            </a:prstGeom>
            <a:solidFill>
              <a:srgbClr val="FEF0F7"/>
            </a:solidFill>
            <a:ln w="28575">
              <a:solidFill>
                <a:srgbClr val="F73E9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8857A7-945F-83B3-4D30-05ADF0E8BF12}"/>
                </a:ext>
              </a:extLst>
            </p:cNvPr>
            <p:cNvSpPr txBox="1"/>
            <p:nvPr/>
          </p:nvSpPr>
          <p:spPr>
            <a:xfrm>
              <a:off x="910532" y="5155596"/>
              <a:ext cx="473891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accent5">
                      <a:lumMod val="10000"/>
                    </a:schemeClr>
                  </a:solidFill>
                  <a:latin typeface="Cambria" panose="02040503050406030204" pitchFamily="18" charset="0"/>
                </a:rPr>
                <a:t>Chuẩn bị bài mới.</a:t>
              </a:r>
              <a:endParaRPr lang="en-US" sz="44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AA38D1-9ABC-5F18-6C34-842A209BE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365" y="897645"/>
            <a:ext cx="516985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0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6A70AD56-3867-6634-5DF3-83DFDBF215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2DC8674-4E42-408C-06A9-7B898AE22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r="11561"/>
          <a:stretch/>
        </p:blipFill>
        <p:spPr>
          <a:xfrm>
            <a:off x="1465003" y="0"/>
            <a:ext cx="9478297" cy="747219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76AE00-4B62-7B31-0D76-FA1003CF72CF}"/>
              </a:ext>
            </a:extLst>
          </p:cNvPr>
          <p:cNvGrpSpPr/>
          <p:nvPr/>
        </p:nvGrpSpPr>
        <p:grpSpPr>
          <a:xfrm>
            <a:off x="4941482" y="922655"/>
            <a:ext cx="2906901" cy="1298377"/>
            <a:chOff x="4848935" y="125636"/>
            <a:chExt cx="2906901" cy="1298377"/>
          </a:xfrm>
        </p:grpSpPr>
        <p:sp>
          <p:nvSpPr>
            <p:cNvPr id="19" name="文本框 53">
              <a:extLst>
                <a:ext uri="{FF2B5EF4-FFF2-40B4-BE49-F238E27FC236}">
                  <a16:creationId xmlns:a16="http://schemas.microsoft.com/office/drawing/2014/main" id="{133513BF-D9DD-3152-81D6-924F4E2F7466}"/>
                </a:ext>
              </a:extLst>
            </p:cNvPr>
            <p:cNvSpPr txBox="1"/>
            <p:nvPr/>
          </p:nvSpPr>
          <p:spPr>
            <a:xfrm>
              <a:off x="4848935" y="125636"/>
              <a:ext cx="2906901" cy="1298377"/>
            </a:xfrm>
            <a:prstGeom prst="roundRect">
              <a:avLst>
                <a:gd name="adj" fmla="val 50000"/>
              </a:avLst>
            </a:prstGeom>
            <a:noFill/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96B89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pitchFamily="2" charset="-122"/>
                  <a:cs typeface="+mn-cs"/>
                  <a:sym typeface="Arial" panose="020B0604020202020204" pitchFamily="34" charset="0"/>
                </a:rPr>
                <a:t>TOÁN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96B89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2C125BD-1E78-A6D1-6026-E0027011CD3A}"/>
                </a:ext>
              </a:extLst>
            </p:cNvPr>
            <p:cNvSpPr/>
            <p:nvPr/>
          </p:nvSpPr>
          <p:spPr>
            <a:xfrm>
              <a:off x="5187376" y="294361"/>
              <a:ext cx="2230021" cy="813343"/>
            </a:xfrm>
            <a:prstGeom prst="roundRect">
              <a:avLst>
                <a:gd name="adj" fmla="val 43047"/>
              </a:avLst>
            </a:prstGeom>
            <a:noFill/>
            <a:ln w="38100">
              <a:solidFill>
                <a:srgbClr val="F96B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 Light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78D17B55-3650-C522-3936-CD5C75C99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97" y="3683435"/>
            <a:ext cx="3174565" cy="3174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8344A-7831-3D8E-C66D-92DFD87F6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629" y="2434613"/>
            <a:ext cx="7645047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B7FCCD1-1DC3-5F5F-90AF-C5BF39AAA0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PPT-2"/>
          <p:cNvSpPr txBox="1"/>
          <p:nvPr/>
        </p:nvSpPr>
        <p:spPr>
          <a:xfrm>
            <a:off x="10580913" y="-603126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By 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思源黑体 CN Bold" panose="020B0800000000000000" charset="-122"/>
              <a:ea typeface="思源黑体 CN Light" panose="020B0300000000000000" charset="-122"/>
              <a:cs typeface="思源黑体 CN Bold" panose="020B0800000000000000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75879FA-0246-D7AF-9BEB-4B540D1D4316}"/>
              </a:ext>
            </a:extLst>
          </p:cNvPr>
          <p:cNvGrpSpPr/>
          <p:nvPr/>
        </p:nvGrpSpPr>
        <p:grpSpPr>
          <a:xfrm>
            <a:off x="1195122" y="1028603"/>
            <a:ext cx="10003958" cy="4800794"/>
            <a:chOff x="1108985" y="1396251"/>
            <a:chExt cx="10003958" cy="480079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8BAA215-F875-99BE-B4AD-DBA9E59A255C}"/>
                </a:ext>
              </a:extLst>
            </p:cNvPr>
            <p:cNvGrpSpPr/>
            <p:nvPr/>
          </p:nvGrpSpPr>
          <p:grpSpPr>
            <a:xfrm>
              <a:off x="1108985" y="1746094"/>
              <a:ext cx="10003958" cy="4450951"/>
              <a:chOff x="-7034858" y="2065091"/>
              <a:chExt cx="9093128" cy="4045705"/>
            </a:xfrm>
            <a:solidFill>
              <a:srgbClr val="FE603A"/>
            </a:solidFill>
          </p:grpSpPr>
          <p:sp>
            <p:nvSpPr>
              <p:cNvPr id="7" name="矩形 27">
                <a:extLst>
                  <a:ext uri="{FF2B5EF4-FFF2-40B4-BE49-F238E27FC236}">
                    <a16:creationId xmlns:a16="http://schemas.microsoft.com/office/drawing/2014/main" id="{73233469-A88C-EF36-ECCA-5FB2B13A2656}"/>
                  </a:ext>
                </a:extLst>
              </p:cNvPr>
              <p:cNvSpPr/>
              <p:nvPr/>
            </p:nvSpPr>
            <p:spPr>
              <a:xfrm>
                <a:off x="-7034858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  <p:sp>
            <p:nvSpPr>
              <p:cNvPr id="8" name="矩形 27">
                <a:extLst>
                  <a:ext uri="{FF2B5EF4-FFF2-40B4-BE49-F238E27FC236}">
                    <a16:creationId xmlns:a16="http://schemas.microsoft.com/office/drawing/2014/main" id="{1B273CFB-530B-E1ED-67A0-482D410A5472}"/>
                  </a:ext>
                </a:extLst>
              </p:cNvPr>
              <p:cNvSpPr/>
              <p:nvPr/>
            </p:nvSpPr>
            <p:spPr>
              <a:xfrm flipH="1">
                <a:off x="-2489207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2D12CD0-F11D-D545-63F9-0A36A94B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285" y="1396251"/>
              <a:ext cx="9745429" cy="45535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7B0134CC-1D97-5FA0-27A0-EA0C8ACB60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3"/>
          <a:stretch/>
        </p:blipFill>
        <p:spPr>
          <a:xfrm>
            <a:off x="2191567" y="1752911"/>
            <a:ext cx="3670471" cy="2800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0ED31F-ACC4-AB11-47AF-03E574D8F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265" y="1275888"/>
            <a:ext cx="5468586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60182BD8-B3C9-6E29-817F-14B27949A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24189" y="653143"/>
            <a:ext cx="6204857" cy="6204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0BC1F5-8EAA-6DC2-4F0E-283D38110D30}"/>
              </a:ext>
            </a:extLst>
          </p:cNvPr>
          <p:cNvSpPr txBox="1"/>
          <p:nvPr/>
        </p:nvSpPr>
        <p:spPr>
          <a:xfrm>
            <a:off x="2038291" y="909000"/>
            <a:ext cx="859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Hãy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lấy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ví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dụ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biểu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thức</a:t>
            </a:r>
            <a:r>
              <a:rPr lang="en-US" sz="48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80201-2D3F-A2F5-8872-D30223BDA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107" y="1878398"/>
            <a:ext cx="7595429" cy="4397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A53FC-2CC8-9CDE-EF54-8AEB7F70F46D}"/>
              </a:ext>
            </a:extLst>
          </p:cNvPr>
          <p:cNvSpPr txBox="1"/>
          <p:nvPr/>
        </p:nvSpPr>
        <p:spPr>
          <a:xfrm>
            <a:off x="6422827" y="2204277"/>
            <a:ext cx="2833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35858"/>
                </a:solidFill>
                <a:latin typeface="Cambria" panose="02040503050406030204" pitchFamily="18" charset="0"/>
              </a:rPr>
              <a:t> 6 + 19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865D0-D24A-C6D1-ED79-4E490C4B7C62}"/>
              </a:ext>
            </a:extLst>
          </p:cNvPr>
          <p:cNvSpPr txBox="1"/>
          <p:nvPr/>
        </p:nvSpPr>
        <p:spPr>
          <a:xfrm>
            <a:off x="6635750" y="3035274"/>
            <a:ext cx="358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35858"/>
                </a:solidFill>
                <a:latin typeface="Cambria" panose="02040503050406030204" pitchFamily="18" charset="0"/>
              </a:rPr>
              <a:t>5 x 2 + 19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06443-FDA2-8699-0F1D-08C9C05B4B20}"/>
              </a:ext>
            </a:extLst>
          </p:cNvPr>
          <p:cNvSpPr txBox="1"/>
          <p:nvPr/>
        </p:nvSpPr>
        <p:spPr>
          <a:xfrm>
            <a:off x="6811052" y="3866271"/>
            <a:ext cx="358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35858"/>
                </a:solidFill>
                <a:latin typeface="Cambria" panose="02040503050406030204" pitchFamily="18" charset="0"/>
              </a:rPr>
              <a:t>67 – 18 x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869F61-5F44-26CD-823B-7CA667CB1274}"/>
              </a:ext>
            </a:extLst>
          </p:cNvPr>
          <p:cNvSpPr txBox="1"/>
          <p:nvPr/>
        </p:nvSpPr>
        <p:spPr>
          <a:xfrm>
            <a:off x="4203244" y="3192085"/>
            <a:ext cx="2787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ví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dụ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biểu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thức</a:t>
            </a:r>
            <a:endParaRPr lang="en-US" sz="3200" b="1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6BE08-6C90-5D4B-59E4-B947681AA289}"/>
              </a:ext>
            </a:extLst>
          </p:cNvPr>
          <p:cNvSpPr txBox="1"/>
          <p:nvPr/>
        </p:nvSpPr>
        <p:spPr>
          <a:xfrm>
            <a:off x="6635750" y="4348961"/>
            <a:ext cx="3581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35858"/>
                </a:solidFill>
                <a:latin typeface="Cambria" panose="02040503050406030204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5977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B7FCCD1-1DC3-5F5F-90AF-C5BF39AAA0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PPT-2"/>
          <p:cNvSpPr txBox="1"/>
          <p:nvPr/>
        </p:nvSpPr>
        <p:spPr>
          <a:xfrm>
            <a:off x="10580913" y="-603126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By 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思源黑体 CN Bold" panose="020B0800000000000000" charset="-122"/>
              <a:ea typeface="思源黑体 CN Light" panose="020B0300000000000000" charset="-122"/>
              <a:cs typeface="思源黑体 CN Bold" panose="020B0800000000000000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75879FA-0246-D7AF-9BEB-4B540D1D4316}"/>
              </a:ext>
            </a:extLst>
          </p:cNvPr>
          <p:cNvGrpSpPr/>
          <p:nvPr/>
        </p:nvGrpSpPr>
        <p:grpSpPr>
          <a:xfrm>
            <a:off x="1195122" y="1028603"/>
            <a:ext cx="10003958" cy="4800794"/>
            <a:chOff x="1108985" y="1396251"/>
            <a:chExt cx="10003958" cy="480079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8BAA215-F875-99BE-B4AD-DBA9E59A255C}"/>
                </a:ext>
              </a:extLst>
            </p:cNvPr>
            <p:cNvGrpSpPr/>
            <p:nvPr/>
          </p:nvGrpSpPr>
          <p:grpSpPr>
            <a:xfrm>
              <a:off x="1108985" y="1746094"/>
              <a:ext cx="10003958" cy="4450951"/>
              <a:chOff x="-7034858" y="2065091"/>
              <a:chExt cx="9093128" cy="4045705"/>
            </a:xfrm>
            <a:solidFill>
              <a:srgbClr val="FE603A"/>
            </a:solidFill>
          </p:grpSpPr>
          <p:sp>
            <p:nvSpPr>
              <p:cNvPr id="7" name="矩形 27">
                <a:extLst>
                  <a:ext uri="{FF2B5EF4-FFF2-40B4-BE49-F238E27FC236}">
                    <a16:creationId xmlns:a16="http://schemas.microsoft.com/office/drawing/2014/main" id="{73233469-A88C-EF36-ECCA-5FB2B13A2656}"/>
                  </a:ext>
                </a:extLst>
              </p:cNvPr>
              <p:cNvSpPr/>
              <p:nvPr/>
            </p:nvSpPr>
            <p:spPr>
              <a:xfrm>
                <a:off x="-7034858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  <p:sp>
            <p:nvSpPr>
              <p:cNvPr id="8" name="矩形 27">
                <a:extLst>
                  <a:ext uri="{FF2B5EF4-FFF2-40B4-BE49-F238E27FC236}">
                    <a16:creationId xmlns:a16="http://schemas.microsoft.com/office/drawing/2014/main" id="{1B273CFB-530B-E1ED-67A0-482D410A5472}"/>
                  </a:ext>
                </a:extLst>
              </p:cNvPr>
              <p:cNvSpPr/>
              <p:nvPr/>
            </p:nvSpPr>
            <p:spPr>
              <a:xfrm flipH="1">
                <a:off x="-2489207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2D12CD0-F11D-D545-63F9-0A36A94B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285" y="1396251"/>
              <a:ext cx="9745429" cy="45535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7B0134CC-1D97-5FA0-27A0-EA0C8ACB60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3"/>
          <a:stretch/>
        </p:blipFill>
        <p:spPr>
          <a:xfrm>
            <a:off x="2191567" y="1752911"/>
            <a:ext cx="3670471" cy="2800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A1E869-BE3D-6BCA-BA84-C7F51C3C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492" y="1458109"/>
            <a:ext cx="5468586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9FB5B1-413B-A76C-19C0-997DF7FD8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698" t="32403" r="10785" b="36279"/>
          <a:stretch/>
        </p:blipFill>
        <p:spPr>
          <a:xfrm>
            <a:off x="1609494" y="2403507"/>
            <a:ext cx="9156968" cy="37068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5A6DC0-49CC-AF2B-AC7A-1E67BF33086D}"/>
              </a:ext>
            </a:extLst>
          </p:cNvPr>
          <p:cNvGrpSpPr/>
          <p:nvPr/>
        </p:nvGrpSpPr>
        <p:grpSpPr>
          <a:xfrm>
            <a:off x="1328893" y="747664"/>
            <a:ext cx="9534213" cy="1754326"/>
            <a:chOff x="1116131" y="1167549"/>
            <a:chExt cx="8237193" cy="1824552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3A3B1896-AF00-D4F1-C7F1-21B54ECDEAE9}"/>
                </a:ext>
              </a:extLst>
            </p:cNvPr>
            <p:cNvSpPr/>
            <p:nvPr/>
          </p:nvSpPr>
          <p:spPr>
            <a:xfrm>
              <a:off x="1116131" y="1167550"/>
              <a:ext cx="8237193" cy="1748732"/>
            </a:xfrm>
            <a:prstGeom prst="wedgeRoundRectCallout">
              <a:avLst>
                <a:gd name="adj1" fmla="val -37296"/>
                <a:gd name="adj2" fmla="val 59856"/>
                <a:gd name="adj3" fmla="val 16667"/>
              </a:avLst>
            </a:prstGeom>
            <a:solidFill>
              <a:srgbClr val="FFFFFF"/>
            </a:solidFill>
            <a:ln w="28575" cap="flat" cmpd="sng" algn="ctr">
              <a:solidFill>
                <a:srgbClr val="E10937"/>
              </a:solidFill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rgbClr val="FFFFFF"/>
                </a:solidFill>
                <a:latin typeface="等线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F7F3D3-8573-67A6-2B28-87B5DD42391C}"/>
                </a:ext>
              </a:extLst>
            </p:cNvPr>
            <p:cNvSpPr txBox="1"/>
            <p:nvPr/>
          </p:nvSpPr>
          <p:spPr>
            <a:xfrm>
              <a:off x="1116131" y="1167549"/>
              <a:ext cx="7994765" cy="1824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nl-NL" sz="36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Một can nước có 10 </a:t>
              </a:r>
              <a:r>
                <a:rPr lang="nl-NL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l. </a:t>
              </a:r>
              <a:r>
                <a:rPr lang="nl-NL" sz="36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Rót nước từ can đó sang 3 ca, mỗi ca 2 </a:t>
              </a:r>
              <a:r>
                <a:rPr lang="nl-NL" sz="3600" b="1" i="1" kern="0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l</a:t>
              </a:r>
              <a:r>
                <a:rPr lang="nl-NL" sz="36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libri" panose="020F0502020204030204" pitchFamily="34" charset="0"/>
                </a:rPr>
                <a:t>. Hỏi trong can còn lại bao nhiêu lít nước?</a:t>
              </a:r>
              <a:endParaRPr lang="en-US" sz="3600" b="1" i="1" kern="0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38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4270F7-0E36-FADB-CC19-2BC28E0A5408}"/>
              </a:ext>
            </a:extLst>
          </p:cNvPr>
          <p:cNvGrpSpPr/>
          <p:nvPr/>
        </p:nvGrpSpPr>
        <p:grpSpPr>
          <a:xfrm>
            <a:off x="2105892" y="816878"/>
            <a:ext cx="9452734" cy="5320686"/>
            <a:chOff x="-52926" y="2228827"/>
            <a:chExt cx="6088549" cy="4014893"/>
          </a:xfrm>
        </p:grpSpPr>
        <p:sp>
          <p:nvSpPr>
            <p:cNvPr id="6" name="任意多边形: 形状 34">
              <a:extLst>
                <a:ext uri="{FF2B5EF4-FFF2-40B4-BE49-F238E27FC236}">
                  <a16:creationId xmlns:a16="http://schemas.microsoft.com/office/drawing/2014/main" id="{143E44C2-417F-8359-56FA-DA6BD317DD6C}"/>
                </a:ext>
              </a:extLst>
            </p:cNvPr>
            <p:cNvSpPr/>
            <p:nvPr/>
          </p:nvSpPr>
          <p:spPr>
            <a:xfrm>
              <a:off x="-52926" y="2228827"/>
              <a:ext cx="6088549" cy="4014893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rgbClr val="FEECF0"/>
            </a:solidFill>
            <a:ln w="28575">
              <a:solidFill>
                <a:srgbClr val="E1093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69FDAF-9EEA-05F7-B930-ED6DF5BBFE0F}"/>
                </a:ext>
              </a:extLst>
            </p:cNvPr>
            <p:cNvSpPr txBox="1"/>
            <p:nvPr/>
          </p:nvSpPr>
          <p:spPr>
            <a:xfrm>
              <a:off x="355483" y="2864491"/>
              <a:ext cx="5606887" cy="2670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indent="22860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Nếu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biểu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cộng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trừ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, chia, ta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, chia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trước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;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rồi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cộng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trừ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sau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.</a:t>
              </a:r>
            </a:p>
            <a:p>
              <a:pPr marL="0" marR="381000" indent="22860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Nếu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biểu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thức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chỉ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cộng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trừ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hoặc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chỉ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, chia, ta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thực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phép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tính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theo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thứ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tự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trái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sang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phải</a:t>
              </a:r>
              <a:r>
                <a:rPr lang="en-US" sz="3200" dirty="0">
                  <a:latin typeface="Cambria" panose="02040503050406030204" pitchFamily="18" charset="0"/>
                  <a:ea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726AC60-2B90-9CFA-26FC-94723F73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74" y="941748"/>
            <a:ext cx="199356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B7FCCD1-1DC3-5F5F-90AF-C5BF39AAA0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1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PPT-2"/>
          <p:cNvSpPr txBox="1"/>
          <p:nvPr/>
        </p:nvSpPr>
        <p:spPr>
          <a:xfrm>
            <a:off x="10580913" y="-603126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By 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noFill/>
                <a:effectLst/>
                <a:uLnTx/>
                <a:uFillTx/>
                <a:latin typeface="思源黑体 CN Bold" panose="020B0800000000000000" charset="-122"/>
                <a:ea typeface="思源黑体 CN Light" panose="020B0300000000000000" charset="-122"/>
                <a:cs typeface="思源黑体 CN Bold" panose="020B0800000000000000" charset="-122"/>
              </a:rPr>
              <a:t>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思源黑体 CN Bold" panose="020B0800000000000000" charset="-122"/>
              <a:ea typeface="思源黑体 CN Light" panose="020B0300000000000000" charset="-122"/>
              <a:cs typeface="思源黑体 CN Bold" panose="020B0800000000000000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75879FA-0246-D7AF-9BEB-4B540D1D4316}"/>
              </a:ext>
            </a:extLst>
          </p:cNvPr>
          <p:cNvGrpSpPr/>
          <p:nvPr/>
        </p:nvGrpSpPr>
        <p:grpSpPr>
          <a:xfrm>
            <a:off x="1195122" y="1028603"/>
            <a:ext cx="10003958" cy="4800794"/>
            <a:chOff x="1108985" y="1396251"/>
            <a:chExt cx="10003958" cy="4800794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8BAA215-F875-99BE-B4AD-DBA9E59A255C}"/>
                </a:ext>
              </a:extLst>
            </p:cNvPr>
            <p:cNvGrpSpPr/>
            <p:nvPr/>
          </p:nvGrpSpPr>
          <p:grpSpPr>
            <a:xfrm>
              <a:off x="1108985" y="1746094"/>
              <a:ext cx="10003958" cy="4450951"/>
              <a:chOff x="-7034858" y="2065091"/>
              <a:chExt cx="9093128" cy="4045705"/>
            </a:xfrm>
            <a:solidFill>
              <a:srgbClr val="FE603A"/>
            </a:solidFill>
          </p:grpSpPr>
          <p:sp>
            <p:nvSpPr>
              <p:cNvPr id="7" name="矩形 27">
                <a:extLst>
                  <a:ext uri="{FF2B5EF4-FFF2-40B4-BE49-F238E27FC236}">
                    <a16:creationId xmlns:a16="http://schemas.microsoft.com/office/drawing/2014/main" id="{73233469-A88C-EF36-ECCA-5FB2B13A2656}"/>
                  </a:ext>
                </a:extLst>
              </p:cNvPr>
              <p:cNvSpPr/>
              <p:nvPr/>
            </p:nvSpPr>
            <p:spPr>
              <a:xfrm>
                <a:off x="-7034858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  <p:sp>
            <p:nvSpPr>
              <p:cNvPr id="8" name="矩形 27">
                <a:extLst>
                  <a:ext uri="{FF2B5EF4-FFF2-40B4-BE49-F238E27FC236}">
                    <a16:creationId xmlns:a16="http://schemas.microsoft.com/office/drawing/2014/main" id="{1B273CFB-530B-E1ED-67A0-482D410A5472}"/>
                  </a:ext>
                </a:extLst>
              </p:cNvPr>
              <p:cNvSpPr/>
              <p:nvPr/>
            </p:nvSpPr>
            <p:spPr>
              <a:xfrm flipH="1">
                <a:off x="-2489207" y="2065091"/>
                <a:ext cx="4547477" cy="4045705"/>
              </a:xfrm>
              <a:custGeom>
                <a:avLst/>
                <a:gdLst>
                  <a:gd name="connsiteX0" fmla="*/ 0 w 5372100"/>
                  <a:gd name="connsiteY0" fmla="*/ 0 h 3905448"/>
                  <a:gd name="connsiteX1" fmla="*/ 5372100 w 5372100"/>
                  <a:gd name="connsiteY1" fmla="*/ 0 h 3905448"/>
                  <a:gd name="connsiteX2" fmla="*/ 5372100 w 5372100"/>
                  <a:gd name="connsiteY2" fmla="*/ 3905448 h 3905448"/>
                  <a:gd name="connsiteX3" fmla="*/ 0 w 5372100"/>
                  <a:gd name="connsiteY3" fmla="*/ 3905448 h 3905448"/>
                  <a:gd name="connsiteX4" fmla="*/ 0 w 5372100"/>
                  <a:gd name="connsiteY4" fmla="*/ 0 h 3905448"/>
                  <a:gd name="connsiteX0" fmla="*/ 0 w 5372100"/>
                  <a:gd name="connsiteY0" fmla="*/ 448733 h 4354181"/>
                  <a:gd name="connsiteX1" fmla="*/ 5372100 w 5372100"/>
                  <a:gd name="connsiteY1" fmla="*/ 448733 h 4354181"/>
                  <a:gd name="connsiteX2" fmla="*/ 5372100 w 5372100"/>
                  <a:gd name="connsiteY2" fmla="*/ 4354181 h 4354181"/>
                  <a:gd name="connsiteX3" fmla="*/ 0 w 5372100"/>
                  <a:gd name="connsiteY3" fmla="*/ 4354181 h 4354181"/>
                  <a:gd name="connsiteX4" fmla="*/ 0 w 5372100"/>
                  <a:gd name="connsiteY4" fmla="*/ 448733 h 4354181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579982 h 4485430"/>
                  <a:gd name="connsiteX1" fmla="*/ 5372100 w 5372100"/>
                  <a:gd name="connsiteY1" fmla="*/ 579982 h 4485430"/>
                  <a:gd name="connsiteX2" fmla="*/ 5372100 w 5372100"/>
                  <a:gd name="connsiteY2" fmla="*/ 4485430 h 4485430"/>
                  <a:gd name="connsiteX3" fmla="*/ 0 w 5372100"/>
                  <a:gd name="connsiteY3" fmla="*/ 4485430 h 4485430"/>
                  <a:gd name="connsiteX4" fmla="*/ 0 w 5372100"/>
                  <a:gd name="connsiteY4" fmla="*/ 579982 h 4485430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  <a:gd name="connsiteX0" fmla="*/ 0 w 5372100"/>
                  <a:gd name="connsiteY0" fmla="*/ 468475 h 4373923"/>
                  <a:gd name="connsiteX1" fmla="*/ 5372100 w 5372100"/>
                  <a:gd name="connsiteY1" fmla="*/ 468475 h 4373923"/>
                  <a:gd name="connsiteX2" fmla="*/ 5372100 w 5372100"/>
                  <a:gd name="connsiteY2" fmla="*/ 4373923 h 4373923"/>
                  <a:gd name="connsiteX3" fmla="*/ 0 w 5372100"/>
                  <a:gd name="connsiteY3" fmla="*/ 4373923 h 4373923"/>
                  <a:gd name="connsiteX4" fmla="*/ 0 w 5372100"/>
                  <a:gd name="connsiteY4" fmla="*/ 468475 h 4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72100" h="4373923">
                    <a:moveTo>
                      <a:pt x="0" y="468475"/>
                    </a:moveTo>
                    <a:cubicBezTo>
                      <a:pt x="1790700" y="-273434"/>
                      <a:pt x="3562350" y="-26825"/>
                      <a:pt x="5372100" y="468475"/>
                    </a:cubicBezTo>
                    <a:lnTo>
                      <a:pt x="5372100" y="4373923"/>
                    </a:lnTo>
                    <a:cubicBezTo>
                      <a:pt x="3962400" y="4107223"/>
                      <a:pt x="2147418" y="3600096"/>
                      <a:pt x="0" y="4373923"/>
                    </a:cubicBezTo>
                    <a:lnTo>
                      <a:pt x="0" y="468475"/>
                    </a:lnTo>
                    <a:close/>
                  </a:path>
                </a:pathLst>
              </a:custGeom>
              <a:solidFill>
                <a:srgbClr val="E2A4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Bold"/>
                  <a:ea typeface="思源黑体 CN Light"/>
                  <a:cs typeface="+mn-cs"/>
                </a:endParaRPr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2D12CD0-F11D-D545-63F9-0A36A94B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285" y="1396251"/>
              <a:ext cx="9745429" cy="45535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7B0134CC-1D97-5FA0-27A0-EA0C8ACB60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13"/>
          <a:stretch/>
        </p:blipFill>
        <p:spPr>
          <a:xfrm>
            <a:off x="2191567" y="1752911"/>
            <a:ext cx="3670471" cy="2800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C037F-1FDE-86E6-5FC3-61FE9FC25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783" y="1327223"/>
            <a:ext cx="5468586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2F6B40-A443-F6D3-709D-14FE2180D9F9}"/>
              </a:ext>
            </a:extLst>
          </p:cNvPr>
          <p:cNvGrpSpPr/>
          <p:nvPr/>
        </p:nvGrpSpPr>
        <p:grpSpPr>
          <a:xfrm>
            <a:off x="1997962" y="823610"/>
            <a:ext cx="8293995" cy="934008"/>
            <a:chOff x="2106579" y="908289"/>
            <a:chExt cx="19671150" cy="68754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2587235-277A-6E95-995E-37575D9CADB9}"/>
                </a:ext>
              </a:extLst>
            </p:cNvPr>
            <p:cNvSpPr/>
            <p:nvPr/>
          </p:nvSpPr>
          <p:spPr>
            <a:xfrm>
              <a:off x="2106579" y="908289"/>
              <a:ext cx="19671150" cy="61771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54824A-2686-C25C-2B3F-DC3ADEF85701}"/>
                </a:ext>
              </a:extLst>
            </p:cNvPr>
            <p:cNvSpPr txBox="1"/>
            <p:nvPr/>
          </p:nvSpPr>
          <p:spPr>
            <a:xfrm>
              <a:off x="2282275" y="949502"/>
              <a:ext cx="19319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giá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trị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biểu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thức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(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theo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mẫu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DE4FF0-822E-061F-57D2-19C83C78260D}"/>
              </a:ext>
            </a:extLst>
          </p:cNvPr>
          <p:cNvSpPr/>
          <p:nvPr/>
        </p:nvSpPr>
        <p:spPr>
          <a:xfrm>
            <a:off x="879318" y="1993552"/>
            <a:ext cx="6069127" cy="2590609"/>
          </a:xfrm>
          <a:prstGeom prst="roundRect">
            <a:avLst/>
          </a:prstGeom>
          <a:solidFill>
            <a:srgbClr val="E0F4FC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D511D-62B5-FB8E-5E84-BCA98475552D}"/>
              </a:ext>
            </a:extLst>
          </p:cNvPr>
          <p:cNvSpPr txBox="1"/>
          <p:nvPr/>
        </p:nvSpPr>
        <p:spPr>
          <a:xfrm>
            <a:off x="1005336" y="2131518"/>
            <a:ext cx="2231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kern="0" dirty="0">
                <a:latin typeface="Cambria" panose="02040503050406030204" pitchFamily="18" charset="0"/>
              </a:rPr>
              <a:t>Mẫu: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6FA34-208E-3D8F-0972-0FA36C1E1142}"/>
              </a:ext>
            </a:extLst>
          </p:cNvPr>
          <p:cNvSpPr txBox="1"/>
          <p:nvPr/>
        </p:nvSpPr>
        <p:spPr>
          <a:xfrm>
            <a:off x="879318" y="2859081"/>
            <a:ext cx="3737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kern="0" dirty="0">
                <a:latin typeface="Cambria" panose="02040503050406030204" pitchFamily="18" charset="0"/>
              </a:rPr>
              <a:t>24 + 8 : 2 =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94180-9BD1-7347-75EC-1A0CB718B011}"/>
              </a:ext>
            </a:extLst>
          </p:cNvPr>
          <p:cNvSpPr txBox="1"/>
          <p:nvPr/>
        </p:nvSpPr>
        <p:spPr>
          <a:xfrm>
            <a:off x="4306237" y="2818180"/>
            <a:ext cx="20285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kern="0" dirty="0">
                <a:solidFill>
                  <a:srgbClr val="E10937"/>
                </a:solidFill>
                <a:latin typeface="Cambria" panose="02040503050406030204" pitchFamily="18" charset="0"/>
              </a:rPr>
              <a:t>24 + 4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E10937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26011-5726-D72D-51D6-5E313586735B}"/>
              </a:ext>
            </a:extLst>
          </p:cNvPr>
          <p:cNvSpPr txBox="1"/>
          <p:nvPr/>
        </p:nvSpPr>
        <p:spPr>
          <a:xfrm>
            <a:off x="3603005" y="3605930"/>
            <a:ext cx="20285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kern="0" dirty="0">
                <a:solidFill>
                  <a:srgbClr val="E10937"/>
                </a:solidFill>
                <a:latin typeface="Cambria" panose="02040503050406030204" pitchFamily="18" charset="0"/>
              </a:rPr>
              <a:t>= 28.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E10937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EF36A3-2467-92B0-EA17-7679C4950A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68" t="43744" r="48120" b="35814"/>
          <a:stretch/>
        </p:blipFill>
        <p:spPr>
          <a:xfrm>
            <a:off x="10070486" y="4436927"/>
            <a:ext cx="1386600" cy="1712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B2F057-1276-5771-E1EA-B4CFF2622740}"/>
              </a:ext>
            </a:extLst>
          </p:cNvPr>
          <p:cNvSpPr txBox="1"/>
          <p:nvPr/>
        </p:nvSpPr>
        <p:spPr>
          <a:xfrm>
            <a:off x="7074463" y="2081724"/>
            <a:ext cx="349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solidFill>
                  <a:srgbClr val="AA72D4"/>
                </a:solidFill>
                <a:latin typeface="Cambria" panose="02040503050406030204" pitchFamily="18" charset="0"/>
              </a:rPr>
              <a:t>a) 30 : 5 x 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A72D4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56B204-BA30-877F-6F1F-92BCF16FCF3B}"/>
              </a:ext>
            </a:extLst>
          </p:cNvPr>
          <p:cNvSpPr txBox="1"/>
          <p:nvPr/>
        </p:nvSpPr>
        <p:spPr>
          <a:xfrm>
            <a:off x="7172356" y="2962515"/>
            <a:ext cx="349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solidFill>
                  <a:srgbClr val="AA72D4"/>
                </a:solidFill>
                <a:latin typeface="Cambria" panose="02040503050406030204" pitchFamily="18" charset="0"/>
              </a:rPr>
              <a:t>b) 24 + 5 x 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A72D4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A8DDD8-90AA-BAE8-097A-3BA670343471}"/>
              </a:ext>
            </a:extLst>
          </p:cNvPr>
          <p:cNvSpPr txBox="1"/>
          <p:nvPr/>
        </p:nvSpPr>
        <p:spPr>
          <a:xfrm>
            <a:off x="7172357" y="3814094"/>
            <a:ext cx="34950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noProof="0" dirty="0">
                <a:solidFill>
                  <a:srgbClr val="AA72D4"/>
                </a:solidFill>
                <a:latin typeface="Cambria" panose="02040503050406030204" pitchFamily="18" charset="0"/>
              </a:rPr>
              <a:t>c) 30 – 18 : 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AA72D4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A4A00A2-910B-D215-EC8D-485ACB269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27" y="602261"/>
            <a:ext cx="134733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57C06B-9B5E-ED2E-C229-D17D8DCD42AA}"/>
              </a:ext>
            </a:extLst>
          </p:cNvPr>
          <p:cNvGrpSpPr/>
          <p:nvPr/>
        </p:nvGrpSpPr>
        <p:grpSpPr>
          <a:xfrm>
            <a:off x="706569" y="2101718"/>
            <a:ext cx="4805504" cy="1593503"/>
            <a:chOff x="7616052" y="2246249"/>
            <a:chExt cx="2360165" cy="187507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597ED9D-5FBF-C4BB-36A7-AF37A92FB961}"/>
                </a:ext>
              </a:extLst>
            </p:cNvPr>
            <p:cNvSpPr/>
            <p:nvPr/>
          </p:nvSpPr>
          <p:spPr>
            <a:xfrm>
              <a:off x="7650076" y="2246249"/>
              <a:ext cx="2326141" cy="1875078"/>
            </a:xfrm>
            <a:prstGeom prst="roundRect">
              <a:avLst/>
            </a:prstGeom>
            <a:solidFill>
              <a:srgbClr val="E0F4FC"/>
            </a:solidFill>
            <a:ln w="19050" cap="flat" cmpd="sng" algn="ctr">
              <a:solidFill>
                <a:srgbClr val="00B0F0"/>
              </a:solidFill>
              <a:prstDash val="sysDash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811724-1707-9EF9-5428-F894A915579A}"/>
                </a:ext>
              </a:extLst>
            </p:cNvPr>
            <p:cNvSpPr txBox="1"/>
            <p:nvPr/>
          </p:nvSpPr>
          <p:spPr>
            <a:xfrm>
              <a:off x="7616052" y="2256210"/>
              <a:ext cx="1550795" cy="7782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EA6D0C"/>
                  </a:solidFill>
                  <a:latin typeface="Cambria" panose="02040503050406030204" pitchFamily="18" charset="0"/>
                </a:rPr>
                <a:t>a) 30 : 5 x 2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A6D0C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4D1C3D7-8C39-0CA0-3507-51AB4533495F}"/>
              </a:ext>
            </a:extLst>
          </p:cNvPr>
          <p:cNvSpPr txBox="1"/>
          <p:nvPr/>
        </p:nvSpPr>
        <p:spPr>
          <a:xfrm>
            <a:off x="3456705" y="2122180"/>
            <a:ext cx="2167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latin typeface="Cambria" panose="02040503050406030204" pitchFamily="18" charset="0"/>
              </a:rPr>
              <a:t>= 6 x 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C97ED9-889E-A077-32F6-9B6D8BA2E6AD}"/>
              </a:ext>
            </a:extLst>
          </p:cNvPr>
          <p:cNvGrpSpPr/>
          <p:nvPr/>
        </p:nvGrpSpPr>
        <p:grpSpPr>
          <a:xfrm>
            <a:off x="1997962" y="823610"/>
            <a:ext cx="8293995" cy="934008"/>
            <a:chOff x="2106579" y="908289"/>
            <a:chExt cx="19671150" cy="68754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F8D131D-8D53-785D-DC33-20DE019307F4}"/>
                </a:ext>
              </a:extLst>
            </p:cNvPr>
            <p:cNvSpPr/>
            <p:nvPr/>
          </p:nvSpPr>
          <p:spPr>
            <a:xfrm>
              <a:off x="2106579" y="908289"/>
              <a:ext cx="19671150" cy="61771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892921-A9DC-4A83-B600-84629AF3CCB7}"/>
                </a:ext>
              </a:extLst>
            </p:cNvPr>
            <p:cNvSpPr txBox="1"/>
            <p:nvPr/>
          </p:nvSpPr>
          <p:spPr>
            <a:xfrm>
              <a:off x="2282275" y="949502"/>
              <a:ext cx="193197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giá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trị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biểu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thức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(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theo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cs typeface="Arial" panose="020B0604020202020204" pitchFamily="34" charset="0"/>
                </a:rPr>
                <a:t>mẫu</a:t>
              </a:r>
              <a:r>
                <a:rPr lang="en-US" sz="3600" b="1" dirty="0">
                  <a:latin typeface="Cambria" panose="02040503050406030204" pitchFamily="18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10027B-641F-1EB4-279D-FBC723ED8E7D}"/>
              </a:ext>
            </a:extLst>
          </p:cNvPr>
          <p:cNvGrpSpPr/>
          <p:nvPr/>
        </p:nvGrpSpPr>
        <p:grpSpPr>
          <a:xfrm>
            <a:off x="890655" y="721493"/>
            <a:ext cx="861983" cy="1015663"/>
            <a:chOff x="1144100" y="726302"/>
            <a:chExt cx="861983" cy="1015663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039CFDC1-AC0B-EDCD-8C87-BBAC6865C84F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PA-文本框 54">
              <a:extLst>
                <a:ext uri="{FF2B5EF4-FFF2-40B4-BE49-F238E27FC236}">
                  <a16:creationId xmlns:a16="http://schemas.microsoft.com/office/drawing/2014/main" id="{3BFA3DB4-54BB-6DAF-EE37-C9390D8C6FB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2C0E811-E07A-A454-DF2E-08D8ADDF7CD9}"/>
              </a:ext>
            </a:extLst>
          </p:cNvPr>
          <p:cNvSpPr txBox="1"/>
          <p:nvPr/>
        </p:nvSpPr>
        <p:spPr>
          <a:xfrm>
            <a:off x="3184042" y="2848692"/>
            <a:ext cx="2167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latin typeface="Cambria" panose="02040503050406030204" pitchFamily="18" charset="0"/>
              </a:rPr>
              <a:t>= 12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8A3BDC-36AF-85C7-78C0-86081AEC3D61}"/>
              </a:ext>
            </a:extLst>
          </p:cNvPr>
          <p:cNvGrpSpPr/>
          <p:nvPr/>
        </p:nvGrpSpPr>
        <p:grpSpPr>
          <a:xfrm>
            <a:off x="5539784" y="2122180"/>
            <a:ext cx="5945645" cy="1593503"/>
            <a:chOff x="7599340" y="2246249"/>
            <a:chExt cx="2681213" cy="187507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A9BC69E-D23D-CEAD-9C22-A0405032D06A}"/>
                </a:ext>
              </a:extLst>
            </p:cNvPr>
            <p:cNvSpPr/>
            <p:nvPr/>
          </p:nvSpPr>
          <p:spPr>
            <a:xfrm>
              <a:off x="7699307" y="2246249"/>
              <a:ext cx="2581246" cy="1875078"/>
            </a:xfrm>
            <a:prstGeom prst="roundRect">
              <a:avLst/>
            </a:prstGeom>
            <a:solidFill>
              <a:srgbClr val="E0F4FC"/>
            </a:solidFill>
            <a:ln w="19050" cap="flat" cmpd="sng" algn="ctr">
              <a:solidFill>
                <a:srgbClr val="00B0F0"/>
              </a:solidFill>
              <a:prstDash val="sysDash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FD9076-F8AD-1559-C989-D438150D8348}"/>
                </a:ext>
              </a:extLst>
            </p:cNvPr>
            <p:cNvSpPr txBox="1"/>
            <p:nvPr/>
          </p:nvSpPr>
          <p:spPr>
            <a:xfrm>
              <a:off x="7599340" y="2316486"/>
              <a:ext cx="1724886" cy="9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EA6D0C"/>
                  </a:solidFill>
                  <a:latin typeface="Cambria" panose="02040503050406030204" pitchFamily="18" charset="0"/>
                </a:rPr>
                <a:t>b) 24 + 5 x 6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A6D0C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25E36BD-01C5-8D67-6FE8-BFC150F4A4DE}"/>
              </a:ext>
            </a:extLst>
          </p:cNvPr>
          <p:cNvSpPr txBox="1"/>
          <p:nvPr/>
        </p:nvSpPr>
        <p:spPr>
          <a:xfrm>
            <a:off x="8816515" y="2197331"/>
            <a:ext cx="2827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latin typeface="Cambria" panose="02040503050406030204" pitchFamily="18" charset="0"/>
              </a:rPr>
              <a:t>= 24 + 30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704411-3668-E393-A960-C5F3673B7EB9}"/>
              </a:ext>
            </a:extLst>
          </p:cNvPr>
          <p:cNvSpPr txBox="1"/>
          <p:nvPr/>
        </p:nvSpPr>
        <p:spPr>
          <a:xfrm>
            <a:off x="8530156" y="2875726"/>
            <a:ext cx="2167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latin typeface="Cambria" panose="02040503050406030204" pitchFamily="18" charset="0"/>
              </a:rPr>
              <a:t>= 54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BC32DC-B55A-0D29-984D-2A2DD4F6B399}"/>
              </a:ext>
            </a:extLst>
          </p:cNvPr>
          <p:cNvGrpSpPr/>
          <p:nvPr/>
        </p:nvGrpSpPr>
        <p:grpSpPr>
          <a:xfrm>
            <a:off x="3123177" y="4175100"/>
            <a:ext cx="5945645" cy="1593503"/>
            <a:chOff x="7599340" y="2246249"/>
            <a:chExt cx="2681213" cy="187507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A5DC5E3-32B6-0C6A-ED38-519742C31DDC}"/>
                </a:ext>
              </a:extLst>
            </p:cNvPr>
            <p:cNvSpPr/>
            <p:nvPr/>
          </p:nvSpPr>
          <p:spPr>
            <a:xfrm>
              <a:off x="7699307" y="2246249"/>
              <a:ext cx="2581246" cy="1875078"/>
            </a:xfrm>
            <a:prstGeom prst="roundRect">
              <a:avLst/>
            </a:prstGeom>
            <a:solidFill>
              <a:srgbClr val="E0F4FC"/>
            </a:solidFill>
            <a:ln w="19050" cap="flat" cmpd="sng" algn="ctr">
              <a:solidFill>
                <a:srgbClr val="00B0F0"/>
              </a:solidFill>
              <a:prstDash val="sysDash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716A3C-D539-DFCD-194C-13AB399A24BD}"/>
                </a:ext>
              </a:extLst>
            </p:cNvPr>
            <p:cNvSpPr txBox="1"/>
            <p:nvPr/>
          </p:nvSpPr>
          <p:spPr>
            <a:xfrm>
              <a:off x="7599340" y="2316486"/>
              <a:ext cx="1724886" cy="9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400" b="1" kern="0" dirty="0">
                  <a:solidFill>
                    <a:srgbClr val="EA6D0C"/>
                  </a:solidFill>
                  <a:latin typeface="Cambria" panose="02040503050406030204" pitchFamily="18" charset="0"/>
                </a:rPr>
                <a:t>c) 30 – 18 : 3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A6D0C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B099C29-0736-A51D-7FA2-BBE5187F1B12}"/>
              </a:ext>
            </a:extLst>
          </p:cNvPr>
          <p:cNvSpPr txBox="1"/>
          <p:nvPr/>
        </p:nvSpPr>
        <p:spPr>
          <a:xfrm>
            <a:off x="6399908" y="4250251"/>
            <a:ext cx="2827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latin typeface="Cambria" panose="02040503050406030204" pitchFamily="18" charset="0"/>
              </a:rPr>
              <a:t>= 30 – 6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C296E9-881C-FC47-2CA4-CAAC126E6467}"/>
              </a:ext>
            </a:extLst>
          </p:cNvPr>
          <p:cNvSpPr txBox="1"/>
          <p:nvPr/>
        </p:nvSpPr>
        <p:spPr>
          <a:xfrm>
            <a:off x="6362180" y="4939472"/>
            <a:ext cx="21679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="1" kern="0" dirty="0">
                <a:latin typeface="Cambria" panose="02040503050406030204" pitchFamily="18" charset="0"/>
              </a:rPr>
              <a:t>= 24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9" grpId="0"/>
      <p:bldP spid="30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256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#9Slide07 Cadena</vt:lpstr>
      <vt:lpstr>Aptos</vt:lpstr>
      <vt:lpstr>Aptos Display</vt:lpstr>
      <vt:lpstr>Arial</vt:lpstr>
      <vt:lpstr>Cambria</vt:lpstr>
      <vt:lpstr>SVN-Cookies</vt:lpstr>
      <vt:lpstr>Times New Roman</vt:lpstr>
      <vt:lpstr>思源黑体 CN Bold</vt:lpstr>
      <vt:lpstr>思源黑体 CN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11332</cp:lastModifiedBy>
  <cp:revision>5</cp:revision>
  <dcterms:created xsi:type="dcterms:W3CDTF">2024-12-13T10:52:03Z</dcterms:created>
  <dcterms:modified xsi:type="dcterms:W3CDTF">2024-12-15T05:35:32Z</dcterms:modified>
</cp:coreProperties>
</file>