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3" r:id="rId3"/>
    <p:sldId id="325" r:id="rId4"/>
    <p:sldId id="326" r:id="rId5"/>
    <p:sldId id="259" r:id="rId6"/>
    <p:sldId id="264" r:id="rId7"/>
    <p:sldId id="275" r:id="rId8"/>
    <p:sldId id="265" r:id="rId9"/>
    <p:sldId id="307" r:id="rId10"/>
    <p:sldId id="309" r:id="rId11"/>
    <p:sldId id="311" r:id="rId12"/>
    <p:sldId id="315"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9FA9F-313C-4E1A-9C91-340FD2FAB7BE}" type="datetimeFigureOut">
              <a:rPr lang="en-ID" smtClean="0"/>
              <a:t>12/12/2024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EC293-2523-4523-B1DD-2EED75C78817}" type="slidenum">
              <a:rPr lang="en-ID" smtClean="0"/>
              <a:t>‹#›</a:t>
            </a:fld>
            <a:endParaRPr lang="en-ID"/>
          </a:p>
        </p:txBody>
      </p:sp>
    </p:spTree>
    <p:extLst>
      <p:ext uri="{BB962C8B-B14F-4D97-AF65-F5344CB8AC3E}">
        <p14:creationId xmlns:p14="http://schemas.microsoft.com/office/powerpoint/2010/main" val="410230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B90B0-608F-4BB8-B5DA-6EF37C1C1075}" type="slidenum">
              <a:rPr lang="zh-CN" altLang="en-US" smtClean="0"/>
              <a:t>11</a:t>
            </a:fld>
            <a:endParaRPr lang="zh-CN" altLang="en-US"/>
          </a:p>
        </p:txBody>
      </p:sp>
    </p:spTree>
    <p:extLst>
      <p:ext uri="{BB962C8B-B14F-4D97-AF65-F5344CB8AC3E}">
        <p14:creationId xmlns:p14="http://schemas.microsoft.com/office/powerpoint/2010/main" val="1087522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B90B0-608F-4BB8-B5DA-6EF37C1C1075}" type="slidenum">
              <a:rPr lang="zh-CN" altLang="en-US" smtClean="0"/>
              <a:t>12</a:t>
            </a:fld>
            <a:endParaRPr lang="zh-CN" altLang="en-US"/>
          </a:p>
        </p:txBody>
      </p:sp>
    </p:spTree>
    <p:extLst>
      <p:ext uri="{BB962C8B-B14F-4D97-AF65-F5344CB8AC3E}">
        <p14:creationId xmlns:p14="http://schemas.microsoft.com/office/powerpoint/2010/main" val="1246045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E599-2D65-1AFC-ED6F-88D73ED15E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F47EA1EF-6A0E-7831-3AF2-7D4EE8378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864A6A95-EF41-54E6-4F0A-C648311CAE3C}"/>
              </a:ext>
            </a:extLst>
          </p:cNvPr>
          <p:cNvSpPr>
            <a:spLocks noGrp="1"/>
          </p:cNvSpPr>
          <p:nvPr>
            <p:ph type="dt" sz="half" idx="10"/>
          </p:nvPr>
        </p:nvSpPr>
        <p:spPr/>
        <p:txBody>
          <a:bodyPr/>
          <a:lstStyle/>
          <a:p>
            <a:fld id="{EBC6DDFF-A8BD-4E26-948A-3E5EAFF62228}" type="datetimeFigureOut">
              <a:rPr lang="en-ID" smtClean="0"/>
              <a:t>12/12/2024</a:t>
            </a:fld>
            <a:endParaRPr lang="en-ID"/>
          </a:p>
        </p:txBody>
      </p:sp>
      <p:sp>
        <p:nvSpPr>
          <p:cNvPr id="5" name="Footer Placeholder 4">
            <a:extLst>
              <a:ext uri="{FF2B5EF4-FFF2-40B4-BE49-F238E27FC236}">
                <a16:creationId xmlns:a16="http://schemas.microsoft.com/office/drawing/2014/main" id="{711A733C-D1B2-AC98-7DB4-BA4A1DE1BB7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AE0714F-5C1F-6C58-D83F-DAD793BF94C6}"/>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408440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9DEE8-3D0E-F8F7-7EEA-3C584B2EA140}"/>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A2EE4CC9-266D-BA71-399C-B232C61CB0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C876ACB-A5D0-E40E-8B96-32C7A10202F1}"/>
              </a:ext>
            </a:extLst>
          </p:cNvPr>
          <p:cNvSpPr>
            <a:spLocks noGrp="1"/>
          </p:cNvSpPr>
          <p:nvPr>
            <p:ph type="dt" sz="half" idx="10"/>
          </p:nvPr>
        </p:nvSpPr>
        <p:spPr/>
        <p:txBody>
          <a:bodyPr/>
          <a:lstStyle/>
          <a:p>
            <a:fld id="{EBC6DDFF-A8BD-4E26-948A-3E5EAFF62228}" type="datetimeFigureOut">
              <a:rPr lang="en-ID" smtClean="0"/>
              <a:t>12/12/2024</a:t>
            </a:fld>
            <a:endParaRPr lang="en-ID"/>
          </a:p>
        </p:txBody>
      </p:sp>
      <p:sp>
        <p:nvSpPr>
          <p:cNvPr id="5" name="Footer Placeholder 4">
            <a:extLst>
              <a:ext uri="{FF2B5EF4-FFF2-40B4-BE49-F238E27FC236}">
                <a16:creationId xmlns:a16="http://schemas.microsoft.com/office/drawing/2014/main" id="{74E6E42F-2827-6990-5909-1AA21E12BD3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6D1E349-9E55-738F-420B-BE955CF6894E}"/>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1941564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2D2CDF-C051-C2A2-F5C1-F5A99F01B7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96CCC484-D0AD-459C-BBE2-3876F4C312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3235988-22E7-2CA5-5FC3-2006955A7EF6}"/>
              </a:ext>
            </a:extLst>
          </p:cNvPr>
          <p:cNvSpPr>
            <a:spLocks noGrp="1"/>
          </p:cNvSpPr>
          <p:nvPr>
            <p:ph type="dt" sz="half" idx="10"/>
          </p:nvPr>
        </p:nvSpPr>
        <p:spPr/>
        <p:txBody>
          <a:bodyPr/>
          <a:lstStyle/>
          <a:p>
            <a:fld id="{EBC6DDFF-A8BD-4E26-948A-3E5EAFF62228}" type="datetimeFigureOut">
              <a:rPr lang="en-ID" smtClean="0"/>
              <a:t>12/12/2024</a:t>
            </a:fld>
            <a:endParaRPr lang="en-ID"/>
          </a:p>
        </p:txBody>
      </p:sp>
      <p:sp>
        <p:nvSpPr>
          <p:cNvPr id="5" name="Footer Placeholder 4">
            <a:extLst>
              <a:ext uri="{FF2B5EF4-FFF2-40B4-BE49-F238E27FC236}">
                <a16:creationId xmlns:a16="http://schemas.microsoft.com/office/drawing/2014/main" id="{35ACFFBF-A241-5740-A80E-DAE530519C0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93E8D6E-AE68-7806-CD9F-22E31A3E1F7B}"/>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428904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2625-1009-E8F7-6C6C-898694145E8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6A6A3B42-15AB-CD7A-E33F-0E52A4210A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1DEEADC-7F55-A841-5715-5D281D323675}"/>
              </a:ext>
            </a:extLst>
          </p:cNvPr>
          <p:cNvSpPr>
            <a:spLocks noGrp="1"/>
          </p:cNvSpPr>
          <p:nvPr>
            <p:ph type="dt" sz="half" idx="10"/>
          </p:nvPr>
        </p:nvSpPr>
        <p:spPr/>
        <p:txBody>
          <a:bodyPr/>
          <a:lstStyle/>
          <a:p>
            <a:fld id="{EBC6DDFF-A8BD-4E26-948A-3E5EAFF62228}" type="datetimeFigureOut">
              <a:rPr lang="en-ID" smtClean="0"/>
              <a:t>12/12/2024</a:t>
            </a:fld>
            <a:endParaRPr lang="en-ID"/>
          </a:p>
        </p:txBody>
      </p:sp>
      <p:sp>
        <p:nvSpPr>
          <p:cNvPr id="5" name="Footer Placeholder 4">
            <a:extLst>
              <a:ext uri="{FF2B5EF4-FFF2-40B4-BE49-F238E27FC236}">
                <a16:creationId xmlns:a16="http://schemas.microsoft.com/office/drawing/2014/main" id="{FD9F66E7-794B-32B6-8338-FDB2FC85160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A6C5AB4-3994-AA2A-C0D0-84E01661FA25}"/>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162103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5AC3-F46C-6D4E-9249-D3ED95CEC1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5E41C7B9-EBD4-0333-D54C-F5084A7105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A9949-F633-EBF5-D868-DDCAA63366AB}"/>
              </a:ext>
            </a:extLst>
          </p:cNvPr>
          <p:cNvSpPr>
            <a:spLocks noGrp="1"/>
          </p:cNvSpPr>
          <p:nvPr>
            <p:ph type="dt" sz="half" idx="10"/>
          </p:nvPr>
        </p:nvSpPr>
        <p:spPr/>
        <p:txBody>
          <a:bodyPr/>
          <a:lstStyle/>
          <a:p>
            <a:fld id="{EBC6DDFF-A8BD-4E26-948A-3E5EAFF62228}" type="datetimeFigureOut">
              <a:rPr lang="en-ID" smtClean="0"/>
              <a:t>12/12/2024</a:t>
            </a:fld>
            <a:endParaRPr lang="en-ID"/>
          </a:p>
        </p:txBody>
      </p:sp>
      <p:sp>
        <p:nvSpPr>
          <p:cNvPr id="5" name="Footer Placeholder 4">
            <a:extLst>
              <a:ext uri="{FF2B5EF4-FFF2-40B4-BE49-F238E27FC236}">
                <a16:creationId xmlns:a16="http://schemas.microsoft.com/office/drawing/2014/main" id="{6336AE8B-424A-0803-95C6-D6B9CA32569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636006A-D281-36A1-20F1-87E03CE1BD28}"/>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51441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8755-298A-5B3F-08AC-2744B199458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8737ECEB-D4A5-B29E-D95B-084B11961D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BFC9CDF7-9E9E-DC4F-A6F1-B62B127646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6A7269A3-AA3A-8C00-B655-24E2912FCB92}"/>
              </a:ext>
            </a:extLst>
          </p:cNvPr>
          <p:cNvSpPr>
            <a:spLocks noGrp="1"/>
          </p:cNvSpPr>
          <p:nvPr>
            <p:ph type="dt" sz="half" idx="10"/>
          </p:nvPr>
        </p:nvSpPr>
        <p:spPr/>
        <p:txBody>
          <a:bodyPr/>
          <a:lstStyle/>
          <a:p>
            <a:fld id="{EBC6DDFF-A8BD-4E26-948A-3E5EAFF62228}" type="datetimeFigureOut">
              <a:rPr lang="en-ID" smtClean="0"/>
              <a:t>12/12/2024</a:t>
            </a:fld>
            <a:endParaRPr lang="en-ID"/>
          </a:p>
        </p:txBody>
      </p:sp>
      <p:sp>
        <p:nvSpPr>
          <p:cNvPr id="6" name="Footer Placeholder 5">
            <a:extLst>
              <a:ext uri="{FF2B5EF4-FFF2-40B4-BE49-F238E27FC236}">
                <a16:creationId xmlns:a16="http://schemas.microsoft.com/office/drawing/2014/main" id="{41741705-95B4-D3DF-E143-790CD11098B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A1D262D-1FB1-F122-D39A-110807CA240E}"/>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217099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46D7E-6352-1913-486F-13D4E72FE0A1}"/>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E0C40DFE-37CD-DEC7-8161-6E5D9C64D0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521C6A-1468-D37E-705F-E20E3BAD81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507B3D6C-F45C-5CBA-94FF-91706301FA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A7658-79B7-51D4-93AB-978D77202D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36B74D2E-8E33-02F2-B5C1-6590F72CE949}"/>
              </a:ext>
            </a:extLst>
          </p:cNvPr>
          <p:cNvSpPr>
            <a:spLocks noGrp="1"/>
          </p:cNvSpPr>
          <p:nvPr>
            <p:ph type="dt" sz="half" idx="10"/>
          </p:nvPr>
        </p:nvSpPr>
        <p:spPr/>
        <p:txBody>
          <a:bodyPr/>
          <a:lstStyle/>
          <a:p>
            <a:fld id="{EBC6DDFF-A8BD-4E26-948A-3E5EAFF62228}" type="datetimeFigureOut">
              <a:rPr lang="en-ID" smtClean="0"/>
              <a:t>12/12/2024</a:t>
            </a:fld>
            <a:endParaRPr lang="en-ID"/>
          </a:p>
        </p:txBody>
      </p:sp>
      <p:sp>
        <p:nvSpPr>
          <p:cNvPr id="8" name="Footer Placeholder 7">
            <a:extLst>
              <a:ext uri="{FF2B5EF4-FFF2-40B4-BE49-F238E27FC236}">
                <a16:creationId xmlns:a16="http://schemas.microsoft.com/office/drawing/2014/main" id="{B300EE41-E3E2-B7BD-2AF9-ACFA499BEF20}"/>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A6786448-C3E2-3030-3609-C4FC63C678C2}"/>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300559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72005-C120-35F8-C817-388E1035966C}"/>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485822F2-0433-160E-4838-70A825A12FC1}"/>
              </a:ext>
            </a:extLst>
          </p:cNvPr>
          <p:cNvSpPr>
            <a:spLocks noGrp="1"/>
          </p:cNvSpPr>
          <p:nvPr>
            <p:ph type="dt" sz="half" idx="10"/>
          </p:nvPr>
        </p:nvSpPr>
        <p:spPr/>
        <p:txBody>
          <a:bodyPr/>
          <a:lstStyle/>
          <a:p>
            <a:fld id="{EBC6DDFF-A8BD-4E26-948A-3E5EAFF62228}" type="datetimeFigureOut">
              <a:rPr lang="en-ID" smtClean="0"/>
              <a:t>12/12/2024</a:t>
            </a:fld>
            <a:endParaRPr lang="en-ID"/>
          </a:p>
        </p:txBody>
      </p:sp>
      <p:sp>
        <p:nvSpPr>
          <p:cNvPr id="4" name="Footer Placeholder 3">
            <a:extLst>
              <a:ext uri="{FF2B5EF4-FFF2-40B4-BE49-F238E27FC236}">
                <a16:creationId xmlns:a16="http://schemas.microsoft.com/office/drawing/2014/main" id="{D6D16DD4-0FD0-C128-D965-0507279D886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95E1D8DF-74D2-42D4-7FFC-DAB6EA88C248}"/>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200643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F5631D-390F-DB56-6FA5-D375106D1746}"/>
              </a:ext>
            </a:extLst>
          </p:cNvPr>
          <p:cNvSpPr>
            <a:spLocks noGrp="1"/>
          </p:cNvSpPr>
          <p:nvPr>
            <p:ph type="dt" sz="half" idx="10"/>
          </p:nvPr>
        </p:nvSpPr>
        <p:spPr/>
        <p:txBody>
          <a:bodyPr/>
          <a:lstStyle/>
          <a:p>
            <a:fld id="{EBC6DDFF-A8BD-4E26-948A-3E5EAFF62228}" type="datetimeFigureOut">
              <a:rPr lang="en-ID" smtClean="0"/>
              <a:t>12/12/2024</a:t>
            </a:fld>
            <a:endParaRPr lang="en-ID"/>
          </a:p>
        </p:txBody>
      </p:sp>
      <p:sp>
        <p:nvSpPr>
          <p:cNvPr id="3" name="Footer Placeholder 2">
            <a:extLst>
              <a:ext uri="{FF2B5EF4-FFF2-40B4-BE49-F238E27FC236}">
                <a16:creationId xmlns:a16="http://schemas.microsoft.com/office/drawing/2014/main" id="{A0900CA2-562C-2D25-8B40-619B713BA34C}"/>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FFF31B32-51B0-A1CD-967F-BDA98D4CC905}"/>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261799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EB73-6B83-5148-331B-66AD303CCE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DCA87A5D-5F00-A63F-897C-BA755B49D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4C13D779-A8FB-382B-80B8-5983E5255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6D8A3-56CE-ED75-574E-398DB4BAB258}"/>
              </a:ext>
            </a:extLst>
          </p:cNvPr>
          <p:cNvSpPr>
            <a:spLocks noGrp="1"/>
          </p:cNvSpPr>
          <p:nvPr>
            <p:ph type="dt" sz="half" idx="10"/>
          </p:nvPr>
        </p:nvSpPr>
        <p:spPr/>
        <p:txBody>
          <a:bodyPr/>
          <a:lstStyle/>
          <a:p>
            <a:fld id="{EBC6DDFF-A8BD-4E26-948A-3E5EAFF62228}" type="datetimeFigureOut">
              <a:rPr lang="en-ID" smtClean="0"/>
              <a:t>12/12/2024</a:t>
            </a:fld>
            <a:endParaRPr lang="en-ID"/>
          </a:p>
        </p:txBody>
      </p:sp>
      <p:sp>
        <p:nvSpPr>
          <p:cNvPr id="6" name="Footer Placeholder 5">
            <a:extLst>
              <a:ext uri="{FF2B5EF4-FFF2-40B4-BE49-F238E27FC236}">
                <a16:creationId xmlns:a16="http://schemas.microsoft.com/office/drawing/2014/main" id="{7FCD72C3-DA25-7704-594F-40DED13D9B15}"/>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E9BC70F-6180-8BAB-B8E9-C566C6C9B3B0}"/>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336187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815A-FF6D-E54F-5119-80AD8F9C8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4CDB7E21-EE22-0CAD-E83F-A72884CC2B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EFCC4E20-3FDF-4BAC-36BE-83AB9762E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78D7D2-35C7-1568-31A6-685FC1CAC0FC}"/>
              </a:ext>
            </a:extLst>
          </p:cNvPr>
          <p:cNvSpPr>
            <a:spLocks noGrp="1"/>
          </p:cNvSpPr>
          <p:nvPr>
            <p:ph type="dt" sz="half" idx="10"/>
          </p:nvPr>
        </p:nvSpPr>
        <p:spPr/>
        <p:txBody>
          <a:bodyPr/>
          <a:lstStyle/>
          <a:p>
            <a:fld id="{EBC6DDFF-A8BD-4E26-948A-3E5EAFF62228}" type="datetimeFigureOut">
              <a:rPr lang="en-ID" smtClean="0"/>
              <a:t>12/12/2024</a:t>
            </a:fld>
            <a:endParaRPr lang="en-ID"/>
          </a:p>
        </p:txBody>
      </p:sp>
      <p:sp>
        <p:nvSpPr>
          <p:cNvPr id="6" name="Footer Placeholder 5">
            <a:extLst>
              <a:ext uri="{FF2B5EF4-FFF2-40B4-BE49-F238E27FC236}">
                <a16:creationId xmlns:a16="http://schemas.microsoft.com/office/drawing/2014/main" id="{DCF647F6-DBC5-EAAF-D9B8-8CD78850014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B672CA92-305A-6506-81B0-6092F310C736}"/>
              </a:ext>
            </a:extLst>
          </p:cNvPr>
          <p:cNvSpPr>
            <a:spLocks noGrp="1"/>
          </p:cNvSpPr>
          <p:nvPr>
            <p:ph type="sldNum" sz="quarter" idx="12"/>
          </p:nvPr>
        </p:nvSpPr>
        <p:spPr/>
        <p:txBody>
          <a:bodyPr/>
          <a:lstStyle/>
          <a:p>
            <a:fld id="{8BB717C7-D140-4AEB-8677-FBA3C62DDD56}" type="slidenum">
              <a:rPr lang="en-ID" smtClean="0"/>
              <a:t>‹#›</a:t>
            </a:fld>
            <a:endParaRPr lang="en-ID"/>
          </a:p>
        </p:txBody>
      </p:sp>
    </p:spTree>
    <p:extLst>
      <p:ext uri="{BB962C8B-B14F-4D97-AF65-F5344CB8AC3E}">
        <p14:creationId xmlns:p14="http://schemas.microsoft.com/office/powerpoint/2010/main" val="244173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9038F-DA2C-5409-BB85-CF1DC6A6DE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D5533C0-A934-0A35-4D39-C640AF236F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B4173E7-00F1-9F97-35A4-0217EC0EB3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C6DDFF-A8BD-4E26-948A-3E5EAFF62228}" type="datetimeFigureOut">
              <a:rPr lang="en-ID" smtClean="0"/>
              <a:t>12/12/2024</a:t>
            </a:fld>
            <a:endParaRPr lang="en-ID"/>
          </a:p>
        </p:txBody>
      </p:sp>
      <p:sp>
        <p:nvSpPr>
          <p:cNvPr id="5" name="Footer Placeholder 4">
            <a:extLst>
              <a:ext uri="{FF2B5EF4-FFF2-40B4-BE49-F238E27FC236}">
                <a16:creationId xmlns:a16="http://schemas.microsoft.com/office/drawing/2014/main" id="{E48F6C29-559E-8A4C-B539-167D89535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4B62B076-A3D1-621A-1302-741D72C405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B717C7-D140-4AEB-8677-FBA3C62DDD56}" type="slidenum">
              <a:rPr lang="en-ID" smtClean="0"/>
              <a:t>‹#›</a:t>
            </a:fld>
            <a:endParaRPr lang="en-ID"/>
          </a:p>
        </p:txBody>
      </p:sp>
    </p:spTree>
    <p:extLst>
      <p:ext uri="{BB962C8B-B14F-4D97-AF65-F5344CB8AC3E}">
        <p14:creationId xmlns:p14="http://schemas.microsoft.com/office/powerpoint/2010/main" val="1520156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6.wdp"/><Relationship Id="rId3" Type="http://schemas.openxmlformats.org/officeDocument/2006/relationships/image" Target="../media/image14.png"/><Relationship Id="rId7" Type="http://schemas.microsoft.com/office/2007/relationships/hdphoto" Target="../media/hdphoto3.wdp"/><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4.wdp"/><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196AF860-F2A9-42FA-B3A9-0010622B3AF9}"/>
              </a:ext>
            </a:extLst>
          </p:cNvPr>
          <p:cNvSpPr/>
          <p:nvPr/>
        </p:nvSpPr>
        <p:spPr>
          <a:xfrm>
            <a:off x="338667" y="141920"/>
            <a:ext cx="11514666" cy="6163732"/>
          </a:xfrm>
          <a:custGeom>
            <a:avLst/>
            <a:gdLst>
              <a:gd name="connsiteX0" fmla="*/ 908756 w 11514666"/>
              <a:gd name="connsiteY0" fmla="*/ 0 h 6163732"/>
              <a:gd name="connsiteX1" fmla="*/ 1817512 w 11514666"/>
              <a:gd name="connsiteY1" fmla="*/ 908755 h 6163732"/>
              <a:gd name="connsiteX2" fmla="*/ 1805563 w 11514666"/>
              <a:gd name="connsiteY2" fmla="*/ 1027288 h 6163732"/>
              <a:gd name="connsiteX3" fmla="*/ 9709103 w 11514666"/>
              <a:gd name="connsiteY3" fmla="*/ 1027288 h 6163732"/>
              <a:gd name="connsiteX4" fmla="*/ 9697154 w 11514666"/>
              <a:gd name="connsiteY4" fmla="*/ 908755 h 6163732"/>
              <a:gd name="connsiteX5" fmla="*/ 10605910 w 11514666"/>
              <a:gd name="connsiteY5" fmla="*/ 0 h 6163732"/>
              <a:gd name="connsiteX6" fmla="*/ 11514666 w 11514666"/>
              <a:gd name="connsiteY6" fmla="*/ 908755 h 6163732"/>
              <a:gd name="connsiteX7" fmla="*/ 11039077 w 11514666"/>
              <a:gd name="connsiteY7" fmla="*/ 1707828 h 6163732"/>
              <a:gd name="connsiteX8" fmla="*/ 11023588 w 11514666"/>
              <a:gd name="connsiteY8" fmla="*/ 1715290 h 6163732"/>
              <a:gd name="connsiteX9" fmla="*/ 11040533 w 11514666"/>
              <a:gd name="connsiteY9" fmla="*/ 1883379 h 6163732"/>
              <a:gd name="connsiteX10" fmla="*/ 11040533 w 11514666"/>
              <a:gd name="connsiteY10" fmla="*/ 5307641 h 6163732"/>
              <a:gd name="connsiteX11" fmla="*/ 10184442 w 11514666"/>
              <a:gd name="connsiteY11" fmla="*/ 6163732 h 6163732"/>
              <a:gd name="connsiteX12" fmla="*/ 1296357 w 11514666"/>
              <a:gd name="connsiteY12" fmla="*/ 6163732 h 6163732"/>
              <a:gd name="connsiteX13" fmla="*/ 440266 w 11514666"/>
              <a:gd name="connsiteY13" fmla="*/ 5307641 h 6163732"/>
              <a:gd name="connsiteX14" fmla="*/ 440266 w 11514666"/>
              <a:gd name="connsiteY14" fmla="*/ 1883379 h 6163732"/>
              <a:gd name="connsiteX15" fmla="*/ 457659 w 11514666"/>
              <a:gd name="connsiteY15" fmla="*/ 1710847 h 6163732"/>
              <a:gd name="connsiteX16" fmla="*/ 461292 w 11514666"/>
              <a:gd name="connsiteY16" fmla="*/ 1699143 h 6163732"/>
              <a:gd name="connsiteX17" fmla="*/ 400662 w 11514666"/>
              <a:gd name="connsiteY17" fmla="*/ 1662309 h 6163732"/>
              <a:gd name="connsiteX18" fmla="*/ 0 w 11514666"/>
              <a:gd name="connsiteY18" fmla="*/ 908755 h 6163732"/>
              <a:gd name="connsiteX19" fmla="*/ 908756 w 11514666"/>
              <a:gd name="connsiteY19" fmla="*/ 0 h 6163732"/>
              <a:gd name="connsiteX0" fmla="*/ 908756 w 11514666"/>
              <a:gd name="connsiteY0" fmla="*/ 0 h 6163732"/>
              <a:gd name="connsiteX1" fmla="*/ 1817512 w 11514666"/>
              <a:gd name="connsiteY1" fmla="*/ 908755 h 6163732"/>
              <a:gd name="connsiteX2" fmla="*/ 1805563 w 11514666"/>
              <a:gd name="connsiteY2" fmla="*/ 1027288 h 6163732"/>
              <a:gd name="connsiteX3" fmla="*/ 9709103 w 11514666"/>
              <a:gd name="connsiteY3" fmla="*/ 1027288 h 6163732"/>
              <a:gd name="connsiteX4" fmla="*/ 9697154 w 11514666"/>
              <a:gd name="connsiteY4" fmla="*/ 908755 h 6163732"/>
              <a:gd name="connsiteX5" fmla="*/ 10605910 w 11514666"/>
              <a:gd name="connsiteY5" fmla="*/ 0 h 6163732"/>
              <a:gd name="connsiteX6" fmla="*/ 11514666 w 11514666"/>
              <a:gd name="connsiteY6" fmla="*/ 908755 h 6163732"/>
              <a:gd name="connsiteX7" fmla="*/ 11039077 w 11514666"/>
              <a:gd name="connsiteY7" fmla="*/ 1707828 h 6163732"/>
              <a:gd name="connsiteX8" fmla="*/ 11023588 w 11514666"/>
              <a:gd name="connsiteY8" fmla="*/ 1715290 h 6163732"/>
              <a:gd name="connsiteX9" fmla="*/ 11040533 w 11514666"/>
              <a:gd name="connsiteY9" fmla="*/ 1883379 h 6163732"/>
              <a:gd name="connsiteX10" fmla="*/ 11040533 w 11514666"/>
              <a:gd name="connsiteY10" fmla="*/ 5307641 h 6163732"/>
              <a:gd name="connsiteX11" fmla="*/ 10184442 w 11514666"/>
              <a:gd name="connsiteY11" fmla="*/ 6163732 h 6163732"/>
              <a:gd name="connsiteX12" fmla="*/ 1296357 w 11514666"/>
              <a:gd name="connsiteY12" fmla="*/ 6163732 h 6163732"/>
              <a:gd name="connsiteX13" fmla="*/ 440266 w 11514666"/>
              <a:gd name="connsiteY13" fmla="*/ 5307641 h 6163732"/>
              <a:gd name="connsiteX14" fmla="*/ 440266 w 11514666"/>
              <a:gd name="connsiteY14" fmla="*/ 1883379 h 6163732"/>
              <a:gd name="connsiteX15" fmla="*/ 457659 w 11514666"/>
              <a:gd name="connsiteY15" fmla="*/ 1710847 h 6163732"/>
              <a:gd name="connsiteX16" fmla="*/ 461292 w 11514666"/>
              <a:gd name="connsiteY16" fmla="*/ 1699143 h 6163732"/>
              <a:gd name="connsiteX17" fmla="*/ 400662 w 11514666"/>
              <a:gd name="connsiteY17" fmla="*/ 1662309 h 6163732"/>
              <a:gd name="connsiteX18" fmla="*/ 0 w 11514666"/>
              <a:gd name="connsiteY18" fmla="*/ 908755 h 6163732"/>
              <a:gd name="connsiteX19" fmla="*/ 908756 w 11514666"/>
              <a:gd name="connsiteY19" fmla="*/ 0 h 6163732"/>
              <a:gd name="connsiteX0" fmla="*/ 908756 w 11514666"/>
              <a:gd name="connsiteY0" fmla="*/ 0 h 6163732"/>
              <a:gd name="connsiteX1" fmla="*/ 1817512 w 11514666"/>
              <a:gd name="connsiteY1" fmla="*/ 908755 h 6163732"/>
              <a:gd name="connsiteX2" fmla="*/ 1805563 w 11514666"/>
              <a:gd name="connsiteY2" fmla="*/ 1027288 h 6163732"/>
              <a:gd name="connsiteX3" fmla="*/ 9709103 w 11514666"/>
              <a:gd name="connsiteY3" fmla="*/ 1027288 h 6163732"/>
              <a:gd name="connsiteX4" fmla="*/ 9697154 w 11514666"/>
              <a:gd name="connsiteY4" fmla="*/ 908755 h 6163732"/>
              <a:gd name="connsiteX5" fmla="*/ 10605910 w 11514666"/>
              <a:gd name="connsiteY5" fmla="*/ 0 h 6163732"/>
              <a:gd name="connsiteX6" fmla="*/ 11514666 w 11514666"/>
              <a:gd name="connsiteY6" fmla="*/ 908755 h 6163732"/>
              <a:gd name="connsiteX7" fmla="*/ 11039077 w 11514666"/>
              <a:gd name="connsiteY7" fmla="*/ 1707828 h 6163732"/>
              <a:gd name="connsiteX8" fmla="*/ 11023588 w 11514666"/>
              <a:gd name="connsiteY8" fmla="*/ 1715290 h 6163732"/>
              <a:gd name="connsiteX9" fmla="*/ 11040533 w 11514666"/>
              <a:gd name="connsiteY9" fmla="*/ 1883379 h 6163732"/>
              <a:gd name="connsiteX10" fmla="*/ 11040533 w 11514666"/>
              <a:gd name="connsiteY10" fmla="*/ 5307641 h 6163732"/>
              <a:gd name="connsiteX11" fmla="*/ 10184442 w 11514666"/>
              <a:gd name="connsiteY11" fmla="*/ 6163732 h 6163732"/>
              <a:gd name="connsiteX12" fmla="*/ 1296357 w 11514666"/>
              <a:gd name="connsiteY12" fmla="*/ 6163732 h 6163732"/>
              <a:gd name="connsiteX13" fmla="*/ 440266 w 11514666"/>
              <a:gd name="connsiteY13" fmla="*/ 5307641 h 6163732"/>
              <a:gd name="connsiteX14" fmla="*/ 440266 w 11514666"/>
              <a:gd name="connsiteY14" fmla="*/ 1883379 h 6163732"/>
              <a:gd name="connsiteX15" fmla="*/ 457659 w 11514666"/>
              <a:gd name="connsiteY15" fmla="*/ 1710847 h 6163732"/>
              <a:gd name="connsiteX16" fmla="*/ 461292 w 11514666"/>
              <a:gd name="connsiteY16" fmla="*/ 1699143 h 6163732"/>
              <a:gd name="connsiteX17" fmla="*/ 400662 w 11514666"/>
              <a:gd name="connsiteY17" fmla="*/ 1662309 h 6163732"/>
              <a:gd name="connsiteX18" fmla="*/ 0 w 11514666"/>
              <a:gd name="connsiteY18" fmla="*/ 908755 h 6163732"/>
              <a:gd name="connsiteX19" fmla="*/ 908756 w 11514666"/>
              <a:gd name="connsiteY19" fmla="*/ 0 h 6163732"/>
              <a:gd name="connsiteX0" fmla="*/ 908756 w 11514666"/>
              <a:gd name="connsiteY0" fmla="*/ 0 h 6163732"/>
              <a:gd name="connsiteX1" fmla="*/ 1817512 w 11514666"/>
              <a:gd name="connsiteY1" fmla="*/ 908755 h 6163732"/>
              <a:gd name="connsiteX2" fmla="*/ 1805563 w 11514666"/>
              <a:gd name="connsiteY2" fmla="*/ 1027288 h 6163732"/>
              <a:gd name="connsiteX3" fmla="*/ 9709103 w 11514666"/>
              <a:gd name="connsiteY3" fmla="*/ 1027288 h 6163732"/>
              <a:gd name="connsiteX4" fmla="*/ 9697154 w 11514666"/>
              <a:gd name="connsiteY4" fmla="*/ 908755 h 6163732"/>
              <a:gd name="connsiteX5" fmla="*/ 10605910 w 11514666"/>
              <a:gd name="connsiteY5" fmla="*/ 0 h 6163732"/>
              <a:gd name="connsiteX6" fmla="*/ 11514666 w 11514666"/>
              <a:gd name="connsiteY6" fmla="*/ 908755 h 6163732"/>
              <a:gd name="connsiteX7" fmla="*/ 11039077 w 11514666"/>
              <a:gd name="connsiteY7" fmla="*/ 1707828 h 6163732"/>
              <a:gd name="connsiteX8" fmla="*/ 11023588 w 11514666"/>
              <a:gd name="connsiteY8" fmla="*/ 1715290 h 6163732"/>
              <a:gd name="connsiteX9" fmla="*/ 11040533 w 11514666"/>
              <a:gd name="connsiteY9" fmla="*/ 1883379 h 6163732"/>
              <a:gd name="connsiteX10" fmla="*/ 11040533 w 11514666"/>
              <a:gd name="connsiteY10" fmla="*/ 5307641 h 6163732"/>
              <a:gd name="connsiteX11" fmla="*/ 10184442 w 11514666"/>
              <a:gd name="connsiteY11" fmla="*/ 6163732 h 6163732"/>
              <a:gd name="connsiteX12" fmla="*/ 1296357 w 11514666"/>
              <a:gd name="connsiteY12" fmla="*/ 6163732 h 6163732"/>
              <a:gd name="connsiteX13" fmla="*/ 440266 w 11514666"/>
              <a:gd name="connsiteY13" fmla="*/ 5307641 h 6163732"/>
              <a:gd name="connsiteX14" fmla="*/ 440266 w 11514666"/>
              <a:gd name="connsiteY14" fmla="*/ 1883379 h 6163732"/>
              <a:gd name="connsiteX15" fmla="*/ 457659 w 11514666"/>
              <a:gd name="connsiteY15" fmla="*/ 1710847 h 6163732"/>
              <a:gd name="connsiteX16" fmla="*/ 461292 w 11514666"/>
              <a:gd name="connsiteY16" fmla="*/ 1699143 h 6163732"/>
              <a:gd name="connsiteX17" fmla="*/ 400662 w 11514666"/>
              <a:gd name="connsiteY17" fmla="*/ 1662309 h 6163732"/>
              <a:gd name="connsiteX18" fmla="*/ 0 w 11514666"/>
              <a:gd name="connsiteY18" fmla="*/ 908755 h 6163732"/>
              <a:gd name="connsiteX19" fmla="*/ 908756 w 11514666"/>
              <a:gd name="connsiteY19" fmla="*/ 0 h 6163732"/>
              <a:gd name="connsiteX0" fmla="*/ 908756 w 11514666"/>
              <a:gd name="connsiteY0" fmla="*/ 0 h 6163732"/>
              <a:gd name="connsiteX1" fmla="*/ 1817512 w 11514666"/>
              <a:gd name="connsiteY1" fmla="*/ 908755 h 6163732"/>
              <a:gd name="connsiteX2" fmla="*/ 1805563 w 11514666"/>
              <a:gd name="connsiteY2" fmla="*/ 1027288 h 6163732"/>
              <a:gd name="connsiteX3" fmla="*/ 9709103 w 11514666"/>
              <a:gd name="connsiteY3" fmla="*/ 1027288 h 6163732"/>
              <a:gd name="connsiteX4" fmla="*/ 9697154 w 11514666"/>
              <a:gd name="connsiteY4" fmla="*/ 908755 h 6163732"/>
              <a:gd name="connsiteX5" fmla="*/ 10605910 w 11514666"/>
              <a:gd name="connsiteY5" fmla="*/ 0 h 6163732"/>
              <a:gd name="connsiteX6" fmla="*/ 11514666 w 11514666"/>
              <a:gd name="connsiteY6" fmla="*/ 908755 h 6163732"/>
              <a:gd name="connsiteX7" fmla="*/ 11039077 w 11514666"/>
              <a:gd name="connsiteY7" fmla="*/ 1707828 h 6163732"/>
              <a:gd name="connsiteX8" fmla="*/ 11023588 w 11514666"/>
              <a:gd name="connsiteY8" fmla="*/ 1715290 h 6163732"/>
              <a:gd name="connsiteX9" fmla="*/ 11040533 w 11514666"/>
              <a:gd name="connsiteY9" fmla="*/ 1883379 h 6163732"/>
              <a:gd name="connsiteX10" fmla="*/ 11040533 w 11514666"/>
              <a:gd name="connsiteY10" fmla="*/ 5307641 h 6163732"/>
              <a:gd name="connsiteX11" fmla="*/ 10184442 w 11514666"/>
              <a:gd name="connsiteY11" fmla="*/ 6163732 h 6163732"/>
              <a:gd name="connsiteX12" fmla="*/ 1296357 w 11514666"/>
              <a:gd name="connsiteY12" fmla="*/ 6163732 h 6163732"/>
              <a:gd name="connsiteX13" fmla="*/ 440266 w 11514666"/>
              <a:gd name="connsiteY13" fmla="*/ 5307641 h 6163732"/>
              <a:gd name="connsiteX14" fmla="*/ 440266 w 11514666"/>
              <a:gd name="connsiteY14" fmla="*/ 1883379 h 6163732"/>
              <a:gd name="connsiteX15" fmla="*/ 457659 w 11514666"/>
              <a:gd name="connsiteY15" fmla="*/ 1710847 h 6163732"/>
              <a:gd name="connsiteX16" fmla="*/ 461292 w 11514666"/>
              <a:gd name="connsiteY16" fmla="*/ 1699143 h 6163732"/>
              <a:gd name="connsiteX17" fmla="*/ 400662 w 11514666"/>
              <a:gd name="connsiteY17" fmla="*/ 1662309 h 6163732"/>
              <a:gd name="connsiteX18" fmla="*/ 0 w 11514666"/>
              <a:gd name="connsiteY18" fmla="*/ 908755 h 6163732"/>
              <a:gd name="connsiteX19" fmla="*/ 908756 w 11514666"/>
              <a:gd name="connsiteY19" fmla="*/ 0 h 6163732"/>
              <a:gd name="connsiteX0" fmla="*/ 908756 w 11514666"/>
              <a:gd name="connsiteY0" fmla="*/ 0 h 6163732"/>
              <a:gd name="connsiteX1" fmla="*/ 1817512 w 11514666"/>
              <a:gd name="connsiteY1" fmla="*/ 908755 h 6163732"/>
              <a:gd name="connsiteX2" fmla="*/ 1805563 w 11514666"/>
              <a:gd name="connsiteY2" fmla="*/ 1027288 h 6163732"/>
              <a:gd name="connsiteX3" fmla="*/ 9709103 w 11514666"/>
              <a:gd name="connsiteY3" fmla="*/ 1027288 h 6163732"/>
              <a:gd name="connsiteX4" fmla="*/ 9697154 w 11514666"/>
              <a:gd name="connsiteY4" fmla="*/ 908755 h 6163732"/>
              <a:gd name="connsiteX5" fmla="*/ 10605910 w 11514666"/>
              <a:gd name="connsiteY5" fmla="*/ 0 h 6163732"/>
              <a:gd name="connsiteX6" fmla="*/ 11514666 w 11514666"/>
              <a:gd name="connsiteY6" fmla="*/ 908755 h 6163732"/>
              <a:gd name="connsiteX7" fmla="*/ 11039077 w 11514666"/>
              <a:gd name="connsiteY7" fmla="*/ 1707828 h 6163732"/>
              <a:gd name="connsiteX8" fmla="*/ 11023588 w 11514666"/>
              <a:gd name="connsiteY8" fmla="*/ 1715290 h 6163732"/>
              <a:gd name="connsiteX9" fmla="*/ 11040533 w 11514666"/>
              <a:gd name="connsiteY9" fmla="*/ 1883379 h 6163732"/>
              <a:gd name="connsiteX10" fmla="*/ 11040533 w 11514666"/>
              <a:gd name="connsiteY10" fmla="*/ 5307641 h 6163732"/>
              <a:gd name="connsiteX11" fmla="*/ 10184442 w 11514666"/>
              <a:gd name="connsiteY11" fmla="*/ 6163732 h 6163732"/>
              <a:gd name="connsiteX12" fmla="*/ 1296357 w 11514666"/>
              <a:gd name="connsiteY12" fmla="*/ 6163732 h 6163732"/>
              <a:gd name="connsiteX13" fmla="*/ 440266 w 11514666"/>
              <a:gd name="connsiteY13" fmla="*/ 5307641 h 6163732"/>
              <a:gd name="connsiteX14" fmla="*/ 440266 w 11514666"/>
              <a:gd name="connsiteY14" fmla="*/ 1883379 h 6163732"/>
              <a:gd name="connsiteX15" fmla="*/ 457659 w 11514666"/>
              <a:gd name="connsiteY15" fmla="*/ 1710847 h 6163732"/>
              <a:gd name="connsiteX16" fmla="*/ 461292 w 11514666"/>
              <a:gd name="connsiteY16" fmla="*/ 1699143 h 6163732"/>
              <a:gd name="connsiteX17" fmla="*/ 400662 w 11514666"/>
              <a:gd name="connsiteY17" fmla="*/ 1662309 h 6163732"/>
              <a:gd name="connsiteX18" fmla="*/ 0 w 11514666"/>
              <a:gd name="connsiteY18" fmla="*/ 908755 h 6163732"/>
              <a:gd name="connsiteX19" fmla="*/ 908756 w 11514666"/>
              <a:gd name="connsiteY19" fmla="*/ 0 h 6163732"/>
              <a:gd name="connsiteX0" fmla="*/ 908756 w 11514666"/>
              <a:gd name="connsiteY0" fmla="*/ 0 h 6163732"/>
              <a:gd name="connsiteX1" fmla="*/ 1817512 w 11514666"/>
              <a:gd name="connsiteY1" fmla="*/ 908755 h 6163732"/>
              <a:gd name="connsiteX2" fmla="*/ 1805563 w 11514666"/>
              <a:gd name="connsiteY2" fmla="*/ 1027288 h 6163732"/>
              <a:gd name="connsiteX3" fmla="*/ 9709103 w 11514666"/>
              <a:gd name="connsiteY3" fmla="*/ 1027288 h 6163732"/>
              <a:gd name="connsiteX4" fmla="*/ 9697154 w 11514666"/>
              <a:gd name="connsiteY4" fmla="*/ 908755 h 6163732"/>
              <a:gd name="connsiteX5" fmla="*/ 10605910 w 11514666"/>
              <a:gd name="connsiteY5" fmla="*/ 0 h 6163732"/>
              <a:gd name="connsiteX6" fmla="*/ 11514666 w 11514666"/>
              <a:gd name="connsiteY6" fmla="*/ 908755 h 6163732"/>
              <a:gd name="connsiteX7" fmla="*/ 11039077 w 11514666"/>
              <a:gd name="connsiteY7" fmla="*/ 1707828 h 6163732"/>
              <a:gd name="connsiteX8" fmla="*/ 11023588 w 11514666"/>
              <a:gd name="connsiteY8" fmla="*/ 1715290 h 6163732"/>
              <a:gd name="connsiteX9" fmla="*/ 11040533 w 11514666"/>
              <a:gd name="connsiteY9" fmla="*/ 1883379 h 6163732"/>
              <a:gd name="connsiteX10" fmla="*/ 11040533 w 11514666"/>
              <a:gd name="connsiteY10" fmla="*/ 5307641 h 6163732"/>
              <a:gd name="connsiteX11" fmla="*/ 10184442 w 11514666"/>
              <a:gd name="connsiteY11" fmla="*/ 6163732 h 6163732"/>
              <a:gd name="connsiteX12" fmla="*/ 1296357 w 11514666"/>
              <a:gd name="connsiteY12" fmla="*/ 6163732 h 6163732"/>
              <a:gd name="connsiteX13" fmla="*/ 440266 w 11514666"/>
              <a:gd name="connsiteY13" fmla="*/ 5307641 h 6163732"/>
              <a:gd name="connsiteX14" fmla="*/ 440266 w 11514666"/>
              <a:gd name="connsiteY14" fmla="*/ 1883379 h 6163732"/>
              <a:gd name="connsiteX15" fmla="*/ 457659 w 11514666"/>
              <a:gd name="connsiteY15" fmla="*/ 1710847 h 6163732"/>
              <a:gd name="connsiteX16" fmla="*/ 461292 w 11514666"/>
              <a:gd name="connsiteY16" fmla="*/ 1699143 h 6163732"/>
              <a:gd name="connsiteX17" fmla="*/ 400662 w 11514666"/>
              <a:gd name="connsiteY17" fmla="*/ 1662309 h 6163732"/>
              <a:gd name="connsiteX18" fmla="*/ 0 w 11514666"/>
              <a:gd name="connsiteY18" fmla="*/ 908755 h 6163732"/>
              <a:gd name="connsiteX19" fmla="*/ 908756 w 11514666"/>
              <a:gd name="connsiteY19" fmla="*/ 0 h 6163732"/>
              <a:gd name="connsiteX0" fmla="*/ 908756 w 11514666"/>
              <a:gd name="connsiteY0" fmla="*/ 0 h 6163732"/>
              <a:gd name="connsiteX1" fmla="*/ 1817512 w 11514666"/>
              <a:gd name="connsiteY1" fmla="*/ 908755 h 6163732"/>
              <a:gd name="connsiteX2" fmla="*/ 1805563 w 11514666"/>
              <a:gd name="connsiteY2" fmla="*/ 1027288 h 6163732"/>
              <a:gd name="connsiteX3" fmla="*/ 9709103 w 11514666"/>
              <a:gd name="connsiteY3" fmla="*/ 1027288 h 6163732"/>
              <a:gd name="connsiteX4" fmla="*/ 9697154 w 11514666"/>
              <a:gd name="connsiteY4" fmla="*/ 908755 h 6163732"/>
              <a:gd name="connsiteX5" fmla="*/ 10605910 w 11514666"/>
              <a:gd name="connsiteY5" fmla="*/ 0 h 6163732"/>
              <a:gd name="connsiteX6" fmla="*/ 11514666 w 11514666"/>
              <a:gd name="connsiteY6" fmla="*/ 908755 h 6163732"/>
              <a:gd name="connsiteX7" fmla="*/ 11039077 w 11514666"/>
              <a:gd name="connsiteY7" fmla="*/ 1707828 h 6163732"/>
              <a:gd name="connsiteX8" fmla="*/ 11023588 w 11514666"/>
              <a:gd name="connsiteY8" fmla="*/ 1715290 h 6163732"/>
              <a:gd name="connsiteX9" fmla="*/ 11040533 w 11514666"/>
              <a:gd name="connsiteY9" fmla="*/ 1883379 h 6163732"/>
              <a:gd name="connsiteX10" fmla="*/ 11040533 w 11514666"/>
              <a:gd name="connsiteY10" fmla="*/ 5307641 h 6163732"/>
              <a:gd name="connsiteX11" fmla="*/ 10184442 w 11514666"/>
              <a:gd name="connsiteY11" fmla="*/ 6163732 h 6163732"/>
              <a:gd name="connsiteX12" fmla="*/ 1296357 w 11514666"/>
              <a:gd name="connsiteY12" fmla="*/ 6163732 h 6163732"/>
              <a:gd name="connsiteX13" fmla="*/ 440266 w 11514666"/>
              <a:gd name="connsiteY13" fmla="*/ 5307641 h 6163732"/>
              <a:gd name="connsiteX14" fmla="*/ 440266 w 11514666"/>
              <a:gd name="connsiteY14" fmla="*/ 1883379 h 6163732"/>
              <a:gd name="connsiteX15" fmla="*/ 457659 w 11514666"/>
              <a:gd name="connsiteY15" fmla="*/ 1710847 h 6163732"/>
              <a:gd name="connsiteX16" fmla="*/ 461292 w 11514666"/>
              <a:gd name="connsiteY16" fmla="*/ 1699143 h 6163732"/>
              <a:gd name="connsiteX17" fmla="*/ 400662 w 11514666"/>
              <a:gd name="connsiteY17" fmla="*/ 1662309 h 6163732"/>
              <a:gd name="connsiteX18" fmla="*/ 0 w 11514666"/>
              <a:gd name="connsiteY18" fmla="*/ 908755 h 6163732"/>
              <a:gd name="connsiteX19" fmla="*/ 908756 w 11514666"/>
              <a:gd name="connsiteY19" fmla="*/ 0 h 616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14666" h="6163732">
                <a:moveTo>
                  <a:pt x="908756" y="0"/>
                </a:moveTo>
                <a:cubicBezTo>
                  <a:pt x="1410648" y="0"/>
                  <a:pt x="1817512" y="406863"/>
                  <a:pt x="1817512" y="908755"/>
                </a:cubicBezTo>
                <a:lnTo>
                  <a:pt x="1805563" y="1027288"/>
                </a:lnTo>
                <a:cubicBezTo>
                  <a:pt x="4425560" y="432203"/>
                  <a:pt x="7234247" y="490259"/>
                  <a:pt x="9709103" y="1027288"/>
                </a:cubicBezTo>
                <a:lnTo>
                  <a:pt x="9697154" y="908755"/>
                </a:lnTo>
                <a:cubicBezTo>
                  <a:pt x="9697154" y="406863"/>
                  <a:pt x="10104018" y="0"/>
                  <a:pt x="10605910" y="0"/>
                </a:cubicBezTo>
                <a:cubicBezTo>
                  <a:pt x="11107802" y="0"/>
                  <a:pt x="11514666" y="406863"/>
                  <a:pt x="11514666" y="908755"/>
                </a:cubicBezTo>
                <a:cubicBezTo>
                  <a:pt x="11514666" y="1253806"/>
                  <a:pt x="11322359" y="1553941"/>
                  <a:pt x="11039077" y="1707828"/>
                </a:cubicBezTo>
                <a:lnTo>
                  <a:pt x="11023588" y="1715290"/>
                </a:lnTo>
                <a:lnTo>
                  <a:pt x="11040533" y="1883379"/>
                </a:lnTo>
                <a:cubicBezTo>
                  <a:pt x="11432418" y="3010286"/>
                  <a:pt x="11374361" y="4151706"/>
                  <a:pt x="11040533" y="5307641"/>
                </a:cubicBezTo>
                <a:cubicBezTo>
                  <a:pt x="11040533" y="5780447"/>
                  <a:pt x="10657248" y="6163732"/>
                  <a:pt x="10184442" y="6163732"/>
                </a:cubicBezTo>
                <a:lnTo>
                  <a:pt x="1296357" y="6163732"/>
                </a:lnTo>
                <a:cubicBezTo>
                  <a:pt x="823551" y="6163732"/>
                  <a:pt x="440266" y="5780447"/>
                  <a:pt x="440266" y="5307641"/>
                </a:cubicBezTo>
                <a:cubicBezTo>
                  <a:pt x="106437" y="4137191"/>
                  <a:pt x="135466" y="3024800"/>
                  <a:pt x="440266" y="1883379"/>
                </a:cubicBezTo>
                <a:cubicBezTo>
                  <a:pt x="440266" y="1824278"/>
                  <a:pt x="446255" y="1766576"/>
                  <a:pt x="457659" y="1710847"/>
                </a:cubicBezTo>
                <a:lnTo>
                  <a:pt x="461292" y="1699143"/>
                </a:lnTo>
                <a:lnTo>
                  <a:pt x="400662" y="1662309"/>
                </a:lnTo>
                <a:cubicBezTo>
                  <a:pt x="158932" y="1498999"/>
                  <a:pt x="0" y="1222438"/>
                  <a:pt x="0" y="908755"/>
                </a:cubicBezTo>
                <a:cubicBezTo>
                  <a:pt x="0" y="406863"/>
                  <a:pt x="406864" y="0"/>
                  <a:pt x="908756" y="0"/>
                </a:cubicBezTo>
                <a:close/>
              </a:path>
            </a:pathLst>
          </a:cu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237615D7-633F-41B8-95A1-F270A16375AD}"/>
              </a:ext>
            </a:extLst>
          </p:cNvPr>
          <p:cNvSpPr/>
          <p:nvPr/>
        </p:nvSpPr>
        <p:spPr>
          <a:xfrm>
            <a:off x="640611" y="407208"/>
            <a:ext cx="1197544" cy="119754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AAF23CFF-C51F-470D-815E-08454DA4BB11}"/>
              </a:ext>
            </a:extLst>
          </p:cNvPr>
          <p:cNvSpPr/>
          <p:nvPr/>
        </p:nvSpPr>
        <p:spPr>
          <a:xfrm>
            <a:off x="10353845" y="407208"/>
            <a:ext cx="1197544" cy="119754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a:extLst>
              <a:ext uri="{FF2B5EF4-FFF2-40B4-BE49-F238E27FC236}">
                <a16:creationId xmlns:a16="http://schemas.microsoft.com/office/drawing/2014/main" id="{1A48E953-8BC7-4B03-8014-9FC135E2A076}"/>
              </a:ext>
            </a:extLst>
          </p:cNvPr>
          <p:cNvSpPr/>
          <p:nvPr/>
        </p:nvSpPr>
        <p:spPr>
          <a:xfrm>
            <a:off x="4884728" y="729478"/>
            <a:ext cx="1370929" cy="802777"/>
          </a:xfrm>
          <a:custGeom>
            <a:avLst/>
            <a:gdLst>
              <a:gd name="connsiteX0" fmla="*/ 976547 w 1370929"/>
              <a:gd name="connsiteY0" fmla="*/ 0 h 802777"/>
              <a:gd name="connsiteX1" fmla="*/ 1370929 w 1370929"/>
              <a:gd name="connsiteY1" fmla="*/ 0 h 802777"/>
              <a:gd name="connsiteX2" fmla="*/ 1357247 w 1370929"/>
              <a:gd name="connsiteY2" fmla="*/ 53211 h 802777"/>
              <a:gd name="connsiteX3" fmla="*/ 338408 w 1370929"/>
              <a:gd name="connsiteY3" fmla="*/ 802777 h 802777"/>
              <a:gd name="connsiteX4" fmla="*/ 21174 w 1370929"/>
              <a:gd name="connsiteY4" fmla="*/ 754816 h 802777"/>
              <a:gd name="connsiteX5" fmla="*/ 0 w 1370929"/>
              <a:gd name="connsiteY5" fmla="*/ 747066 h 802777"/>
              <a:gd name="connsiteX6" fmla="*/ 67693 w 1370929"/>
              <a:gd name="connsiteY6" fmla="*/ 743648 h 802777"/>
              <a:gd name="connsiteX7" fmla="*/ 951422 w 1370929"/>
              <a:gd name="connsiteY7" fmla="*/ 73525 h 802777"/>
              <a:gd name="connsiteX8" fmla="*/ 976547 w 1370929"/>
              <a:gd name="connsiteY8" fmla="*/ 0 h 80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929" h="802777">
                <a:moveTo>
                  <a:pt x="976547" y="0"/>
                </a:moveTo>
                <a:lnTo>
                  <a:pt x="1370929" y="0"/>
                </a:lnTo>
                <a:lnTo>
                  <a:pt x="1357247" y="53211"/>
                </a:lnTo>
                <a:cubicBezTo>
                  <a:pt x="1222178" y="487471"/>
                  <a:pt x="817115" y="802777"/>
                  <a:pt x="338408" y="802777"/>
                </a:cubicBezTo>
                <a:cubicBezTo>
                  <a:pt x="227938" y="802777"/>
                  <a:pt x="121389" y="785986"/>
                  <a:pt x="21174" y="754816"/>
                </a:cubicBezTo>
                <a:lnTo>
                  <a:pt x="0" y="747066"/>
                </a:lnTo>
                <a:lnTo>
                  <a:pt x="67693" y="743648"/>
                </a:lnTo>
                <a:cubicBezTo>
                  <a:pt x="471148" y="702675"/>
                  <a:pt x="808142" y="436884"/>
                  <a:pt x="951422" y="73525"/>
                </a:cubicBezTo>
                <a:lnTo>
                  <a:pt x="976547"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a:extLst>
              <a:ext uri="{FF2B5EF4-FFF2-40B4-BE49-F238E27FC236}">
                <a16:creationId xmlns:a16="http://schemas.microsoft.com/office/drawing/2014/main" id="{89B2992C-DDC8-4622-A0E6-928437BDF46F}"/>
              </a:ext>
            </a:extLst>
          </p:cNvPr>
          <p:cNvSpPr/>
          <p:nvPr/>
        </p:nvSpPr>
        <p:spPr>
          <a:xfrm>
            <a:off x="5500979" y="729478"/>
            <a:ext cx="1161014" cy="923696"/>
          </a:xfrm>
          <a:custGeom>
            <a:avLst/>
            <a:gdLst>
              <a:gd name="connsiteX0" fmla="*/ 784540 w 1161014"/>
              <a:gd name="connsiteY0" fmla="*/ 0 h 923696"/>
              <a:gd name="connsiteX1" fmla="*/ 1161014 w 1161014"/>
              <a:gd name="connsiteY1" fmla="*/ 0 h 923696"/>
              <a:gd name="connsiteX2" fmla="*/ 1143741 w 1161014"/>
              <a:gd name="connsiteY2" fmla="*/ 107922 h 923696"/>
              <a:gd name="connsiteX3" fmla="*/ 342355 w 1161014"/>
              <a:gd name="connsiteY3" fmla="*/ 897113 h 923696"/>
              <a:gd name="connsiteX4" fmla="*/ 22363 w 1161014"/>
              <a:gd name="connsiteY4" fmla="*/ 920410 h 923696"/>
              <a:gd name="connsiteX5" fmla="*/ 0 w 1161014"/>
              <a:gd name="connsiteY5" fmla="*/ 917529 h 923696"/>
              <a:gd name="connsiteX6" fmla="*/ 65266 w 1161014"/>
              <a:gd name="connsiteY6" fmla="*/ 899243 h 923696"/>
              <a:gd name="connsiteX7" fmla="*/ 779142 w 1161014"/>
              <a:gd name="connsiteY7" fmla="*/ 50465 h 923696"/>
              <a:gd name="connsiteX8" fmla="*/ 784540 w 1161014"/>
              <a:gd name="connsiteY8" fmla="*/ 0 h 92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014" h="923696">
                <a:moveTo>
                  <a:pt x="784540" y="0"/>
                </a:moveTo>
                <a:lnTo>
                  <a:pt x="1161014" y="0"/>
                </a:lnTo>
                <a:lnTo>
                  <a:pt x="1143741" y="107922"/>
                </a:lnTo>
                <a:cubicBezTo>
                  <a:pt x="1051083" y="489076"/>
                  <a:pt x="750877" y="804589"/>
                  <a:pt x="342355" y="897113"/>
                </a:cubicBezTo>
                <a:cubicBezTo>
                  <a:pt x="234614" y="921514"/>
                  <a:pt x="126988" y="928674"/>
                  <a:pt x="22363" y="920410"/>
                </a:cubicBezTo>
                <a:lnTo>
                  <a:pt x="0" y="917529"/>
                </a:lnTo>
                <a:lnTo>
                  <a:pt x="65266" y="899243"/>
                </a:lnTo>
                <a:cubicBezTo>
                  <a:pt x="449704" y="770162"/>
                  <a:pt x="719664" y="436498"/>
                  <a:pt x="779142" y="50465"/>
                </a:cubicBezTo>
                <a:lnTo>
                  <a:pt x="78454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6"/>
          <p:cNvPicPr>
            <a:picLocks noChangeAspect="1"/>
          </p:cNvPicPr>
          <p:nvPr/>
        </p:nvPicPr>
        <p:blipFill>
          <a:blip r:embed="rId2"/>
          <a:srcRect t="-13403" b="13403"/>
          <a:stretch/>
        </p:blipFill>
        <p:spPr>
          <a:xfrm>
            <a:off x="672154" y="-299324"/>
            <a:ext cx="11979678" cy="7157324"/>
          </a:xfrm>
          <a:prstGeom prst="rect">
            <a:avLst/>
          </a:prstGeom>
        </p:spPr>
      </p:pic>
      <p:pic>
        <p:nvPicPr>
          <p:cNvPr id="3" name="Picture 2" descr="Ảnh có chứa văn bản, biểu tượng, Phông chữ, Nhãn hiệu&#10;&#10;Mô tả được tạo tự động">
            <a:extLst>
              <a:ext uri="{FF2B5EF4-FFF2-40B4-BE49-F238E27FC236}">
                <a16:creationId xmlns:a16="http://schemas.microsoft.com/office/drawing/2014/main" id="{F0B7FD4D-5612-AE78-D325-E4DACCF9D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553" y="348620"/>
            <a:ext cx="1393457" cy="1314718"/>
          </a:xfrm>
          <a:prstGeom prst="ellipse">
            <a:avLst/>
          </a:prstGeom>
        </p:spPr>
      </p:pic>
      <p:sp>
        <p:nvSpPr>
          <p:cNvPr id="5" name="Hộp Văn bản 5">
            <a:extLst>
              <a:ext uri="{FF2B5EF4-FFF2-40B4-BE49-F238E27FC236}">
                <a16:creationId xmlns:a16="http://schemas.microsoft.com/office/drawing/2014/main" id="{5CC9F1DF-26F4-D4C2-8DA8-910529629262}"/>
              </a:ext>
            </a:extLst>
          </p:cNvPr>
          <p:cNvSpPr txBox="1"/>
          <p:nvPr/>
        </p:nvSpPr>
        <p:spPr>
          <a:xfrm>
            <a:off x="1881685" y="1130866"/>
            <a:ext cx="7790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81223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卡通人物&#10;&#10;描述已自动生成">
            <a:extLst>
              <a:ext uri="{FF2B5EF4-FFF2-40B4-BE49-F238E27FC236}">
                <a16:creationId xmlns:a16="http://schemas.microsoft.com/office/drawing/2014/main" id="{B644EFA8-D1C2-4219-A7C3-15E3D474B39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0915" y="2191657"/>
            <a:ext cx="5392058" cy="5392058"/>
          </a:xfrm>
          <a:prstGeom prst="rect">
            <a:avLst/>
          </a:prstGeom>
        </p:spPr>
      </p:pic>
      <p:grpSp>
        <p:nvGrpSpPr>
          <p:cNvPr id="6" name="组合 13">
            <a:extLst>
              <a:ext uri="{FF2B5EF4-FFF2-40B4-BE49-F238E27FC236}">
                <a16:creationId xmlns:a16="http://schemas.microsoft.com/office/drawing/2014/main" id="{BE811608-FFC1-4549-A12D-645616FB4DD1}"/>
              </a:ext>
            </a:extLst>
          </p:cNvPr>
          <p:cNvGrpSpPr/>
          <p:nvPr/>
        </p:nvGrpSpPr>
        <p:grpSpPr>
          <a:xfrm>
            <a:off x="3598755" y="1950929"/>
            <a:ext cx="5076224" cy="2529923"/>
            <a:chOff x="619831" y="1626993"/>
            <a:chExt cx="6768300" cy="3373237"/>
          </a:xfrm>
        </p:grpSpPr>
        <p:sp>
          <p:nvSpPr>
            <p:cNvPr id="8" name="矩形 17">
              <a:extLst>
                <a:ext uri="{FF2B5EF4-FFF2-40B4-BE49-F238E27FC236}">
                  <a16:creationId xmlns:a16="http://schemas.microsoft.com/office/drawing/2014/main" id="{548C36BE-CDF4-4843-A02D-0F72026AD73B}"/>
                </a:ext>
              </a:extLst>
            </p:cNvPr>
            <p:cNvSpPr/>
            <p:nvPr/>
          </p:nvSpPr>
          <p:spPr>
            <a:xfrm>
              <a:off x="2395570" y="1626993"/>
              <a:ext cx="4992561" cy="3373237"/>
            </a:xfrm>
            <a:prstGeom prst="rect">
              <a:avLst/>
            </a:prstGeom>
          </p:spPr>
          <p:txBody>
            <a:bodyPr wrap="square">
              <a:spAutoFit/>
              <a:scene3d>
                <a:camera prst="orthographicFront"/>
                <a:lightRig rig="threePt" dir="t"/>
              </a:scene3d>
              <a:sp3d contourW="12700"/>
            </a:bodyPr>
            <a:lstStyle/>
            <a:p>
              <a:pPr>
                <a:lnSpc>
                  <a:spcPct val="120000"/>
                </a:lnSpc>
              </a:pPr>
              <a:r>
                <a:rPr lang="en-US" altLang="zh-CN" sz="6600" b="1" dirty="0" err="1">
                  <a:ln w="123825">
                    <a:solidFill>
                      <a:schemeClr val="tx1">
                        <a:lumMod val="50000"/>
                        <a:lumOff val="50000"/>
                        <a:alpha val="8000"/>
                      </a:schemeClr>
                    </a:solidFill>
                  </a:ln>
                  <a:solidFill>
                    <a:srgbClr val="843C0C"/>
                  </a:solidFill>
                  <a:latin typeface="UTM Americana EB" panose="02040603050506020204" pitchFamily="18" charset="0"/>
                  <a:ea typeface="字魂5号-无外润黑体" panose="00000500000000000000" pitchFamily="2" charset="-122"/>
                  <a:cs typeface="+mn-ea"/>
                  <a:sym typeface="+mn-lt"/>
                </a:rPr>
                <a:t>Trả</a:t>
              </a:r>
              <a:r>
                <a:rPr lang="en-US" altLang="zh-CN" sz="6600" b="1" dirty="0">
                  <a:ln w="123825">
                    <a:solidFill>
                      <a:schemeClr val="tx1">
                        <a:lumMod val="50000"/>
                        <a:lumOff val="50000"/>
                        <a:alpha val="8000"/>
                      </a:schemeClr>
                    </a:solidFill>
                  </a:ln>
                  <a:solidFill>
                    <a:srgbClr val="843C0C"/>
                  </a:solidFill>
                  <a:latin typeface="UTM Americana EB" panose="02040603050506020204" pitchFamily="18" charset="0"/>
                  <a:ea typeface="字魂5号-无外润黑体" panose="00000500000000000000" pitchFamily="2" charset="-122"/>
                  <a:cs typeface="+mn-ea"/>
                  <a:sym typeface="+mn-lt"/>
                </a:rPr>
                <a:t> </a:t>
              </a:r>
              <a:r>
                <a:rPr lang="en-US" altLang="zh-CN" sz="6600" b="1" dirty="0" err="1">
                  <a:ln w="123825">
                    <a:solidFill>
                      <a:schemeClr val="tx1">
                        <a:lumMod val="50000"/>
                        <a:lumOff val="50000"/>
                        <a:alpha val="8000"/>
                      </a:schemeClr>
                    </a:solidFill>
                  </a:ln>
                  <a:solidFill>
                    <a:srgbClr val="843C0C"/>
                  </a:solidFill>
                  <a:latin typeface="UTM Americana EB" panose="02040603050506020204" pitchFamily="18" charset="0"/>
                  <a:ea typeface="字魂5号-无外润黑体" panose="00000500000000000000" pitchFamily="2" charset="-122"/>
                  <a:cs typeface="+mn-ea"/>
                  <a:sym typeface="+mn-lt"/>
                </a:rPr>
                <a:t>lời</a:t>
              </a:r>
              <a:endParaRPr lang="en-US" altLang="zh-CN" sz="6600" b="1" dirty="0">
                <a:ln w="123825">
                  <a:solidFill>
                    <a:schemeClr val="tx1">
                      <a:lumMod val="50000"/>
                      <a:lumOff val="50000"/>
                      <a:alpha val="8000"/>
                    </a:schemeClr>
                  </a:solidFill>
                </a:ln>
                <a:solidFill>
                  <a:srgbClr val="843C0C"/>
                </a:solidFill>
                <a:latin typeface="UTM Americana EB" panose="02040603050506020204" pitchFamily="18" charset="0"/>
                <a:ea typeface="字魂5号-无外润黑体" panose="00000500000000000000" pitchFamily="2" charset="-122"/>
                <a:cs typeface="+mn-ea"/>
                <a:sym typeface="+mn-lt"/>
              </a:endParaRPr>
            </a:p>
            <a:p>
              <a:pPr>
                <a:lnSpc>
                  <a:spcPct val="120000"/>
                </a:lnSpc>
              </a:pPr>
              <a:r>
                <a:rPr lang="en-US" altLang="zh-CN" sz="6600" b="1" dirty="0" err="1">
                  <a:ln w="123825">
                    <a:solidFill>
                      <a:schemeClr val="tx1">
                        <a:lumMod val="50000"/>
                        <a:lumOff val="50000"/>
                        <a:alpha val="8000"/>
                      </a:schemeClr>
                    </a:solidFill>
                  </a:ln>
                  <a:solidFill>
                    <a:srgbClr val="843C0C"/>
                  </a:solidFill>
                  <a:latin typeface="UTM Americana EB" panose="02040603050506020204" pitchFamily="18" charset="0"/>
                  <a:ea typeface="字魂5号-无外润黑体" panose="00000500000000000000" pitchFamily="2" charset="-122"/>
                  <a:cs typeface="+mn-ea"/>
                  <a:sym typeface="+mn-lt"/>
                </a:rPr>
                <a:t>câu</a:t>
              </a:r>
              <a:r>
                <a:rPr lang="en-US" altLang="zh-CN" sz="6600" b="1" dirty="0">
                  <a:ln w="123825">
                    <a:solidFill>
                      <a:schemeClr val="tx1">
                        <a:lumMod val="50000"/>
                        <a:lumOff val="50000"/>
                        <a:alpha val="8000"/>
                      </a:schemeClr>
                    </a:solidFill>
                  </a:ln>
                  <a:solidFill>
                    <a:srgbClr val="843C0C"/>
                  </a:solidFill>
                  <a:latin typeface="UTM Americana EB" panose="02040603050506020204" pitchFamily="18" charset="0"/>
                  <a:ea typeface="字魂5号-无外润黑体" panose="00000500000000000000" pitchFamily="2" charset="-122"/>
                  <a:cs typeface="+mn-ea"/>
                  <a:sym typeface="+mn-lt"/>
                </a:rPr>
                <a:t> </a:t>
              </a:r>
              <a:r>
                <a:rPr lang="en-US" altLang="zh-CN" sz="6600" b="1" dirty="0" err="1">
                  <a:ln w="123825">
                    <a:solidFill>
                      <a:schemeClr val="tx1">
                        <a:lumMod val="50000"/>
                        <a:lumOff val="50000"/>
                        <a:alpha val="8000"/>
                      </a:schemeClr>
                    </a:solidFill>
                  </a:ln>
                  <a:solidFill>
                    <a:srgbClr val="843C0C"/>
                  </a:solidFill>
                  <a:latin typeface="UTM Americana EB" panose="02040603050506020204" pitchFamily="18" charset="0"/>
                  <a:ea typeface="字魂5号-无外润黑体" panose="00000500000000000000" pitchFamily="2" charset="-122"/>
                  <a:cs typeface="+mn-ea"/>
                  <a:sym typeface="+mn-lt"/>
                </a:rPr>
                <a:t>hỏi</a:t>
              </a:r>
              <a:endParaRPr lang="zh-CN" altLang="en-US" sz="6600" b="1" dirty="0">
                <a:ln w="123825">
                  <a:solidFill>
                    <a:schemeClr val="tx1">
                      <a:lumMod val="50000"/>
                      <a:lumOff val="50000"/>
                      <a:alpha val="8000"/>
                    </a:schemeClr>
                  </a:solidFill>
                </a:ln>
                <a:solidFill>
                  <a:srgbClr val="843C0C"/>
                </a:solidFill>
                <a:latin typeface="UTM Americana EB" panose="02040603050506020204" pitchFamily="18" charset="0"/>
                <a:ea typeface="字魂5号-无外润黑体" panose="00000500000000000000" pitchFamily="2" charset="-122"/>
                <a:cs typeface="+mn-ea"/>
                <a:sym typeface="+mn-lt"/>
              </a:endParaRPr>
            </a:p>
          </p:txBody>
        </p:sp>
        <p:sp>
          <p:nvSpPr>
            <p:cNvPr id="10" name="矩形 15">
              <a:extLst>
                <a:ext uri="{FF2B5EF4-FFF2-40B4-BE49-F238E27FC236}">
                  <a16:creationId xmlns:a16="http://schemas.microsoft.com/office/drawing/2014/main" id="{AE5A8FA2-315C-48DA-94CC-F60631A9955C}"/>
                </a:ext>
              </a:extLst>
            </p:cNvPr>
            <p:cNvSpPr/>
            <p:nvPr/>
          </p:nvSpPr>
          <p:spPr>
            <a:xfrm>
              <a:off x="619831" y="1823093"/>
              <a:ext cx="1649943" cy="1354220"/>
            </a:xfrm>
            <a:prstGeom prst="rect">
              <a:avLst/>
            </a:prstGeom>
          </p:spPr>
          <p:txBody>
            <a:bodyPr wrap="square">
              <a:spAutoFit/>
              <a:scene3d>
                <a:camera prst="orthographicFront"/>
                <a:lightRig rig="threePt" dir="t"/>
              </a:scene3d>
              <a:sp3d contourW="12700"/>
            </a:bodyPr>
            <a:lstStyle/>
            <a:p>
              <a:pPr algn="ctr"/>
              <a:r>
                <a:rPr lang="en-US" altLang="zh-CN" sz="6000" b="1" dirty="0">
                  <a:solidFill>
                    <a:schemeClr val="accent2">
                      <a:lumMod val="75000"/>
                    </a:schemeClr>
                  </a:solidFill>
                  <a:latin typeface="UTM Americana EB" panose="02040603050506020204" pitchFamily="18" charset="0"/>
                  <a:ea typeface="字魂5号-无外润黑体" panose="00000500000000000000" pitchFamily="2" charset="-122"/>
                  <a:cs typeface="+mn-ea"/>
                  <a:sym typeface="+mn-lt"/>
                </a:rPr>
                <a:t>03</a:t>
              </a:r>
              <a:endParaRPr lang="zh-CN" altLang="en-US" sz="6000" b="1" dirty="0">
                <a:solidFill>
                  <a:schemeClr val="accent2">
                    <a:lumMod val="75000"/>
                  </a:schemeClr>
                </a:solidFill>
                <a:latin typeface="UTM Americana EB" panose="02040603050506020204" pitchFamily="18" charset="0"/>
                <a:ea typeface="字魂5号-无外润黑体" panose="00000500000000000000" pitchFamily="2" charset="-122"/>
                <a:cs typeface="+mn-ea"/>
                <a:sym typeface="+mn-lt"/>
              </a:endParaRPr>
            </a:p>
          </p:txBody>
        </p:sp>
      </p:grpSp>
    </p:spTree>
    <p:extLst>
      <p:ext uri="{BB962C8B-B14F-4D97-AF65-F5344CB8AC3E}">
        <p14:creationId xmlns:p14="http://schemas.microsoft.com/office/powerpoint/2010/main" val="245892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桌子, 花, 小, 花瓶&#10;&#10;描述已自动生成">
            <a:extLst>
              <a:ext uri="{FF2B5EF4-FFF2-40B4-BE49-F238E27FC236}">
                <a16:creationId xmlns:a16="http://schemas.microsoft.com/office/drawing/2014/main" id="{5974DEDD-917C-44C9-9CB5-1E6C779DE77E}"/>
              </a:ext>
            </a:extLst>
          </p:cNvPr>
          <p:cNvPicPr>
            <a:picLocks noChangeAspect="1"/>
          </p:cNvPicPr>
          <p:nvPr/>
        </p:nvPicPr>
        <p:blipFill rotWithShape="1">
          <a:blip r:embed="rId3">
            <a:extLst>
              <a:ext uri="{28A0092B-C50C-407E-A947-70E740481C1C}">
                <a14:useLocalDpi xmlns:a14="http://schemas.microsoft.com/office/drawing/2010/main" val="0"/>
              </a:ext>
            </a:extLst>
          </a:blip>
          <a:srcRect l="43333" t="54507"/>
          <a:stretch/>
        </p:blipFill>
        <p:spPr>
          <a:xfrm>
            <a:off x="8453336" y="1611085"/>
            <a:ext cx="4159572" cy="5812972"/>
          </a:xfrm>
          <a:prstGeom prst="rect">
            <a:avLst/>
          </a:prstGeom>
        </p:spPr>
      </p:pic>
      <p:sp>
        <p:nvSpPr>
          <p:cNvPr id="11" name="矩形 10">
            <a:extLst>
              <a:ext uri="{FF2B5EF4-FFF2-40B4-BE49-F238E27FC236}">
                <a16:creationId xmlns:a16="http://schemas.microsoft.com/office/drawing/2014/main" id="{8D04B0BC-26D5-435E-A0D5-0CA1C1ACA029}"/>
              </a:ext>
            </a:extLst>
          </p:cNvPr>
          <p:cNvSpPr/>
          <p:nvPr/>
        </p:nvSpPr>
        <p:spPr>
          <a:xfrm>
            <a:off x="996670" y="287091"/>
            <a:ext cx="535724" cy="1200329"/>
          </a:xfrm>
          <a:prstGeom prst="rect">
            <a:avLst/>
          </a:prstGeom>
        </p:spPr>
        <p:txBody>
          <a:bodyPr wrap="none">
            <a:spAutoFit/>
          </a:bodyPr>
          <a:lstStyle/>
          <a:p>
            <a:r>
              <a:rPr lang="en-US" altLang="zh-CN" sz="7200" b="1" dirty="0">
                <a:solidFill>
                  <a:schemeClr val="tx1">
                    <a:lumMod val="75000"/>
                    <a:lumOff val="25000"/>
                  </a:schemeClr>
                </a:solidFill>
                <a:latin typeface="#9Slide07 SVNAppleberry" panose="02040603050506020204" pitchFamily="18" charset="0"/>
                <a:ea typeface="字魂5号-无外润黑体" panose="00000500000000000000" pitchFamily="2" charset="-122"/>
                <a:cs typeface="+mn-ea"/>
                <a:sym typeface="+mn-lt"/>
              </a:rPr>
              <a:t>3</a:t>
            </a:r>
            <a:endParaRPr lang="zh-CN" altLang="en-US" sz="7200" b="1" dirty="0">
              <a:latin typeface="#9Slide07 SVNAppleberry" panose="02040603050506020204" pitchFamily="18" charset="0"/>
            </a:endParaRPr>
          </a:p>
        </p:txBody>
      </p:sp>
      <p:sp>
        <p:nvSpPr>
          <p:cNvPr id="3" name="Rectangle 2"/>
          <p:cNvSpPr/>
          <p:nvPr/>
        </p:nvSpPr>
        <p:spPr>
          <a:xfrm>
            <a:off x="1264532" y="2334624"/>
            <a:ext cx="4503906" cy="3170099"/>
          </a:xfrm>
          <a:prstGeom prst="rect">
            <a:avLst/>
          </a:prstGeom>
          <a:noFill/>
          <a:ln w="28575">
            <a:solidFill>
              <a:schemeClr val="tx1"/>
            </a:solidFill>
            <a:prstDash val="lgDash"/>
          </a:ln>
        </p:spPr>
        <p:txBody>
          <a:bodyPr wrap="square">
            <a:spAutoFit/>
          </a:bodyPr>
          <a:lstStyle/>
          <a:p>
            <a:pPr algn="ctr"/>
            <a:r>
              <a:rPr lang="en-US" sz="4000" b="1" i="1" dirty="0" err="1">
                <a:solidFill>
                  <a:schemeClr val="accent2">
                    <a:lumMod val="75000"/>
                  </a:schemeClr>
                </a:solidFill>
                <a:latin typeface="Cambria" panose="02040503050406030204" pitchFamily="18" charset="0"/>
                <a:ea typeface="Cambria" panose="02040503050406030204" pitchFamily="18" charset="0"/>
              </a:rPr>
              <a:t>Mỗi</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nhân</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vật</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trong</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câu</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chuyện</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đã</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đóng</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góp</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gì</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vào</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việc</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làm</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ra</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những</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chiếc</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áo</a:t>
            </a:r>
            <a:r>
              <a:rPr lang="en-US" sz="4000" b="1" i="1" dirty="0">
                <a:solidFill>
                  <a:schemeClr val="accent2">
                    <a:lumMod val="75000"/>
                  </a:schemeClr>
                </a:solidFill>
                <a:latin typeface="Cambria" panose="02040503050406030204" pitchFamily="18" charset="0"/>
                <a:ea typeface="Cambria" panose="02040503050406030204" pitchFamily="18"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rPr>
              <a:t>ấm</a:t>
            </a:r>
            <a:r>
              <a:rPr lang="en-US" sz="4000" b="1" i="1" dirty="0">
                <a:solidFill>
                  <a:schemeClr val="accent2">
                    <a:lumMod val="75000"/>
                  </a:schemeClr>
                </a:solidFill>
                <a:latin typeface="Cambria" panose="02040503050406030204" pitchFamily="18" charset="0"/>
                <a:ea typeface="Cambria" panose="02040503050406030204" pitchFamily="18" charset="0"/>
              </a:rPr>
              <a:t>?</a:t>
            </a:r>
            <a:endParaRPr lang="en-US" sz="11500" b="1" i="1" dirty="0">
              <a:solidFill>
                <a:schemeClr val="accent2">
                  <a:lumMod val="75000"/>
                </a:schemeClr>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500" y="-194553"/>
            <a:ext cx="5392672" cy="5392672"/>
          </a:xfrm>
          <a:prstGeom prst="rect">
            <a:avLst/>
          </a:prstGeom>
        </p:spPr>
      </p:pic>
      <p:sp>
        <p:nvSpPr>
          <p:cNvPr id="2" name="TextBox 1"/>
          <p:cNvSpPr txBox="1"/>
          <p:nvPr/>
        </p:nvSpPr>
        <p:spPr>
          <a:xfrm rot="20812145">
            <a:off x="6261851" y="1841892"/>
            <a:ext cx="3781680" cy="1446550"/>
          </a:xfrm>
          <a:prstGeom prst="rect">
            <a:avLst/>
          </a:prstGeom>
          <a:noFill/>
        </p:spPr>
        <p:txBody>
          <a:bodyPr wrap="square" rtlCol="0">
            <a:spAutoFit/>
          </a:bodyPr>
          <a:lstStyle/>
          <a:p>
            <a:pPr algn="ctr"/>
            <a:r>
              <a:rPr lang="en-US" sz="4400" b="1" dirty="0" err="1">
                <a:solidFill>
                  <a:srgbClr val="C00000"/>
                </a:solidFill>
                <a:latin typeface="#9Slide05 SVNSteady" pitchFamily="2" charset="0"/>
              </a:rPr>
              <a:t>Thảo</a:t>
            </a:r>
            <a:r>
              <a:rPr lang="en-US" sz="4400" b="1" dirty="0">
                <a:solidFill>
                  <a:srgbClr val="C00000"/>
                </a:solidFill>
                <a:latin typeface="#9Slide05 SVNSteady" pitchFamily="2" charset="0"/>
              </a:rPr>
              <a:t> </a:t>
            </a:r>
            <a:r>
              <a:rPr lang="en-US" sz="4400" b="1" dirty="0" err="1">
                <a:solidFill>
                  <a:srgbClr val="C00000"/>
                </a:solidFill>
                <a:latin typeface="#9Slide05 SVNSteady" pitchFamily="2" charset="0"/>
              </a:rPr>
              <a:t>luận</a:t>
            </a:r>
            <a:r>
              <a:rPr lang="en-US" sz="4400" b="1" dirty="0">
                <a:solidFill>
                  <a:srgbClr val="C00000"/>
                </a:solidFill>
                <a:latin typeface="#9Slide05 SVNSteady" pitchFamily="2" charset="0"/>
              </a:rPr>
              <a:t> </a:t>
            </a:r>
            <a:r>
              <a:rPr lang="en-US" sz="4400" b="1" dirty="0" err="1">
                <a:solidFill>
                  <a:srgbClr val="C00000"/>
                </a:solidFill>
                <a:latin typeface="#9Slide05 SVNSteady" pitchFamily="2" charset="0"/>
              </a:rPr>
              <a:t>nhóm</a:t>
            </a:r>
            <a:r>
              <a:rPr lang="en-US" sz="4400" b="1" dirty="0">
                <a:solidFill>
                  <a:srgbClr val="C00000"/>
                </a:solidFill>
                <a:latin typeface="#9Slide05 SVNSteady" pitchFamily="2" charset="0"/>
              </a:rPr>
              <a:t> 6</a:t>
            </a:r>
          </a:p>
          <a:p>
            <a:pPr algn="ctr"/>
            <a:r>
              <a:rPr lang="en-US" sz="4400" b="1" dirty="0" err="1">
                <a:solidFill>
                  <a:srgbClr val="C00000"/>
                </a:solidFill>
                <a:latin typeface="#9Slide05 SVNSteady" pitchFamily="2" charset="0"/>
              </a:rPr>
              <a:t>Đóng</a:t>
            </a:r>
            <a:r>
              <a:rPr lang="en-US" sz="4400" b="1" dirty="0">
                <a:solidFill>
                  <a:srgbClr val="C00000"/>
                </a:solidFill>
                <a:latin typeface="#9Slide05 SVNSteady" pitchFamily="2" charset="0"/>
              </a:rPr>
              <a:t> </a:t>
            </a:r>
            <a:r>
              <a:rPr lang="en-US" sz="4400" b="1" dirty="0" err="1">
                <a:solidFill>
                  <a:srgbClr val="C00000"/>
                </a:solidFill>
                <a:latin typeface="#9Slide05 SVNSteady" pitchFamily="2" charset="0"/>
              </a:rPr>
              <a:t>vai</a:t>
            </a:r>
            <a:r>
              <a:rPr lang="en-US" sz="4400" b="1" dirty="0">
                <a:solidFill>
                  <a:srgbClr val="C00000"/>
                </a:solidFill>
                <a:latin typeface="#9Slide05 SVNSteady" pitchFamily="2" charset="0"/>
              </a:rPr>
              <a:t> </a:t>
            </a:r>
            <a:r>
              <a:rPr lang="en-US" sz="4400" b="1" dirty="0" err="1">
                <a:solidFill>
                  <a:srgbClr val="C00000"/>
                </a:solidFill>
                <a:latin typeface="#9Slide05 SVNSteady" pitchFamily="2" charset="0"/>
              </a:rPr>
              <a:t>nhân</a:t>
            </a:r>
            <a:r>
              <a:rPr lang="en-US" sz="4400" b="1" dirty="0">
                <a:solidFill>
                  <a:srgbClr val="C00000"/>
                </a:solidFill>
                <a:latin typeface="#9Slide05 SVNSteady" pitchFamily="2" charset="0"/>
              </a:rPr>
              <a:t> </a:t>
            </a:r>
            <a:r>
              <a:rPr lang="en-US" sz="4400" b="1" dirty="0" err="1">
                <a:solidFill>
                  <a:srgbClr val="C00000"/>
                </a:solidFill>
                <a:latin typeface="#9Slide05 SVNSteady" pitchFamily="2" charset="0"/>
              </a:rPr>
              <a:t>vật</a:t>
            </a:r>
            <a:endParaRPr lang="en-US" sz="4400" b="1" dirty="0">
              <a:solidFill>
                <a:srgbClr val="C00000"/>
              </a:solidFill>
              <a:latin typeface="#9Slide05 SVNSteady" pitchFamily="2" charset="0"/>
            </a:endParaRPr>
          </a:p>
        </p:txBody>
      </p:sp>
      <p:pic>
        <p:nvPicPr>
          <p:cNvPr id="10" name="Picture 2" descr="Hedgehog Rabbit Cartoon Scalable Graphics, Hedgehog animal bunnies, mammal,  cat Like Mammal, animals png | PNGWi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2935" r="95000">
                        <a14:foregroundMark x1="24565" y1="71765" x2="41739" y2="73109"/>
                        <a14:foregroundMark x1="40435" y1="86891" x2="40435" y2="86891"/>
                        <a14:foregroundMark x1="38804" y1="93277" x2="38804" y2="93277"/>
                        <a14:foregroundMark x1="21739" y1="87899" x2="25543" y2="94286"/>
                        <a14:foregroundMark x1="86630" y1="16471" x2="68478" y2="91765"/>
                        <a14:foregroundMark x1="79565" y1="77983" x2="78913" y2="91092"/>
                      </a14:backgroundRemoval>
                    </a14:imgEffect>
                  </a14:imgLayer>
                </a14:imgProps>
              </a:ext>
              <a:ext uri="{28A0092B-C50C-407E-A947-70E740481C1C}">
                <a14:useLocalDpi xmlns:a14="http://schemas.microsoft.com/office/drawing/2010/main" val="0"/>
              </a:ext>
            </a:extLst>
          </a:blip>
          <a:srcRect/>
          <a:stretch>
            <a:fillRect/>
          </a:stretch>
        </p:blipFill>
        <p:spPr bwMode="auto">
          <a:xfrm>
            <a:off x="7509719" y="4225946"/>
            <a:ext cx="3954538" cy="2557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35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2" descr="图片包含 游戏机&#10;&#10;描述已自动生成">
            <a:extLst>
              <a:ext uri="{FF2B5EF4-FFF2-40B4-BE49-F238E27FC236}">
                <a16:creationId xmlns:a16="http://schemas.microsoft.com/office/drawing/2014/main" id="{5F2EAEE6-309E-4B4A-B2E5-CCCB99D39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0" y="210458"/>
            <a:ext cx="6437086" cy="6414078"/>
          </a:xfrm>
          <a:prstGeom prst="rect">
            <a:avLst/>
          </a:prstGeom>
        </p:spPr>
      </p:pic>
      <p:sp>
        <p:nvSpPr>
          <p:cNvPr id="11" name="矩形 10">
            <a:extLst>
              <a:ext uri="{FF2B5EF4-FFF2-40B4-BE49-F238E27FC236}">
                <a16:creationId xmlns:a16="http://schemas.microsoft.com/office/drawing/2014/main" id="{8D04B0BC-26D5-435E-A0D5-0CA1C1ACA029}"/>
              </a:ext>
            </a:extLst>
          </p:cNvPr>
          <p:cNvSpPr/>
          <p:nvPr/>
        </p:nvSpPr>
        <p:spPr>
          <a:xfrm>
            <a:off x="996670" y="287091"/>
            <a:ext cx="559769" cy="1200329"/>
          </a:xfrm>
          <a:prstGeom prst="rect">
            <a:avLst/>
          </a:prstGeom>
        </p:spPr>
        <p:txBody>
          <a:bodyPr wrap="none">
            <a:spAutoFit/>
          </a:bodyPr>
          <a:lstStyle/>
          <a:p>
            <a:r>
              <a:rPr lang="en-US" altLang="zh-CN" sz="7200" b="1" dirty="0">
                <a:solidFill>
                  <a:schemeClr val="tx1">
                    <a:lumMod val="75000"/>
                    <a:lumOff val="25000"/>
                  </a:schemeClr>
                </a:solidFill>
                <a:latin typeface="#9Slide07 SVNAppleberry" panose="02040603050506020204" pitchFamily="18" charset="0"/>
                <a:ea typeface="字魂5号-无外润黑体" panose="00000500000000000000" pitchFamily="2" charset="-122"/>
                <a:cs typeface="+mn-ea"/>
                <a:sym typeface="+mn-lt"/>
              </a:rPr>
              <a:t>4</a:t>
            </a:r>
            <a:endParaRPr lang="zh-CN" altLang="en-US" sz="7200" b="1" dirty="0">
              <a:latin typeface="#9Slide07 SVNAppleberry" panose="02040603050506020204" pitchFamily="18" charset="0"/>
            </a:endParaRPr>
          </a:p>
        </p:txBody>
      </p:sp>
      <p:sp>
        <p:nvSpPr>
          <p:cNvPr id="3" name="Rectangle 2"/>
          <p:cNvSpPr/>
          <p:nvPr/>
        </p:nvSpPr>
        <p:spPr>
          <a:xfrm>
            <a:off x="1960557" y="2209247"/>
            <a:ext cx="2848211" cy="2308324"/>
          </a:xfrm>
          <a:prstGeom prst="rect">
            <a:avLst/>
          </a:prstGeom>
          <a:noFill/>
          <a:ln>
            <a:noFill/>
            <a:prstDash val="lgDash"/>
          </a:ln>
        </p:spPr>
        <p:txBody>
          <a:bodyPr wrap="square">
            <a:spAutoFit/>
          </a:bodyPr>
          <a:lstStyle/>
          <a:p>
            <a:pPr algn="ct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thích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nhân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nào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trong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truyện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Vì</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sao</a:t>
            </a:r>
            <a:r>
              <a:rPr lang="en-US" sz="3600" dirty="0">
                <a:latin typeface="Cambria" panose="02040503050406030204" pitchFamily="18" charset="0"/>
                <a:ea typeface="Cambria" panose="02040503050406030204" pitchFamily="18" charset="0"/>
              </a:rPr>
              <a:t>?</a:t>
            </a:r>
            <a:endParaRPr lang="en-US" sz="6000" b="1" dirty="0">
              <a:solidFill>
                <a:schemeClr val="tx1">
                  <a:lumMod val="85000"/>
                  <a:lumOff val="15000"/>
                </a:schemeClr>
              </a:solidFill>
              <a:latin typeface="Cambria" panose="02040503050406030204" pitchFamily="18" charset="0"/>
              <a:ea typeface="Cambria" panose="02040503050406030204" pitchFamily="18" charset="0"/>
            </a:endParaRPr>
          </a:p>
        </p:txBody>
      </p:sp>
      <p:sp>
        <p:nvSpPr>
          <p:cNvPr id="7" name="Rectangle 6"/>
          <p:cNvSpPr/>
          <p:nvPr/>
        </p:nvSpPr>
        <p:spPr>
          <a:xfrm>
            <a:off x="3724275" y="5391444"/>
            <a:ext cx="4729061" cy="923330"/>
          </a:xfrm>
          <a:prstGeom prst="rect">
            <a:avLst/>
          </a:prstGeom>
        </p:spPr>
        <p:txBody>
          <a:bodyPr wrap="square">
            <a:spAutoFit/>
          </a:bodyPr>
          <a:lstStyle/>
          <a:p>
            <a:pPr algn="ctr">
              <a:spcAft>
                <a:spcPts val="0"/>
              </a:spcAft>
            </a:pPr>
            <a:r>
              <a:rPr lang="nl-NL" sz="5400" b="1" i="1" dirty="0">
                <a:solidFill>
                  <a:schemeClr val="accent2">
                    <a:lumMod val="75000"/>
                  </a:schemeClr>
                </a:solidFill>
                <a:latin typeface="Cambria" panose="02040503050406030204" pitchFamily="18" charset="0"/>
                <a:ea typeface="Cambria" panose="02040503050406030204" pitchFamily="18" charset="0"/>
              </a:rPr>
              <a:t>CÙNG CHIA SẺ</a:t>
            </a:r>
            <a:endParaRPr lang="en-US" sz="7200" b="1" i="1" dirty="0">
              <a:solidFill>
                <a:schemeClr val="accent2">
                  <a:lumMod val="75000"/>
                </a:schemeClr>
              </a:solidFill>
              <a:effectLst/>
              <a:latin typeface="Cambria" panose="02040503050406030204" pitchFamily="18" charset="0"/>
              <a:ea typeface="Cambria" panose="02040503050406030204" pitchFamily="18" charset="0"/>
            </a:endParaRPr>
          </a:p>
        </p:txBody>
      </p:sp>
      <p:pic>
        <p:nvPicPr>
          <p:cNvPr id="2050" name="Picture 2" descr="34 Nhím ý tưởng | nhím, kỹ năng dùng kéo, động vậ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63946" y="842737"/>
            <a:ext cx="1130964" cy="1454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artoon Koala Eating Leaves PNG Images, Koala Clipart, Cartoon Clipart,  Cartoon Animals PNG Transparent Background - Pngtree"/>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100000" l="10000" r="90000"/>
                    </a14:imgEffect>
                  </a14:imgLayer>
                </a14:imgProps>
              </a:ext>
              <a:ext uri="{28A0092B-C50C-407E-A947-70E740481C1C}">
                <a14:useLocalDpi xmlns:a14="http://schemas.microsoft.com/office/drawing/2010/main" val="0"/>
              </a:ext>
            </a:extLst>
          </a:blip>
          <a:srcRect/>
          <a:stretch>
            <a:fillRect/>
          </a:stretch>
        </p:blipFill>
        <p:spPr bwMode="auto">
          <a:xfrm>
            <a:off x="4977508" y="2574499"/>
            <a:ext cx="2317402" cy="23174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900+ Illustration ideas in 2022 | illustration, cute illustration, animal  illustration"/>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95349" l="0" r="91983">
                        <a14:foregroundMark x1="51688" y1="37620" x2="36498" y2="38851"/>
                      </a14:backgroundRemoval>
                    </a14:imgEffect>
                  </a14:imgLayer>
                </a14:imgProps>
              </a:ext>
              <a:ext uri="{28A0092B-C50C-407E-A947-70E740481C1C}">
                <a14:useLocalDpi xmlns:a14="http://schemas.microsoft.com/office/drawing/2010/main" val="0"/>
              </a:ext>
            </a:extLst>
          </a:blip>
          <a:srcRect b="7371"/>
          <a:stretch/>
        </p:blipFill>
        <p:spPr bwMode="auto">
          <a:xfrm>
            <a:off x="8066933" y="994537"/>
            <a:ext cx="1614859" cy="23068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hâu Âu robin Bird Vector đồ họa Kho ảnh - Chim đẹp png tải về - Miễn phí  trong suốt Con Chim png Tải về."/>
          <p:cNvPicPr>
            <a:picLocks noChangeAspect="1" noChangeArrowheads="1"/>
          </p:cNvPicPr>
          <p:nvPr/>
        </p:nvPicPr>
        <p:blipFill>
          <a:blip r:embed="rId10" cstate="hq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935673" y="1087865"/>
            <a:ext cx="2435534" cy="18943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ình ảnh Ốc PNG , ốc Sên, Ốc PNG , Động Vật PNG và Vector với nền trong  suốt để tải xuống miễn phí"/>
          <p:cNvPicPr>
            <a:picLocks noChangeAspect="1" noChangeArrowheads="1"/>
          </p:cNvPicPr>
          <p:nvPr/>
        </p:nvPicPr>
        <p:blipFill>
          <a:blip r:embed="rId12" cstate="hqprint">
            <a:extLst>
              <a:ext uri="{BEBA8EAE-BF5A-486C-A8C5-ECC9F3942E4B}">
                <a14:imgProps xmlns:a14="http://schemas.microsoft.com/office/drawing/2010/main">
                  <a14:imgLayer r:embed="rId13">
                    <a14:imgEffect>
                      <a14:backgroundRemoval t="0" b="100000" l="0" r="100000">
                        <a14:foregroundMark x1="11875" y1="24844" x2="23750" y2="28750"/>
                        <a14:foregroundMark x1="9375" y1="30312" x2="23281" y2="21875"/>
                        <a14:foregroundMark x1="15625" y1="30469" x2="24844" y2="31563"/>
                        <a14:foregroundMark x1="27813" y1="26563" x2="27813" y2="26563"/>
                        <a14:foregroundMark x1="24688" y1="31875" x2="24688" y2="31875"/>
                        <a14:foregroundMark x1="27813" y1="30000" x2="23125" y2="36875"/>
                        <a14:foregroundMark x1="4063" y1="23125" x2="9688" y2="35000"/>
                        <a14:foregroundMark x1="11406" y1="21719" x2="5781" y2="21250"/>
                        <a14:foregroundMark x1="13125" y1="8438" x2="13125" y2="8438"/>
                        <a14:foregroundMark x1="21563" y1="6719" x2="21563" y2="6719"/>
                      </a14:backgroundRemoval>
                    </a14:imgEffect>
                  </a14:imgLayer>
                </a14:imgProps>
              </a:ext>
              <a:ext uri="{28A0092B-C50C-407E-A947-70E740481C1C}">
                <a14:useLocalDpi xmlns:a14="http://schemas.microsoft.com/office/drawing/2010/main" val="0"/>
              </a:ext>
            </a:extLst>
          </a:blip>
          <a:srcRect/>
          <a:stretch>
            <a:fillRect/>
          </a:stretch>
        </p:blipFill>
        <p:spPr bwMode="auto">
          <a:xfrm>
            <a:off x="6815040" y="2146116"/>
            <a:ext cx="1271381" cy="12713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Premium Vector | Praying mantis cartoon"/>
          <p:cNvPicPr>
            <a:picLocks noChangeAspect="1" noChangeArrowheads="1"/>
          </p:cNvPicPr>
          <p:nvPr/>
        </p:nvPicPr>
        <p:blipFill>
          <a:blip r:embed="rId14" cstate="hqprint">
            <a:extLst>
              <a:ext uri="{BEBA8EAE-BF5A-486C-A8C5-ECC9F3942E4B}">
                <a14:imgProps xmlns:a14="http://schemas.microsoft.com/office/drawing/2010/main">
                  <a14:imgLayer r:embed="rId15">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7571026" y="3154636"/>
            <a:ext cx="1496858" cy="149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22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卡通人物&#10;&#10;描述已自动生成">
            <a:extLst>
              <a:ext uri="{FF2B5EF4-FFF2-40B4-BE49-F238E27FC236}">
                <a16:creationId xmlns:a16="http://schemas.microsoft.com/office/drawing/2014/main" id="{85090F3C-2B9A-46B7-B55E-846E6BBFB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63" y="1080634"/>
            <a:ext cx="6096012" cy="6096012"/>
          </a:xfrm>
          <a:prstGeom prst="rect">
            <a:avLst/>
          </a:prstGeom>
        </p:spPr>
      </p:pic>
      <p:sp>
        <p:nvSpPr>
          <p:cNvPr id="10" name="矩形 27">
            <a:extLst>
              <a:ext uri="{FF2B5EF4-FFF2-40B4-BE49-F238E27FC236}">
                <a16:creationId xmlns:a16="http://schemas.microsoft.com/office/drawing/2014/main" id="{6970BABE-1DEA-4782-AFEB-0E1980A2F825}"/>
              </a:ext>
            </a:extLst>
          </p:cNvPr>
          <p:cNvSpPr/>
          <p:nvPr/>
        </p:nvSpPr>
        <p:spPr>
          <a:xfrm rot="20870693">
            <a:off x="3997973" y="2086078"/>
            <a:ext cx="6373204" cy="1635850"/>
          </a:xfrm>
          <a:prstGeom prst="rect">
            <a:avLst/>
          </a:prstGeom>
        </p:spPr>
        <p:txBody>
          <a:bodyPr wrap="square">
            <a:prstTxWarp prst="textCurveUp">
              <a:avLst>
                <a:gd name="adj" fmla="val 23270"/>
              </a:avLst>
            </a:prstTxWarp>
            <a:spAutoFit/>
          </a:bodyPr>
          <a:lstStyle/>
          <a:p>
            <a:pPr algn="ctr"/>
            <a:r>
              <a:rPr lang="en-US" altLang="zh-CN" sz="11500" b="1" spc="-225" dirty="0" err="1">
                <a:solidFill>
                  <a:srgbClr val="002060"/>
                </a:solidFill>
                <a:effectLst>
                  <a:outerShdw blurRad="38100" dist="38100" dir="2700000" algn="tl">
                    <a:srgbClr val="000000">
                      <a:alpha val="43137"/>
                    </a:srgbClr>
                  </a:outerShdw>
                </a:effectLst>
                <a:latin typeface="SVN-Good Dog" panose="02040603050506020204" pitchFamily="18" charset="0"/>
                <a:ea typeface="字魂5号-无外润黑体" panose="00000500000000000000" pitchFamily="2" charset="-122"/>
                <a:cs typeface="+mn-ea"/>
                <a:sym typeface="+mn-lt"/>
              </a:rPr>
              <a:t>Tạm</a:t>
            </a:r>
            <a:r>
              <a:rPr lang="en-US" altLang="zh-CN" sz="11500" b="1" spc="-225" dirty="0">
                <a:solidFill>
                  <a:srgbClr val="002060"/>
                </a:solidFill>
                <a:effectLst>
                  <a:outerShdw blurRad="38100" dist="38100" dir="2700000" algn="tl">
                    <a:srgbClr val="000000">
                      <a:alpha val="43137"/>
                    </a:srgbClr>
                  </a:outerShdw>
                </a:effectLst>
                <a:latin typeface="SVN-Good Dog" panose="02040603050506020204" pitchFamily="18" charset="0"/>
                <a:ea typeface="字魂5号-无外润黑体" panose="00000500000000000000" pitchFamily="2" charset="-122"/>
                <a:cs typeface="+mn-ea"/>
                <a:sym typeface="+mn-lt"/>
              </a:rPr>
              <a:t> </a:t>
            </a:r>
            <a:r>
              <a:rPr lang="en-US" altLang="zh-CN" sz="11500" b="1" spc="-225" dirty="0" err="1">
                <a:solidFill>
                  <a:srgbClr val="002060"/>
                </a:solidFill>
                <a:effectLst>
                  <a:outerShdw blurRad="38100" dist="38100" dir="2700000" algn="tl">
                    <a:srgbClr val="000000">
                      <a:alpha val="43137"/>
                    </a:srgbClr>
                  </a:outerShdw>
                </a:effectLst>
                <a:latin typeface="SVN-Good Dog" panose="02040603050506020204" pitchFamily="18" charset="0"/>
                <a:ea typeface="字魂5号-无外润黑体" panose="00000500000000000000" pitchFamily="2" charset="-122"/>
                <a:cs typeface="+mn-ea"/>
                <a:sym typeface="+mn-lt"/>
              </a:rPr>
              <a:t>biệt</a:t>
            </a:r>
            <a:endParaRPr lang="zh-CN" altLang="en-US" sz="11500" b="1" spc="-225" dirty="0">
              <a:solidFill>
                <a:srgbClr val="002060"/>
              </a:solidFill>
              <a:effectLst>
                <a:outerShdw blurRad="38100" dist="38100" dir="2700000" algn="tl">
                  <a:srgbClr val="000000">
                    <a:alpha val="43137"/>
                  </a:srgbClr>
                </a:outerShdw>
              </a:effectLst>
              <a:latin typeface="SVN-Good Dog" panose="02040603050506020204" pitchFamily="18" charset="0"/>
              <a:ea typeface="字魂5号-无外润黑体" panose="00000500000000000000" pitchFamily="2" charset="-122"/>
              <a:cs typeface="+mn-ea"/>
              <a:sym typeface="+mn-lt"/>
            </a:endParaRPr>
          </a:p>
        </p:txBody>
      </p:sp>
    </p:spTree>
    <p:extLst>
      <p:ext uri="{BB962C8B-B14F-4D97-AF65-F5344CB8AC3E}">
        <p14:creationId xmlns:p14="http://schemas.microsoft.com/office/powerpoint/2010/main" val="41719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E0B809EA-E52C-40BF-A82E-4BF59115EEC9}"/>
              </a:ext>
            </a:extLst>
          </p:cNvPr>
          <p:cNvSpPr/>
          <p:nvPr/>
        </p:nvSpPr>
        <p:spPr>
          <a:xfrm>
            <a:off x="640611" y="407208"/>
            <a:ext cx="1197544" cy="119754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2CFB059-76B5-4A81-AD93-408CA9799216}"/>
              </a:ext>
            </a:extLst>
          </p:cNvPr>
          <p:cNvSpPr/>
          <p:nvPr/>
        </p:nvSpPr>
        <p:spPr>
          <a:xfrm>
            <a:off x="10353845" y="407208"/>
            <a:ext cx="1197544" cy="119754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图片包含 游戏机&#10;&#10;描述已自动生成">
            <a:extLst>
              <a:ext uri="{FF2B5EF4-FFF2-40B4-BE49-F238E27FC236}">
                <a16:creationId xmlns:a16="http://schemas.microsoft.com/office/drawing/2014/main" id="{1B5B5B80-E247-413C-AE37-746372A845D5}"/>
              </a:ext>
            </a:extLst>
          </p:cNvPr>
          <p:cNvPicPr>
            <a:picLocks noChangeAspect="1"/>
          </p:cNvPicPr>
          <p:nvPr/>
        </p:nvPicPr>
        <p:blipFill rotWithShape="1">
          <a:blip r:embed="rId2">
            <a:extLst>
              <a:ext uri="{28A0092B-C50C-407E-A947-70E740481C1C}">
                <a14:useLocalDpi xmlns:a14="http://schemas.microsoft.com/office/drawing/2010/main" val="0"/>
              </a:ext>
            </a:extLst>
          </a:blip>
          <a:srcRect t="5119" b="56562"/>
          <a:stretch/>
        </p:blipFill>
        <p:spPr>
          <a:xfrm>
            <a:off x="0" y="0"/>
            <a:ext cx="12191998" cy="4671786"/>
          </a:xfrm>
          <a:prstGeom prst="rect">
            <a:avLst/>
          </a:prstGeom>
        </p:spPr>
      </p:pic>
      <p:grpSp>
        <p:nvGrpSpPr>
          <p:cNvPr id="14" name="组合 13">
            <a:extLst>
              <a:ext uri="{FF2B5EF4-FFF2-40B4-BE49-F238E27FC236}">
                <a16:creationId xmlns:a16="http://schemas.microsoft.com/office/drawing/2014/main" id="{BE811608-FFC1-4549-A12D-645616FB4DD1}"/>
              </a:ext>
            </a:extLst>
          </p:cNvPr>
          <p:cNvGrpSpPr/>
          <p:nvPr/>
        </p:nvGrpSpPr>
        <p:grpSpPr>
          <a:xfrm>
            <a:off x="6077867" y="3047166"/>
            <a:ext cx="3799063" cy="2420727"/>
            <a:chOff x="619831" y="1626993"/>
            <a:chExt cx="5065418" cy="3227642"/>
          </a:xfrm>
        </p:grpSpPr>
        <p:sp>
          <p:nvSpPr>
            <p:cNvPr id="18" name="矩形 17">
              <a:extLst>
                <a:ext uri="{FF2B5EF4-FFF2-40B4-BE49-F238E27FC236}">
                  <a16:creationId xmlns:a16="http://schemas.microsoft.com/office/drawing/2014/main" id="{548C36BE-CDF4-4843-A02D-0F72026AD73B}"/>
                </a:ext>
              </a:extLst>
            </p:cNvPr>
            <p:cNvSpPr/>
            <p:nvPr/>
          </p:nvSpPr>
          <p:spPr>
            <a:xfrm>
              <a:off x="2395570" y="1626993"/>
              <a:ext cx="3289679" cy="3227642"/>
            </a:xfrm>
            <a:prstGeom prst="rect">
              <a:avLst/>
            </a:prstGeom>
          </p:spPr>
          <p:txBody>
            <a:bodyPr wrap="square">
              <a:spAutoFit/>
              <a:scene3d>
                <a:camera prst="orthographicFront"/>
                <a:lightRig rig="threePt" dir="t"/>
              </a:scene3d>
              <a:sp3d contourW="12700"/>
            </a:bodyPr>
            <a:lstStyle/>
            <a:p>
              <a:pPr>
                <a:lnSpc>
                  <a:spcPct val="120000"/>
                </a:lnSpc>
              </a:pPr>
              <a:r>
                <a:rPr lang="en-US" altLang="zh-CN" sz="6600" b="1" dirty="0" err="1">
                  <a:latin typeface="UTM Americana EB" panose="02040603050506020204" pitchFamily="18" charset="0"/>
                  <a:ea typeface="字魂5号-无外润黑体" panose="00000500000000000000" pitchFamily="2" charset="-122"/>
                  <a:cs typeface="+mn-ea"/>
                  <a:sym typeface="+mn-lt"/>
                </a:rPr>
                <a:t>Khởi</a:t>
              </a:r>
              <a:r>
                <a:rPr lang="en-US" altLang="zh-CN" sz="6600" b="1" dirty="0">
                  <a:latin typeface="UTM Americana EB" panose="02040603050506020204" pitchFamily="18" charset="0"/>
                  <a:ea typeface="字魂5号-无外润黑体" panose="00000500000000000000" pitchFamily="2" charset="-122"/>
                  <a:cs typeface="+mn-ea"/>
                  <a:sym typeface="+mn-lt"/>
                </a:rPr>
                <a:t> </a:t>
              </a:r>
              <a:r>
                <a:rPr lang="en-US" altLang="zh-CN" sz="6600" b="1" dirty="0" err="1">
                  <a:latin typeface="UTM Americana EB" panose="02040603050506020204" pitchFamily="18" charset="0"/>
                  <a:ea typeface="字魂5号-无外润黑体" panose="00000500000000000000" pitchFamily="2" charset="-122"/>
                  <a:cs typeface="+mn-ea"/>
                  <a:sym typeface="+mn-lt"/>
                </a:rPr>
                <a:t>động</a:t>
              </a:r>
              <a:endParaRPr lang="zh-CN" altLang="en-US" sz="6600" b="1" dirty="0">
                <a:latin typeface="UTM Americana EB" panose="02040603050506020204" pitchFamily="18" charset="0"/>
                <a:ea typeface="字魂5号-无外润黑体" panose="00000500000000000000" pitchFamily="2" charset="-122"/>
                <a:cs typeface="+mn-ea"/>
                <a:sym typeface="+mn-lt"/>
              </a:endParaRPr>
            </a:p>
          </p:txBody>
        </p:sp>
        <p:sp>
          <p:nvSpPr>
            <p:cNvPr id="16" name="矩形 15">
              <a:extLst>
                <a:ext uri="{FF2B5EF4-FFF2-40B4-BE49-F238E27FC236}">
                  <a16:creationId xmlns:a16="http://schemas.microsoft.com/office/drawing/2014/main" id="{AE5A8FA2-315C-48DA-94CC-F60631A9955C}"/>
                </a:ext>
              </a:extLst>
            </p:cNvPr>
            <p:cNvSpPr/>
            <p:nvPr/>
          </p:nvSpPr>
          <p:spPr>
            <a:xfrm>
              <a:off x="619831" y="1823093"/>
              <a:ext cx="1649943" cy="1354220"/>
            </a:xfrm>
            <a:prstGeom prst="rect">
              <a:avLst/>
            </a:prstGeom>
          </p:spPr>
          <p:txBody>
            <a:bodyPr wrap="square">
              <a:spAutoFit/>
              <a:scene3d>
                <a:camera prst="orthographicFront"/>
                <a:lightRig rig="threePt" dir="t"/>
              </a:scene3d>
              <a:sp3d contourW="12700"/>
            </a:bodyPr>
            <a:lstStyle/>
            <a:p>
              <a:pPr algn="ctr"/>
              <a:r>
                <a:rPr lang="en-US" altLang="zh-CN" sz="6000" b="1" dirty="0">
                  <a:solidFill>
                    <a:schemeClr val="accent2">
                      <a:lumMod val="75000"/>
                    </a:schemeClr>
                  </a:solidFill>
                  <a:latin typeface="UTM Americana EB" panose="02040603050506020204" pitchFamily="18" charset="0"/>
                  <a:ea typeface="字魂5号-无外润黑体" panose="00000500000000000000" pitchFamily="2" charset="-122"/>
                  <a:cs typeface="+mn-ea"/>
                  <a:sym typeface="+mn-lt"/>
                </a:rPr>
                <a:t>01</a:t>
              </a:r>
              <a:endParaRPr lang="zh-CN" altLang="en-US" sz="6000" b="1" dirty="0">
                <a:solidFill>
                  <a:schemeClr val="accent2">
                    <a:lumMod val="75000"/>
                  </a:schemeClr>
                </a:solidFill>
                <a:latin typeface="UTM Americana EB" panose="02040603050506020204" pitchFamily="18" charset="0"/>
                <a:ea typeface="字魂5号-无外润黑体" panose="00000500000000000000" pitchFamily="2" charset="-122"/>
                <a:cs typeface="+mn-ea"/>
                <a:sym typeface="+mn-lt"/>
              </a:endParaRPr>
            </a:p>
          </p:txBody>
        </p:sp>
      </p:grpSp>
      <p:pic>
        <p:nvPicPr>
          <p:cNvPr id="1026" name="Picture 2" descr="Hedgehog Rabbit Cartoon Scalable Graphics, Hedgehog animal bunnies, mammal,  cat Like Mammal, animals png | PNGWi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935" r="95000">
                        <a14:foregroundMark x1="24565" y1="71765" x2="41739" y2="73109"/>
                        <a14:foregroundMark x1="40435" y1="86891" x2="40435" y2="86891"/>
                        <a14:foregroundMark x1="38804" y1="93277" x2="38804" y2="93277"/>
                        <a14:foregroundMark x1="21739" y1="87899" x2="25543" y2="94286"/>
                        <a14:foregroundMark x1="86630" y1="16471" x2="68478" y2="91765"/>
                        <a14:foregroundMark x1="79565" y1="77983" x2="78913" y2="91092"/>
                      </a14:backgroundRemoval>
                    </a14:imgEffect>
                  </a14:imgLayer>
                </a14:imgProps>
              </a:ext>
              <a:ext uri="{28A0092B-C50C-407E-A947-70E740481C1C}">
                <a14:useLocalDpi xmlns:a14="http://schemas.microsoft.com/office/drawing/2010/main" val="0"/>
              </a:ext>
            </a:extLst>
          </a:blip>
          <a:srcRect/>
          <a:stretch>
            <a:fillRect/>
          </a:stretch>
        </p:blipFill>
        <p:spPr bwMode="auto">
          <a:xfrm>
            <a:off x="1060281" y="4033774"/>
            <a:ext cx="3954538" cy="2557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46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图片包含 游戏机, 电视, 屏幕&#10;&#10;描述已自动生成">
            <a:extLst>
              <a:ext uri="{FF2B5EF4-FFF2-40B4-BE49-F238E27FC236}">
                <a16:creationId xmlns:a16="http://schemas.microsoft.com/office/drawing/2014/main" id="{2D7B2E4B-92AC-4945-A114-8387A4409D1B}"/>
              </a:ext>
            </a:extLst>
          </p:cNvPr>
          <p:cNvPicPr>
            <a:picLocks noChangeAspect="1"/>
          </p:cNvPicPr>
          <p:nvPr/>
        </p:nvPicPr>
        <p:blipFill rotWithShape="1">
          <a:blip r:embed="rId2">
            <a:extLst>
              <a:ext uri="{28A0092B-C50C-407E-A947-70E740481C1C}">
                <a14:useLocalDpi xmlns:a14="http://schemas.microsoft.com/office/drawing/2010/main" val="0"/>
              </a:ext>
            </a:extLst>
          </a:blip>
          <a:srcRect t="37068" r="75476" b="41369"/>
          <a:stretch/>
        </p:blipFill>
        <p:spPr>
          <a:xfrm>
            <a:off x="10697024" y="5543549"/>
            <a:ext cx="1494976" cy="1314451"/>
          </a:xfrm>
          <a:prstGeom prst="rect">
            <a:avLst/>
          </a:prstGeom>
        </p:spPr>
      </p:pic>
      <p:sp>
        <p:nvSpPr>
          <p:cNvPr id="5" name="任意多边形: 形状 4">
            <a:extLst>
              <a:ext uri="{FF2B5EF4-FFF2-40B4-BE49-F238E27FC236}">
                <a16:creationId xmlns:a16="http://schemas.microsoft.com/office/drawing/2014/main" id="{FCC936D4-0895-4058-9AE5-D83EFE4E08ED}"/>
              </a:ext>
            </a:extLst>
          </p:cNvPr>
          <p:cNvSpPr/>
          <p:nvPr/>
        </p:nvSpPr>
        <p:spPr>
          <a:xfrm>
            <a:off x="2" y="0"/>
            <a:ext cx="12191999" cy="6858000"/>
          </a:xfrm>
          <a:custGeom>
            <a:avLst/>
            <a:gdLst>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10933288" y="220131"/>
                </a:moveTo>
                <a:cubicBezTo>
                  <a:pt x="10425161" y="220131"/>
                  <a:pt x="10013243" y="632049"/>
                  <a:pt x="10013243" y="1140176"/>
                </a:cubicBezTo>
                <a:lnTo>
                  <a:pt x="10024623" y="1253066"/>
                </a:lnTo>
                <a:cubicBezTo>
                  <a:pt x="7608740" y="774094"/>
                  <a:pt x="4800972" y="570895"/>
                  <a:pt x="2167375" y="1253066"/>
                </a:cubicBezTo>
                <a:lnTo>
                  <a:pt x="2178756" y="1140176"/>
                </a:lnTo>
                <a:cubicBezTo>
                  <a:pt x="2178756" y="632049"/>
                  <a:pt x="1766838" y="220131"/>
                  <a:pt x="1258711" y="220131"/>
                </a:cubicBezTo>
                <a:cubicBezTo>
                  <a:pt x="750584" y="220131"/>
                  <a:pt x="338665" y="632049"/>
                  <a:pt x="338665" y="1140176"/>
                </a:cubicBezTo>
                <a:cubicBezTo>
                  <a:pt x="338665" y="1457756"/>
                  <a:pt x="499571" y="1737754"/>
                  <a:pt x="744305" y="1903092"/>
                </a:cubicBezTo>
                <a:lnTo>
                  <a:pt x="817247" y="1947406"/>
                </a:lnTo>
                <a:lnTo>
                  <a:pt x="801510" y="2103513"/>
                </a:lnTo>
                <a:cubicBezTo>
                  <a:pt x="583796" y="3222894"/>
                  <a:pt x="366081" y="4429359"/>
                  <a:pt x="772481" y="5563254"/>
                </a:cubicBezTo>
                <a:cubicBezTo>
                  <a:pt x="1033738" y="6032943"/>
                  <a:pt x="1182268" y="6355644"/>
                  <a:pt x="1651957" y="6355644"/>
                </a:cubicBezTo>
                <a:cubicBezTo>
                  <a:pt x="4817852" y="6674958"/>
                  <a:pt x="7664431" y="6645929"/>
                  <a:pt x="10540041" y="6355644"/>
                </a:cubicBezTo>
                <a:cubicBezTo>
                  <a:pt x="11009730" y="6355644"/>
                  <a:pt x="11143745" y="6032943"/>
                  <a:pt x="11390488" y="5505197"/>
                </a:cubicBezTo>
                <a:cubicBezTo>
                  <a:pt x="11724317" y="4371302"/>
                  <a:pt x="11695288" y="3222894"/>
                  <a:pt x="11390488" y="2103513"/>
                </a:cubicBezTo>
                <a:lnTo>
                  <a:pt x="11374751" y="1947406"/>
                </a:lnTo>
                <a:lnTo>
                  <a:pt x="11447694" y="1903092"/>
                </a:lnTo>
                <a:cubicBezTo>
                  <a:pt x="11692428" y="1737753"/>
                  <a:pt x="11853333" y="1457756"/>
                  <a:pt x="11853333" y="1140176"/>
                </a:cubicBezTo>
                <a:cubicBezTo>
                  <a:pt x="11853333" y="632049"/>
                  <a:pt x="11441415" y="220131"/>
                  <a:pt x="10933288" y="220131"/>
                </a:cubicBezTo>
                <a:close/>
                <a:moveTo>
                  <a:pt x="0" y="0"/>
                </a:moveTo>
                <a:lnTo>
                  <a:pt x="12191999" y="0"/>
                </a:lnTo>
                <a:lnTo>
                  <a:pt x="12191999" y="6858000"/>
                </a:lnTo>
                <a:lnTo>
                  <a:pt x="0" y="6858000"/>
                </a:lnTo>
                <a:lnTo>
                  <a:pt x="0" y="0"/>
                </a:lnTo>
                <a:close/>
              </a:path>
            </a:pathLst>
          </a:custGeom>
          <a:solidFill>
            <a:schemeClr val="accent2">
              <a:lumMod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E0B809EA-E52C-40BF-A82E-4BF59115EEC9}"/>
              </a:ext>
            </a:extLst>
          </p:cNvPr>
          <p:cNvSpPr/>
          <p:nvPr/>
        </p:nvSpPr>
        <p:spPr>
          <a:xfrm>
            <a:off x="640611" y="407208"/>
            <a:ext cx="1197544" cy="119754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2CFB059-76B5-4A81-AD93-408CA9799216}"/>
              </a:ext>
            </a:extLst>
          </p:cNvPr>
          <p:cNvSpPr/>
          <p:nvPr/>
        </p:nvSpPr>
        <p:spPr>
          <a:xfrm>
            <a:off x="10353845" y="407208"/>
            <a:ext cx="1197544" cy="119754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2275841" y="1211475"/>
            <a:ext cx="7274832" cy="1360757"/>
          </a:xfrm>
          <a:prstGeom prst="rect">
            <a:avLst/>
          </a:prstGeom>
        </p:spPr>
        <p:txBody>
          <a:bodyPr wrap="square">
            <a:spAutoFit/>
          </a:bodyPr>
          <a:lstStyle/>
          <a:p>
            <a:pPr algn="ctr">
              <a:lnSpc>
                <a:spcPct val="120000"/>
              </a:lnSpc>
              <a:spcAft>
                <a:spcPts val="0"/>
              </a:spcAft>
            </a:pPr>
            <a:r>
              <a:rPr lang="nl-NL" sz="3600" b="1" u="sng" dirty="0">
                <a:solidFill>
                  <a:srgbClr val="C00000"/>
                </a:solidFill>
                <a:latin typeface="Cambria" panose="02040503050406030204" pitchFamily="18" charset="0"/>
                <a:ea typeface="Cambria" panose="02040503050406030204" pitchFamily="18" charset="0"/>
              </a:rPr>
              <a:t>Câu 1:</a:t>
            </a:r>
            <a:r>
              <a:rPr lang="nl-NL" sz="3600" b="1" dirty="0">
                <a:solidFill>
                  <a:srgbClr val="C00000"/>
                </a:solidFill>
                <a:latin typeface="Cambria" panose="02040503050406030204" pitchFamily="18" charset="0"/>
                <a:ea typeface="Cambria" panose="02040503050406030204" pitchFamily="18" charset="0"/>
              </a:rPr>
              <a:t> </a:t>
            </a:r>
            <a:r>
              <a:rPr lang="nl-NL" sz="3600" dirty="0">
                <a:solidFill>
                  <a:srgbClr val="C00000"/>
                </a:solidFill>
                <a:latin typeface="Cambria" panose="02040503050406030204" pitchFamily="18" charset="0"/>
                <a:ea typeface="Cambria" panose="02040503050406030204" pitchFamily="18" charset="0"/>
              </a:rPr>
              <a:t>Trong chuyện </a:t>
            </a:r>
            <a:r>
              <a:rPr lang="nl-NL" sz="3600" i="1" dirty="0">
                <a:solidFill>
                  <a:srgbClr val="C00000"/>
                </a:solidFill>
                <a:latin typeface="Cambria" panose="02040503050406030204" pitchFamily="18" charset="0"/>
                <a:ea typeface="Cambria" panose="02040503050406030204" pitchFamily="18" charset="0"/>
              </a:rPr>
              <a:t>Đi tìm mặt trời </a:t>
            </a:r>
            <a:r>
              <a:rPr lang="nl-NL" sz="3600" dirty="0">
                <a:solidFill>
                  <a:srgbClr val="C00000"/>
                </a:solidFill>
                <a:latin typeface="Cambria" panose="02040503050406030204" pitchFamily="18" charset="0"/>
                <a:ea typeface="Cambria" panose="02040503050406030204" pitchFamily="18" charset="0"/>
              </a:rPr>
              <a:t>có những nhân vật nào ?</a:t>
            </a:r>
            <a:endParaRPr lang="en-US" sz="3200" dirty="0">
              <a:solidFill>
                <a:srgbClr val="C00000"/>
              </a:solidFill>
              <a:latin typeface="Cambria" panose="02040503050406030204" pitchFamily="18" charset="0"/>
              <a:ea typeface="Cambria" panose="02040503050406030204" pitchFamily="18" charset="0"/>
            </a:endParaRPr>
          </a:p>
        </p:txBody>
      </p:sp>
      <p:sp>
        <p:nvSpPr>
          <p:cNvPr id="3" name="Rectangle 2"/>
          <p:cNvSpPr/>
          <p:nvPr/>
        </p:nvSpPr>
        <p:spPr>
          <a:xfrm>
            <a:off x="1838155" y="2816225"/>
            <a:ext cx="8654863" cy="2123658"/>
          </a:xfrm>
          <a:prstGeom prst="rect">
            <a:avLst/>
          </a:prstGeom>
        </p:spPr>
        <p:txBody>
          <a:bodyPr wrap="square">
            <a:spAutoFit/>
          </a:bodyPr>
          <a:lstStyle/>
          <a:p>
            <a:r>
              <a:rPr lang="nl-NL" sz="4400" i="1" dirty="0">
                <a:latin typeface="Cambria" panose="02040503050406030204" pitchFamily="18" charset="0"/>
                <a:ea typeface="Cambria" panose="02040503050406030204" pitchFamily="18" charset="0"/>
              </a:rPr>
              <a:t>Có các nhân vật: </a:t>
            </a:r>
          </a:p>
          <a:p>
            <a:pPr algn="ctr"/>
            <a:r>
              <a:rPr lang="nl-NL" sz="4400" dirty="0">
                <a:latin typeface="Cambria" panose="02040503050406030204" pitchFamily="18" charset="0"/>
                <a:ea typeface="Cambria" panose="02040503050406030204" pitchFamily="18" charset="0"/>
              </a:rPr>
              <a:t>Gõ kiến, công, liếu điếu, chích chòe, gà trống</a:t>
            </a:r>
            <a:endParaRPr lang="en-US" sz="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969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图片包含 游戏机, 电视, 屏幕&#10;&#10;描述已自动生成">
            <a:extLst>
              <a:ext uri="{FF2B5EF4-FFF2-40B4-BE49-F238E27FC236}">
                <a16:creationId xmlns:a16="http://schemas.microsoft.com/office/drawing/2014/main" id="{2D7B2E4B-92AC-4945-A114-8387A4409D1B}"/>
              </a:ext>
            </a:extLst>
          </p:cNvPr>
          <p:cNvPicPr>
            <a:picLocks noChangeAspect="1"/>
          </p:cNvPicPr>
          <p:nvPr/>
        </p:nvPicPr>
        <p:blipFill rotWithShape="1">
          <a:blip r:embed="rId2">
            <a:extLst>
              <a:ext uri="{28A0092B-C50C-407E-A947-70E740481C1C}">
                <a14:useLocalDpi xmlns:a14="http://schemas.microsoft.com/office/drawing/2010/main" val="0"/>
              </a:ext>
            </a:extLst>
          </a:blip>
          <a:srcRect t="37068" r="75476" b="41369"/>
          <a:stretch/>
        </p:blipFill>
        <p:spPr>
          <a:xfrm>
            <a:off x="10697024" y="5543549"/>
            <a:ext cx="1494976" cy="1314451"/>
          </a:xfrm>
          <a:prstGeom prst="rect">
            <a:avLst/>
          </a:prstGeom>
        </p:spPr>
      </p:pic>
      <p:sp>
        <p:nvSpPr>
          <p:cNvPr id="5" name="任意多边形: 形状 4">
            <a:extLst>
              <a:ext uri="{FF2B5EF4-FFF2-40B4-BE49-F238E27FC236}">
                <a16:creationId xmlns:a16="http://schemas.microsoft.com/office/drawing/2014/main" id="{FCC936D4-0895-4058-9AE5-D83EFE4E08ED}"/>
              </a:ext>
            </a:extLst>
          </p:cNvPr>
          <p:cNvSpPr/>
          <p:nvPr/>
        </p:nvSpPr>
        <p:spPr>
          <a:xfrm>
            <a:off x="2" y="0"/>
            <a:ext cx="12191999" cy="6858000"/>
          </a:xfrm>
          <a:custGeom>
            <a:avLst/>
            <a:gdLst>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801510 w 12191999"/>
              <a:gd name="connsiteY10" fmla="*/ 5505197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 name="connsiteX0" fmla="*/ 10933288 w 12191999"/>
              <a:gd name="connsiteY0" fmla="*/ 220131 h 6858000"/>
              <a:gd name="connsiteX1" fmla="*/ 10013243 w 12191999"/>
              <a:gd name="connsiteY1" fmla="*/ 1140176 h 6858000"/>
              <a:gd name="connsiteX2" fmla="*/ 10024623 w 12191999"/>
              <a:gd name="connsiteY2" fmla="*/ 1253066 h 6858000"/>
              <a:gd name="connsiteX3" fmla="*/ 2167375 w 12191999"/>
              <a:gd name="connsiteY3" fmla="*/ 1253066 h 6858000"/>
              <a:gd name="connsiteX4" fmla="*/ 2178756 w 12191999"/>
              <a:gd name="connsiteY4" fmla="*/ 1140176 h 6858000"/>
              <a:gd name="connsiteX5" fmla="*/ 1258711 w 12191999"/>
              <a:gd name="connsiteY5" fmla="*/ 220131 h 6858000"/>
              <a:gd name="connsiteX6" fmla="*/ 338665 w 12191999"/>
              <a:gd name="connsiteY6" fmla="*/ 1140176 h 6858000"/>
              <a:gd name="connsiteX7" fmla="*/ 744305 w 12191999"/>
              <a:gd name="connsiteY7" fmla="*/ 1903092 h 6858000"/>
              <a:gd name="connsiteX8" fmla="*/ 817247 w 12191999"/>
              <a:gd name="connsiteY8" fmla="*/ 1947406 h 6858000"/>
              <a:gd name="connsiteX9" fmla="*/ 801510 w 12191999"/>
              <a:gd name="connsiteY9" fmla="*/ 2103513 h 6858000"/>
              <a:gd name="connsiteX10" fmla="*/ 772481 w 12191999"/>
              <a:gd name="connsiteY10" fmla="*/ 5563254 h 6858000"/>
              <a:gd name="connsiteX11" fmla="*/ 1651957 w 12191999"/>
              <a:gd name="connsiteY11" fmla="*/ 6355644 h 6858000"/>
              <a:gd name="connsiteX12" fmla="*/ 10540041 w 12191999"/>
              <a:gd name="connsiteY12" fmla="*/ 6355644 h 6858000"/>
              <a:gd name="connsiteX13" fmla="*/ 11390488 w 12191999"/>
              <a:gd name="connsiteY13" fmla="*/ 5505197 h 6858000"/>
              <a:gd name="connsiteX14" fmla="*/ 11390488 w 12191999"/>
              <a:gd name="connsiteY14" fmla="*/ 2103513 h 6858000"/>
              <a:gd name="connsiteX15" fmla="*/ 11374751 w 12191999"/>
              <a:gd name="connsiteY15" fmla="*/ 1947406 h 6858000"/>
              <a:gd name="connsiteX16" fmla="*/ 11447694 w 12191999"/>
              <a:gd name="connsiteY16" fmla="*/ 1903092 h 6858000"/>
              <a:gd name="connsiteX17" fmla="*/ 11853333 w 12191999"/>
              <a:gd name="connsiteY17" fmla="*/ 1140176 h 6858000"/>
              <a:gd name="connsiteX18" fmla="*/ 10933288 w 12191999"/>
              <a:gd name="connsiteY18" fmla="*/ 220131 h 6858000"/>
              <a:gd name="connsiteX19" fmla="*/ 0 w 12191999"/>
              <a:gd name="connsiteY19" fmla="*/ 0 h 6858000"/>
              <a:gd name="connsiteX20" fmla="*/ 12191999 w 12191999"/>
              <a:gd name="connsiteY20" fmla="*/ 0 h 6858000"/>
              <a:gd name="connsiteX21" fmla="*/ 12191999 w 12191999"/>
              <a:gd name="connsiteY21" fmla="*/ 6858000 h 6858000"/>
              <a:gd name="connsiteX22" fmla="*/ 0 w 12191999"/>
              <a:gd name="connsiteY22" fmla="*/ 6858000 h 6858000"/>
              <a:gd name="connsiteX23" fmla="*/ 0 w 12191999"/>
              <a:gd name="connsiteY2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10933288" y="220131"/>
                </a:moveTo>
                <a:cubicBezTo>
                  <a:pt x="10425161" y="220131"/>
                  <a:pt x="10013243" y="632049"/>
                  <a:pt x="10013243" y="1140176"/>
                </a:cubicBezTo>
                <a:lnTo>
                  <a:pt x="10024623" y="1253066"/>
                </a:lnTo>
                <a:cubicBezTo>
                  <a:pt x="7608740" y="774094"/>
                  <a:pt x="4800972" y="570895"/>
                  <a:pt x="2167375" y="1253066"/>
                </a:cubicBezTo>
                <a:lnTo>
                  <a:pt x="2178756" y="1140176"/>
                </a:lnTo>
                <a:cubicBezTo>
                  <a:pt x="2178756" y="632049"/>
                  <a:pt x="1766838" y="220131"/>
                  <a:pt x="1258711" y="220131"/>
                </a:cubicBezTo>
                <a:cubicBezTo>
                  <a:pt x="750584" y="220131"/>
                  <a:pt x="338665" y="632049"/>
                  <a:pt x="338665" y="1140176"/>
                </a:cubicBezTo>
                <a:cubicBezTo>
                  <a:pt x="338665" y="1457756"/>
                  <a:pt x="499571" y="1737754"/>
                  <a:pt x="744305" y="1903092"/>
                </a:cubicBezTo>
                <a:lnTo>
                  <a:pt x="817247" y="1947406"/>
                </a:lnTo>
                <a:lnTo>
                  <a:pt x="801510" y="2103513"/>
                </a:lnTo>
                <a:cubicBezTo>
                  <a:pt x="583796" y="3222894"/>
                  <a:pt x="366081" y="4429359"/>
                  <a:pt x="772481" y="5563254"/>
                </a:cubicBezTo>
                <a:cubicBezTo>
                  <a:pt x="1033738" y="6032943"/>
                  <a:pt x="1182268" y="6355644"/>
                  <a:pt x="1651957" y="6355644"/>
                </a:cubicBezTo>
                <a:cubicBezTo>
                  <a:pt x="4817852" y="6674958"/>
                  <a:pt x="7664431" y="6645929"/>
                  <a:pt x="10540041" y="6355644"/>
                </a:cubicBezTo>
                <a:cubicBezTo>
                  <a:pt x="11009730" y="6355644"/>
                  <a:pt x="11143745" y="6032943"/>
                  <a:pt x="11390488" y="5505197"/>
                </a:cubicBezTo>
                <a:cubicBezTo>
                  <a:pt x="11724317" y="4371302"/>
                  <a:pt x="11695288" y="3222894"/>
                  <a:pt x="11390488" y="2103513"/>
                </a:cubicBezTo>
                <a:lnTo>
                  <a:pt x="11374751" y="1947406"/>
                </a:lnTo>
                <a:lnTo>
                  <a:pt x="11447694" y="1903092"/>
                </a:lnTo>
                <a:cubicBezTo>
                  <a:pt x="11692428" y="1737753"/>
                  <a:pt x="11853333" y="1457756"/>
                  <a:pt x="11853333" y="1140176"/>
                </a:cubicBezTo>
                <a:cubicBezTo>
                  <a:pt x="11853333" y="632049"/>
                  <a:pt x="11441415" y="220131"/>
                  <a:pt x="10933288" y="220131"/>
                </a:cubicBezTo>
                <a:close/>
                <a:moveTo>
                  <a:pt x="0" y="0"/>
                </a:moveTo>
                <a:lnTo>
                  <a:pt x="12191999" y="0"/>
                </a:lnTo>
                <a:lnTo>
                  <a:pt x="12191999" y="6858000"/>
                </a:lnTo>
                <a:lnTo>
                  <a:pt x="0" y="6858000"/>
                </a:lnTo>
                <a:lnTo>
                  <a:pt x="0" y="0"/>
                </a:lnTo>
                <a:close/>
              </a:path>
            </a:pathLst>
          </a:custGeom>
          <a:solidFill>
            <a:schemeClr val="accent2">
              <a:lumMod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E0B809EA-E52C-40BF-A82E-4BF59115EEC9}"/>
              </a:ext>
            </a:extLst>
          </p:cNvPr>
          <p:cNvSpPr/>
          <p:nvPr/>
        </p:nvSpPr>
        <p:spPr>
          <a:xfrm>
            <a:off x="640611" y="407208"/>
            <a:ext cx="1197544" cy="119754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2CFB059-76B5-4A81-AD93-408CA9799216}"/>
              </a:ext>
            </a:extLst>
          </p:cNvPr>
          <p:cNvSpPr/>
          <p:nvPr/>
        </p:nvSpPr>
        <p:spPr>
          <a:xfrm>
            <a:off x="10353845" y="407208"/>
            <a:ext cx="1197544" cy="119754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2046519" y="1089555"/>
            <a:ext cx="7890765" cy="1865126"/>
          </a:xfrm>
          <a:prstGeom prst="rect">
            <a:avLst/>
          </a:prstGeom>
        </p:spPr>
        <p:txBody>
          <a:bodyPr wrap="square">
            <a:spAutoFit/>
          </a:bodyPr>
          <a:lstStyle/>
          <a:p>
            <a:pPr algn="ctr">
              <a:lnSpc>
                <a:spcPct val="120000"/>
              </a:lnSpc>
              <a:spcAft>
                <a:spcPts val="0"/>
              </a:spcAft>
            </a:pPr>
            <a:r>
              <a:rPr lang="nl-NL" sz="4800" b="1" u="sng" dirty="0">
                <a:solidFill>
                  <a:srgbClr val="C00000"/>
                </a:solidFill>
                <a:latin typeface="Times New Roman" panose="02020603050405020304" pitchFamily="18" charset="0"/>
                <a:ea typeface="Times New Roman" panose="02020603050405020304" pitchFamily="18" charset="0"/>
              </a:rPr>
              <a:t>Câu 2:</a:t>
            </a:r>
            <a:r>
              <a:rPr lang="nl-NL" sz="4800" b="1" dirty="0">
                <a:solidFill>
                  <a:srgbClr val="C00000"/>
                </a:solidFill>
                <a:latin typeface="Times New Roman" panose="02020603050405020304" pitchFamily="18" charset="0"/>
                <a:ea typeface="Times New Roman" panose="02020603050405020304" pitchFamily="18" charset="0"/>
              </a:rPr>
              <a:t> </a:t>
            </a:r>
            <a:r>
              <a:rPr lang="nl-NL" sz="4800" dirty="0">
                <a:solidFill>
                  <a:srgbClr val="C00000"/>
                </a:solidFill>
                <a:latin typeface="Times New Roman" panose="02020603050405020304" pitchFamily="18" charset="0"/>
                <a:ea typeface="Times New Roman" panose="02020603050405020304" pitchFamily="18" charset="0"/>
              </a:rPr>
              <a:t>Em thích nhân vật nào trong câu chuyện? Vì sao?</a:t>
            </a:r>
            <a:endParaRPr lang="en-US" sz="4400" dirty="0">
              <a:solidFill>
                <a:srgbClr val="C0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1838155" y="2818774"/>
            <a:ext cx="8858869" cy="2308324"/>
          </a:xfrm>
          <a:prstGeom prst="rect">
            <a:avLst/>
          </a:prstGeom>
        </p:spPr>
        <p:txBody>
          <a:bodyPr wrap="square">
            <a:spAutoFit/>
          </a:bodyPr>
          <a:lstStyle/>
          <a:p>
            <a:pPr algn="just"/>
            <a:r>
              <a:rPr lang="nl-NL" sz="4800" dirty="0">
                <a:latin typeface="Cambria" panose="02040503050406030204" pitchFamily="18" charset="0"/>
                <a:ea typeface="Cambria" panose="02040503050406030204" pitchFamily="18" charset="0"/>
              </a:rPr>
              <a:t>Em thích nhân vật gà trống vì gà trống mang ánh sáng cho mọi người, mọi vật.</a:t>
            </a:r>
            <a:endParaRPr lang="en-US" sz="4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0789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卡通人物&#10;&#10;描述已自动生成">
            <a:extLst>
              <a:ext uri="{FF2B5EF4-FFF2-40B4-BE49-F238E27FC236}">
                <a16:creationId xmlns:a16="http://schemas.microsoft.com/office/drawing/2014/main" id="{B644EFA8-D1C2-4219-A7C3-15E3D474B39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0915" y="2191657"/>
            <a:ext cx="5392058" cy="5392058"/>
          </a:xfrm>
          <a:prstGeom prst="rect">
            <a:avLst/>
          </a:prstGeom>
        </p:spPr>
      </p:pic>
      <p:grpSp>
        <p:nvGrpSpPr>
          <p:cNvPr id="6" name="组合 13">
            <a:extLst>
              <a:ext uri="{FF2B5EF4-FFF2-40B4-BE49-F238E27FC236}">
                <a16:creationId xmlns:a16="http://schemas.microsoft.com/office/drawing/2014/main" id="{BE811608-FFC1-4549-A12D-645616FB4DD1}"/>
              </a:ext>
            </a:extLst>
          </p:cNvPr>
          <p:cNvGrpSpPr/>
          <p:nvPr/>
        </p:nvGrpSpPr>
        <p:grpSpPr>
          <a:xfrm>
            <a:off x="3627938" y="2096844"/>
            <a:ext cx="5076224" cy="2420727"/>
            <a:chOff x="619831" y="1626993"/>
            <a:chExt cx="6768300" cy="3227642"/>
          </a:xfrm>
        </p:grpSpPr>
        <p:sp>
          <p:nvSpPr>
            <p:cNvPr id="8" name="矩形 17">
              <a:extLst>
                <a:ext uri="{FF2B5EF4-FFF2-40B4-BE49-F238E27FC236}">
                  <a16:creationId xmlns:a16="http://schemas.microsoft.com/office/drawing/2014/main" id="{548C36BE-CDF4-4843-A02D-0F72026AD73B}"/>
                </a:ext>
              </a:extLst>
            </p:cNvPr>
            <p:cNvSpPr/>
            <p:nvPr/>
          </p:nvSpPr>
          <p:spPr>
            <a:xfrm>
              <a:off x="2395570" y="1626993"/>
              <a:ext cx="4992561" cy="3227642"/>
            </a:xfrm>
            <a:prstGeom prst="rect">
              <a:avLst/>
            </a:prstGeom>
          </p:spPr>
          <p:txBody>
            <a:bodyPr wrap="square">
              <a:spAutoFit/>
              <a:scene3d>
                <a:camera prst="orthographicFront"/>
                <a:lightRig rig="threePt" dir="t"/>
              </a:scene3d>
              <a:sp3d contourW="12700"/>
            </a:bodyPr>
            <a:lstStyle/>
            <a:p>
              <a:pPr>
                <a:lnSpc>
                  <a:spcPct val="120000"/>
                </a:lnSpc>
              </a:pPr>
              <a:r>
                <a:rPr lang="en-US" altLang="zh-CN" sz="6600" b="1" dirty="0" err="1">
                  <a:latin typeface="UTM Americana EB" panose="02040603050506020204" pitchFamily="18" charset="0"/>
                  <a:ea typeface="字魂5号-无外润黑体" panose="00000500000000000000" pitchFamily="2" charset="-122"/>
                  <a:cs typeface="+mn-ea"/>
                  <a:sym typeface="+mn-lt"/>
                </a:rPr>
                <a:t>Luyện</a:t>
              </a:r>
              <a:endParaRPr lang="en-US" altLang="zh-CN" sz="6600" b="1" dirty="0">
                <a:latin typeface="UTM Americana EB" panose="02040603050506020204" pitchFamily="18" charset="0"/>
                <a:ea typeface="字魂5号-无外润黑体" panose="00000500000000000000" pitchFamily="2" charset="-122"/>
                <a:cs typeface="+mn-ea"/>
                <a:sym typeface="+mn-lt"/>
              </a:endParaRPr>
            </a:p>
            <a:p>
              <a:pPr>
                <a:lnSpc>
                  <a:spcPct val="120000"/>
                </a:lnSpc>
              </a:pPr>
              <a:r>
                <a:rPr lang="en-US" altLang="zh-CN" sz="6600" b="1" dirty="0" err="1">
                  <a:latin typeface="UTM Americana EB" panose="02040603050506020204" pitchFamily="18" charset="0"/>
                  <a:ea typeface="字魂5号-无外润黑体" panose="00000500000000000000" pitchFamily="2" charset="-122"/>
                  <a:cs typeface="+mn-ea"/>
                  <a:sym typeface="+mn-lt"/>
                </a:rPr>
                <a:t>đọc</a:t>
              </a:r>
              <a:endParaRPr lang="zh-CN" altLang="en-US" sz="6600" b="1" dirty="0">
                <a:latin typeface="UTM Americana EB" panose="02040603050506020204" pitchFamily="18" charset="0"/>
                <a:ea typeface="字魂5号-无外润黑体" panose="00000500000000000000" pitchFamily="2" charset="-122"/>
                <a:cs typeface="+mn-ea"/>
                <a:sym typeface="+mn-lt"/>
              </a:endParaRPr>
            </a:p>
          </p:txBody>
        </p:sp>
        <p:sp>
          <p:nvSpPr>
            <p:cNvPr id="10" name="矩形 15">
              <a:extLst>
                <a:ext uri="{FF2B5EF4-FFF2-40B4-BE49-F238E27FC236}">
                  <a16:creationId xmlns:a16="http://schemas.microsoft.com/office/drawing/2014/main" id="{AE5A8FA2-315C-48DA-94CC-F60631A9955C}"/>
                </a:ext>
              </a:extLst>
            </p:cNvPr>
            <p:cNvSpPr/>
            <p:nvPr/>
          </p:nvSpPr>
          <p:spPr>
            <a:xfrm>
              <a:off x="619831" y="1823093"/>
              <a:ext cx="1649943" cy="1354220"/>
            </a:xfrm>
            <a:prstGeom prst="rect">
              <a:avLst/>
            </a:prstGeom>
          </p:spPr>
          <p:txBody>
            <a:bodyPr wrap="square">
              <a:spAutoFit/>
              <a:scene3d>
                <a:camera prst="orthographicFront"/>
                <a:lightRig rig="threePt" dir="t"/>
              </a:scene3d>
              <a:sp3d contourW="12700"/>
            </a:bodyPr>
            <a:lstStyle/>
            <a:p>
              <a:pPr algn="ctr"/>
              <a:r>
                <a:rPr lang="en-US" altLang="zh-CN" sz="6000" b="1" dirty="0">
                  <a:solidFill>
                    <a:schemeClr val="accent2">
                      <a:lumMod val="75000"/>
                    </a:schemeClr>
                  </a:solidFill>
                  <a:latin typeface="UTM Americana EB" panose="02040603050506020204" pitchFamily="18" charset="0"/>
                  <a:ea typeface="字魂5号-无外润黑体" panose="00000500000000000000" pitchFamily="2" charset="-122"/>
                  <a:cs typeface="+mn-ea"/>
                  <a:sym typeface="+mn-lt"/>
                </a:rPr>
                <a:t>02</a:t>
              </a:r>
              <a:endParaRPr lang="zh-CN" altLang="en-US" sz="6000" b="1" dirty="0">
                <a:solidFill>
                  <a:schemeClr val="accent2">
                    <a:lumMod val="75000"/>
                  </a:schemeClr>
                </a:solidFill>
                <a:latin typeface="UTM Americana EB" panose="02040603050506020204" pitchFamily="18" charset="0"/>
                <a:ea typeface="字魂5号-无外润黑体" panose="00000500000000000000" pitchFamily="2" charset="-122"/>
                <a:cs typeface="+mn-ea"/>
                <a:sym typeface="+mn-lt"/>
              </a:endParaRPr>
            </a:p>
          </p:txBody>
        </p:sp>
      </p:grpSp>
    </p:spTree>
    <p:extLst>
      <p:ext uri="{BB962C8B-B14F-4D97-AF65-F5344CB8AC3E}">
        <p14:creationId xmlns:p14="http://schemas.microsoft.com/office/powerpoint/2010/main" val="5722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620" y="715101"/>
            <a:ext cx="11806177" cy="5909310"/>
          </a:xfrm>
          <a:prstGeom prst="rect">
            <a:avLst/>
          </a:prstGeom>
          <a:solidFill>
            <a:schemeClr val="bg1"/>
          </a:solidFill>
          <a:ln w="28575">
            <a:prstDash val="lgDash"/>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Mùa </a:t>
            </a:r>
            <a:r>
              <a:rPr lang="en-US" sz="2100" dirty="0" err="1">
                <a:solidFill>
                  <a:srgbClr val="000000"/>
                </a:solidFill>
                <a:latin typeface="Calibri" panose="020F0502020204030204" pitchFamily="34" charset="0"/>
                <a:ea typeface="Cambria" panose="02040503050406030204" pitchFamily="18" charset="0"/>
                <a:cs typeface="Calibri" panose="020F0502020204030204" pitchFamily="34" charset="0"/>
              </a:rPr>
              <a:t>đông</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 thỏ quấn tấm vải lên người cho đỡ rét thì gió thổi tấm vải bay xuống ao. Nhím giúp thỏ khều tấm vải vào bờ và nói:</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 Phải may thành áo mới được.</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 Anh giúp chúng tôi cắt vải may áo. Mọi người cần áo ấm.</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Bọ ngựa đồng ý, vung kiếm cắt vải, nhím ngăn:</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 Phải cắt đúng theo kích thước.</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Tất cả lại đi tìm người biết kẻ đường vạch trên vải. Lúc qua vườn chuối, Nhím trông thấy ốc sên bò trên lá, cứ mỗi quãng, ốc sên lại để lại phía sau một đường vạch. Nhím nói:</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 Chúng tôi cần anh kẻ đường vạch để may áo ấm cho mọi người.</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Ốc sên nhận lời, bò lên tấm vải, vạch những đường rất rõ. Bây giờ chỉ còn thiếu người luồn kim giỏi. Tất cả lại đi tìm chim ổ dộc có biệt tài khâu vá.</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Xưởng may áo ấm được dựng lên. Thỏ trải vải. Ốc sên kẻ đường vạch.</a:t>
            </a:r>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Bọ ngựa cắt vải theo vạch. Tằm xe chỉ. Nhím chắp vải, dùi lỗ. Đôi chim ổ dộc luồn kim, may áo…</a:t>
            </a:r>
          </a:p>
          <a:p>
            <a:pPr algn="just"/>
            <a:r>
              <a:rPr lang="en-US" sz="21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Mùa đông năm ấy, trong rừng ai cũng có áo ấm để mặc.</a:t>
            </a:r>
          </a:p>
          <a:p>
            <a:pPr algn="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a:t>
            </a:r>
            <a:r>
              <a:rPr lang="vi-VN" sz="2100" i="1" dirty="0">
                <a:solidFill>
                  <a:srgbClr val="000000"/>
                </a:solidFill>
                <a:latin typeface="Calibri" panose="020F0502020204030204" pitchFamily="34" charset="0"/>
                <a:ea typeface="Cambria" panose="02040503050406030204" pitchFamily="18" charset="0"/>
                <a:cs typeface="Calibri" panose="020F0502020204030204" pitchFamily="34" charset="0"/>
              </a:rPr>
              <a:t>Theo</a:t>
            </a:r>
            <a:r>
              <a:rPr lang="vi-VN" sz="2100" dirty="0">
                <a:solidFill>
                  <a:srgbClr val="000000"/>
                </a:solidFill>
                <a:latin typeface="Calibri" panose="020F0502020204030204" pitchFamily="34" charset="0"/>
                <a:ea typeface="Cambria" panose="02040503050406030204" pitchFamily="18" charset="0"/>
                <a:cs typeface="Calibri" panose="020F0502020204030204" pitchFamily="34" charset="0"/>
              </a:rPr>
              <a:t> Võ Quảng)</a:t>
            </a:r>
          </a:p>
        </p:txBody>
      </p:sp>
      <p:sp>
        <p:nvSpPr>
          <p:cNvPr id="13" name="Snip Same Side Corner Rectangle 12"/>
          <p:cNvSpPr/>
          <p:nvPr/>
        </p:nvSpPr>
        <p:spPr>
          <a:xfrm>
            <a:off x="4030884" y="173620"/>
            <a:ext cx="4130232" cy="541481"/>
          </a:xfrm>
          <a:prstGeom prst="snip2Same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00000"/>
                </a:solidFill>
                <a:latin typeface="SVN-Sofia" panose="02040603050506020204" pitchFamily="18" charset="0"/>
                <a:ea typeface="Cambria" panose="02040503050406030204" pitchFamily="18" charset="0"/>
                <a:cs typeface="Calibri" panose="020F0502020204030204" pitchFamily="34" charset="0"/>
              </a:rPr>
              <a:t>Những</a:t>
            </a:r>
            <a:r>
              <a:rPr lang="en-US" sz="2800" b="1" dirty="0">
                <a:solidFill>
                  <a:srgbClr val="C00000"/>
                </a:solidFill>
                <a:latin typeface="SVN-Sofia" panose="02040603050506020204" pitchFamily="18" charset="0"/>
                <a:ea typeface="Cambria" panose="02040503050406030204" pitchFamily="18" charset="0"/>
                <a:cs typeface="Calibri" panose="020F0502020204030204" pitchFamily="34" charset="0"/>
              </a:rPr>
              <a:t> </a:t>
            </a:r>
            <a:r>
              <a:rPr lang="en-US" sz="2800" b="1" dirty="0" err="1">
                <a:solidFill>
                  <a:srgbClr val="C00000"/>
                </a:solidFill>
                <a:latin typeface="SVN-Sofia" panose="02040603050506020204" pitchFamily="18" charset="0"/>
                <a:ea typeface="Cambria" panose="02040503050406030204" pitchFamily="18" charset="0"/>
                <a:cs typeface="Calibri" panose="020F0502020204030204" pitchFamily="34" charset="0"/>
              </a:rPr>
              <a:t>chiếc</a:t>
            </a:r>
            <a:r>
              <a:rPr lang="en-US" sz="2800" b="1" dirty="0">
                <a:solidFill>
                  <a:srgbClr val="C00000"/>
                </a:solidFill>
                <a:latin typeface="SVN-Sofia" panose="02040603050506020204" pitchFamily="18" charset="0"/>
                <a:ea typeface="Cambria" panose="02040503050406030204" pitchFamily="18" charset="0"/>
                <a:cs typeface="Calibri" panose="020F0502020204030204" pitchFamily="34" charset="0"/>
              </a:rPr>
              <a:t> </a:t>
            </a:r>
            <a:r>
              <a:rPr lang="en-US" sz="2800" b="1" dirty="0" err="1">
                <a:solidFill>
                  <a:srgbClr val="C00000"/>
                </a:solidFill>
                <a:latin typeface="SVN-Sofia" panose="02040603050506020204" pitchFamily="18" charset="0"/>
                <a:ea typeface="Cambria" panose="02040503050406030204" pitchFamily="18" charset="0"/>
                <a:cs typeface="Calibri" panose="020F0502020204030204" pitchFamily="34" charset="0"/>
              </a:rPr>
              <a:t>áo</a:t>
            </a:r>
            <a:r>
              <a:rPr lang="en-US" sz="2800" b="1" dirty="0">
                <a:solidFill>
                  <a:srgbClr val="C00000"/>
                </a:solidFill>
                <a:latin typeface="SVN-Sofia" panose="02040603050506020204" pitchFamily="18" charset="0"/>
                <a:ea typeface="Cambria" panose="02040503050406030204" pitchFamily="18" charset="0"/>
                <a:cs typeface="Calibri" panose="020F0502020204030204" pitchFamily="34" charset="0"/>
              </a:rPr>
              <a:t> </a:t>
            </a:r>
            <a:r>
              <a:rPr lang="en-US" sz="2800" b="1" dirty="0" err="1">
                <a:solidFill>
                  <a:srgbClr val="C00000"/>
                </a:solidFill>
                <a:latin typeface="SVN-Sofia" panose="02040603050506020204" pitchFamily="18" charset="0"/>
                <a:ea typeface="Cambria" panose="02040503050406030204" pitchFamily="18" charset="0"/>
                <a:cs typeface="Calibri" panose="020F0502020204030204" pitchFamily="34" charset="0"/>
              </a:rPr>
              <a:t>ấm</a:t>
            </a:r>
            <a:endParaRPr lang="en-US" sz="2800" b="1" dirty="0">
              <a:solidFill>
                <a:srgbClr val="C00000"/>
              </a:solidFill>
              <a:latin typeface="SVN-Sofia" panose="0204060305050602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52635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游戏机, 灯光&#10;&#10;描述已自动生成">
            <a:extLst>
              <a:ext uri="{FF2B5EF4-FFF2-40B4-BE49-F238E27FC236}">
                <a16:creationId xmlns:a16="http://schemas.microsoft.com/office/drawing/2014/main" id="{D69D8C75-A003-4CE9-9517-75B335DE0AC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44630" y="1630697"/>
            <a:ext cx="4120910" cy="4894943"/>
          </a:xfrm>
          <a:prstGeom prst="rect">
            <a:avLst/>
          </a:prstGeom>
        </p:spPr>
      </p:pic>
      <p:sp>
        <p:nvSpPr>
          <p:cNvPr id="8" name="矩形 7">
            <a:extLst>
              <a:ext uri="{FF2B5EF4-FFF2-40B4-BE49-F238E27FC236}">
                <a16:creationId xmlns:a16="http://schemas.microsoft.com/office/drawing/2014/main" id="{F43B0C10-29FE-44DA-8BB4-C895091BDAF9}"/>
              </a:ext>
            </a:extLst>
          </p:cNvPr>
          <p:cNvSpPr/>
          <p:nvPr/>
        </p:nvSpPr>
        <p:spPr>
          <a:xfrm>
            <a:off x="2234936" y="2474603"/>
            <a:ext cx="2401551" cy="584775"/>
          </a:xfrm>
          <a:prstGeom prst="rect">
            <a:avLst/>
          </a:prstGeom>
        </p:spPr>
        <p:txBody>
          <a:bodyPr wrap="square">
            <a:spAutoFit/>
          </a:bodyPr>
          <a:lstStyle/>
          <a:p>
            <a:pPr lvl="0"/>
            <a:r>
              <a:rPr lang="en-US" altLang="zh-CN" sz="3200" dirty="0" err="1">
                <a:solidFill>
                  <a:schemeClr val="bg1"/>
                </a:solidFill>
                <a:latin typeface="Cambria" panose="02040503050406030204" pitchFamily="18" charset="0"/>
                <a:ea typeface="Cambria" panose="02040503050406030204" pitchFamily="18" charset="0"/>
                <a:cs typeface="+mn-ea"/>
                <a:sym typeface="+mn-lt"/>
              </a:rPr>
              <a:t>Đoạn</a:t>
            </a:r>
            <a:r>
              <a:rPr lang="en-US" altLang="zh-CN" sz="3200" dirty="0">
                <a:solidFill>
                  <a:schemeClr val="bg1"/>
                </a:solidFill>
                <a:latin typeface="Cambria" panose="02040503050406030204" pitchFamily="18" charset="0"/>
                <a:ea typeface="Cambria" panose="02040503050406030204" pitchFamily="18" charset="0"/>
                <a:cs typeface="+mn-ea"/>
                <a:sym typeface="+mn-lt"/>
              </a:rPr>
              <a:t> 1</a:t>
            </a:r>
            <a:endParaRPr lang="zh-CN" altLang="en-US" sz="3200" dirty="0">
              <a:solidFill>
                <a:schemeClr val="bg1"/>
              </a:solidFill>
              <a:latin typeface="Cambria" panose="02040503050406030204" pitchFamily="18" charset="0"/>
              <a:ea typeface="字魂5号-无外润黑体" panose="00000500000000000000" pitchFamily="2" charset="-122"/>
              <a:cs typeface="+mn-ea"/>
              <a:sym typeface="+mn-lt"/>
            </a:endParaRPr>
          </a:p>
        </p:txBody>
      </p:sp>
      <p:sp>
        <p:nvSpPr>
          <p:cNvPr id="9" name="矩形 8">
            <a:extLst>
              <a:ext uri="{FF2B5EF4-FFF2-40B4-BE49-F238E27FC236}">
                <a16:creationId xmlns:a16="http://schemas.microsoft.com/office/drawing/2014/main" id="{0D4F4D35-5B8D-4689-801E-378D78D19BED}"/>
              </a:ext>
            </a:extLst>
          </p:cNvPr>
          <p:cNvSpPr/>
          <p:nvPr/>
        </p:nvSpPr>
        <p:spPr>
          <a:xfrm>
            <a:off x="2234936" y="4409061"/>
            <a:ext cx="2401551" cy="584775"/>
          </a:xfrm>
          <a:prstGeom prst="rect">
            <a:avLst/>
          </a:prstGeom>
        </p:spPr>
        <p:txBody>
          <a:bodyPr wrap="square">
            <a:spAutoFit/>
          </a:bodyPr>
          <a:lstStyle/>
          <a:p>
            <a:pPr lvl="0"/>
            <a:r>
              <a:rPr lang="en-US" altLang="zh-CN" sz="3200" dirty="0" err="1">
                <a:solidFill>
                  <a:schemeClr val="bg1"/>
                </a:solidFill>
                <a:latin typeface="Cambria" panose="02040503050406030204" pitchFamily="18" charset="0"/>
                <a:ea typeface="Cambria" panose="02040503050406030204" pitchFamily="18" charset="0"/>
                <a:cs typeface="+mn-ea"/>
                <a:sym typeface="+mn-lt"/>
              </a:rPr>
              <a:t>Đoạn</a:t>
            </a:r>
            <a:r>
              <a:rPr lang="en-US" altLang="zh-CN" sz="3200" dirty="0">
                <a:solidFill>
                  <a:schemeClr val="bg1"/>
                </a:solidFill>
                <a:latin typeface="Cambria" panose="02040503050406030204" pitchFamily="18" charset="0"/>
                <a:ea typeface="Cambria" panose="02040503050406030204" pitchFamily="18" charset="0"/>
                <a:cs typeface="+mn-ea"/>
                <a:sym typeface="+mn-lt"/>
              </a:rPr>
              <a:t> 3</a:t>
            </a:r>
            <a:endParaRPr lang="zh-CN" altLang="en-US" sz="3200" dirty="0">
              <a:solidFill>
                <a:schemeClr val="bg1"/>
              </a:solidFill>
              <a:latin typeface="Cambria" panose="02040503050406030204" pitchFamily="18" charset="0"/>
              <a:ea typeface="字魂5号-无外润黑体" panose="00000500000000000000" pitchFamily="2" charset="-122"/>
              <a:cs typeface="+mn-ea"/>
              <a:sym typeface="+mn-lt"/>
            </a:endParaRPr>
          </a:p>
        </p:txBody>
      </p:sp>
      <p:sp>
        <p:nvSpPr>
          <p:cNvPr id="11" name="矩形 10">
            <a:extLst>
              <a:ext uri="{FF2B5EF4-FFF2-40B4-BE49-F238E27FC236}">
                <a16:creationId xmlns:a16="http://schemas.microsoft.com/office/drawing/2014/main" id="{C5F1D95B-67EC-4E22-8976-ECE37FD6A62A}"/>
              </a:ext>
            </a:extLst>
          </p:cNvPr>
          <p:cNvSpPr/>
          <p:nvPr/>
        </p:nvSpPr>
        <p:spPr>
          <a:xfrm>
            <a:off x="1864822" y="3474836"/>
            <a:ext cx="2401551" cy="584775"/>
          </a:xfrm>
          <a:prstGeom prst="rect">
            <a:avLst/>
          </a:prstGeom>
        </p:spPr>
        <p:txBody>
          <a:bodyPr wrap="square">
            <a:spAutoFit/>
          </a:bodyPr>
          <a:lstStyle/>
          <a:p>
            <a:pPr lvl="0"/>
            <a:r>
              <a:rPr lang="en-US" altLang="zh-CN" sz="3200" dirty="0" err="1">
                <a:latin typeface="Cambria" panose="02040503050406030204" pitchFamily="18" charset="0"/>
                <a:ea typeface="Cambria" panose="02040503050406030204" pitchFamily="18" charset="0"/>
                <a:cs typeface="+mn-ea"/>
                <a:sym typeface="+mn-lt"/>
              </a:rPr>
              <a:t>Đoạn</a:t>
            </a:r>
            <a:r>
              <a:rPr lang="en-US" altLang="zh-CN" sz="3200" dirty="0">
                <a:latin typeface="Cambria" panose="02040503050406030204" pitchFamily="18" charset="0"/>
                <a:ea typeface="Cambria" panose="02040503050406030204" pitchFamily="18" charset="0"/>
                <a:cs typeface="+mn-ea"/>
                <a:sym typeface="+mn-lt"/>
              </a:rPr>
              <a:t> 2</a:t>
            </a:r>
            <a:endParaRPr lang="zh-CN" altLang="en-US" sz="3200" dirty="0">
              <a:latin typeface="Cambria" panose="02040503050406030204" pitchFamily="18" charset="0"/>
              <a:ea typeface="字魂5号-无外润黑体" panose="00000500000000000000" pitchFamily="2" charset="-122"/>
              <a:cs typeface="+mn-ea"/>
              <a:sym typeface="+mn-lt"/>
            </a:endParaRPr>
          </a:p>
        </p:txBody>
      </p:sp>
      <p:sp>
        <p:nvSpPr>
          <p:cNvPr id="12" name="矩形 11">
            <a:extLst>
              <a:ext uri="{FF2B5EF4-FFF2-40B4-BE49-F238E27FC236}">
                <a16:creationId xmlns:a16="http://schemas.microsoft.com/office/drawing/2014/main" id="{84F3C295-DD4F-4C85-9941-63EE8C667B10}"/>
              </a:ext>
            </a:extLst>
          </p:cNvPr>
          <p:cNvSpPr/>
          <p:nvPr/>
        </p:nvSpPr>
        <p:spPr>
          <a:xfrm>
            <a:off x="1864822" y="5421992"/>
            <a:ext cx="2401551" cy="584775"/>
          </a:xfrm>
          <a:prstGeom prst="rect">
            <a:avLst/>
          </a:prstGeom>
        </p:spPr>
        <p:txBody>
          <a:bodyPr wrap="square">
            <a:spAutoFit/>
          </a:bodyPr>
          <a:lstStyle/>
          <a:p>
            <a:pPr lvl="0"/>
            <a:r>
              <a:rPr lang="en-US" altLang="zh-CN" sz="3200" dirty="0" err="1">
                <a:latin typeface="Cambria" panose="02040503050406030204" pitchFamily="18" charset="0"/>
                <a:ea typeface="Cambria" panose="02040503050406030204" pitchFamily="18" charset="0"/>
                <a:cs typeface="+mn-ea"/>
                <a:sym typeface="+mn-lt"/>
              </a:rPr>
              <a:t>Đoạn</a:t>
            </a:r>
            <a:r>
              <a:rPr lang="en-US" altLang="zh-CN" sz="3200" dirty="0">
                <a:latin typeface="Cambria" panose="02040503050406030204" pitchFamily="18" charset="0"/>
                <a:ea typeface="Cambria" panose="02040503050406030204" pitchFamily="18" charset="0"/>
                <a:cs typeface="+mn-ea"/>
                <a:sym typeface="+mn-lt"/>
              </a:rPr>
              <a:t> 4</a:t>
            </a:r>
            <a:endParaRPr lang="zh-CN" altLang="en-US" sz="3200" dirty="0">
              <a:latin typeface="Cambria" panose="02040503050406030204" pitchFamily="18" charset="0"/>
              <a:ea typeface="字魂5号-无外润黑体" panose="00000500000000000000" pitchFamily="2" charset="-122"/>
              <a:cs typeface="+mn-ea"/>
              <a:sym typeface="+mn-lt"/>
            </a:endParaRPr>
          </a:p>
        </p:txBody>
      </p:sp>
      <p:sp>
        <p:nvSpPr>
          <p:cNvPr id="2" name="Rectangle 1"/>
          <p:cNvSpPr/>
          <p:nvPr/>
        </p:nvSpPr>
        <p:spPr>
          <a:xfrm>
            <a:off x="4597461" y="2505380"/>
            <a:ext cx="6753387" cy="553998"/>
          </a:xfrm>
          <a:prstGeom prst="rect">
            <a:avLst/>
          </a:prstGeom>
        </p:spPr>
        <p:txBody>
          <a:bodyPr wrap="none">
            <a:spAutoFit/>
          </a:bodyPr>
          <a:lstStyle/>
          <a:p>
            <a:r>
              <a:rPr lang="en-US" sz="3000" dirty="0" err="1">
                <a:solidFill>
                  <a:schemeClr val="tx1">
                    <a:lumMod val="75000"/>
                    <a:lumOff val="25000"/>
                  </a:schemeClr>
                </a:solidFill>
                <a:latin typeface="Cambria" panose="02040503050406030204" pitchFamily="18" charset="0"/>
                <a:ea typeface="Cambria" panose="02040503050406030204" pitchFamily="18" charset="0"/>
              </a:rPr>
              <a:t>Từ</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dirty="0" err="1">
                <a:solidFill>
                  <a:schemeClr val="tx1">
                    <a:lumMod val="75000"/>
                    <a:lumOff val="25000"/>
                  </a:schemeClr>
                </a:solidFill>
                <a:latin typeface="Cambria" panose="02040503050406030204" pitchFamily="18" charset="0"/>
                <a:ea typeface="Cambria" panose="02040503050406030204" pitchFamily="18" charset="0"/>
              </a:rPr>
              <a:t>đầu</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dirty="0" err="1">
                <a:solidFill>
                  <a:schemeClr val="tx1">
                    <a:lumMod val="75000"/>
                    <a:lumOff val="25000"/>
                  </a:schemeClr>
                </a:solidFill>
                <a:latin typeface="Cambria" panose="02040503050406030204" pitchFamily="18" charset="0"/>
                <a:ea typeface="Cambria" panose="02040503050406030204" pitchFamily="18" charset="0"/>
              </a:rPr>
              <a:t>đến</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phải</a:t>
            </a:r>
            <a:r>
              <a:rPr lang="en-US" sz="3000" i="1" dirty="0">
                <a:solidFill>
                  <a:schemeClr val="tx1">
                    <a:lumMod val="75000"/>
                    <a:lumOff val="25000"/>
                  </a:schemeClr>
                </a:solidFill>
                <a:latin typeface="Cambria" panose="02040503050406030204" pitchFamily="18" charset="0"/>
                <a:ea typeface="Cambria" panose="02040503050406030204" pitchFamily="18" charset="0"/>
              </a:rPr>
              <a:t> may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thành</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áo</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mới</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được</a:t>
            </a:r>
            <a:endParaRPr lang="en-US" sz="3000"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3" name="Rectangle 2"/>
          <p:cNvSpPr/>
          <p:nvPr/>
        </p:nvSpPr>
        <p:spPr>
          <a:xfrm>
            <a:off x="4603478" y="3447929"/>
            <a:ext cx="6586162" cy="553998"/>
          </a:xfrm>
          <a:prstGeom prst="rect">
            <a:avLst/>
          </a:prstGeom>
        </p:spPr>
        <p:txBody>
          <a:bodyPr wrap="none">
            <a:spAutoFit/>
          </a:bodyPr>
          <a:lstStyle/>
          <a:p>
            <a:r>
              <a:rPr lang="en-US" sz="3000" dirty="0" err="1">
                <a:solidFill>
                  <a:schemeClr val="tx1">
                    <a:lumMod val="75000"/>
                    <a:lumOff val="25000"/>
                  </a:schemeClr>
                </a:solidFill>
                <a:latin typeface="Cambria" panose="02040503050406030204" pitchFamily="18" charset="0"/>
                <a:ea typeface="Cambria" panose="02040503050406030204" pitchFamily="18" charset="0"/>
              </a:rPr>
              <a:t>Tiếp</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dirty="0" err="1">
                <a:solidFill>
                  <a:schemeClr val="tx1">
                    <a:lumMod val="75000"/>
                    <a:lumOff val="25000"/>
                  </a:schemeClr>
                </a:solidFill>
                <a:latin typeface="Cambria" panose="02040503050406030204" pitchFamily="18" charset="0"/>
                <a:ea typeface="Cambria" panose="02040503050406030204" pitchFamily="18" charset="0"/>
              </a:rPr>
              <a:t>theo</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dirty="0" err="1">
                <a:solidFill>
                  <a:schemeClr val="tx1">
                    <a:lumMod val="75000"/>
                    <a:lumOff val="25000"/>
                  </a:schemeClr>
                </a:solidFill>
                <a:latin typeface="Cambria" panose="02040503050406030204" pitchFamily="18" charset="0"/>
                <a:ea typeface="Cambria" panose="02040503050406030204" pitchFamily="18" charset="0"/>
              </a:rPr>
              <a:t>cho</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dirty="0" err="1">
                <a:solidFill>
                  <a:schemeClr val="tx1">
                    <a:lumMod val="75000"/>
                    <a:lumOff val="25000"/>
                  </a:schemeClr>
                </a:solidFill>
                <a:latin typeface="Cambria" panose="02040503050406030204" pitchFamily="18" charset="0"/>
                <a:ea typeface="Cambria" panose="02040503050406030204" pitchFamily="18" charset="0"/>
              </a:rPr>
              <a:t>đến</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mọi</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người</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cần</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áo</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ấm</a:t>
            </a:r>
            <a:endParaRPr lang="en-US" sz="3000"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4" name="Rectangle 3"/>
          <p:cNvSpPr/>
          <p:nvPr/>
        </p:nvSpPr>
        <p:spPr>
          <a:xfrm>
            <a:off x="4636487" y="4248120"/>
            <a:ext cx="6151171" cy="1015663"/>
          </a:xfrm>
          <a:prstGeom prst="rect">
            <a:avLst/>
          </a:prstGeom>
        </p:spPr>
        <p:txBody>
          <a:bodyPr wrap="none">
            <a:spAutoFit/>
          </a:bodyPr>
          <a:lstStyle/>
          <a:p>
            <a:r>
              <a:rPr lang="en-US" sz="3000" dirty="0" err="1">
                <a:solidFill>
                  <a:schemeClr val="tx1">
                    <a:lumMod val="75000"/>
                    <a:lumOff val="25000"/>
                  </a:schemeClr>
                </a:solidFill>
                <a:latin typeface="Cambria" panose="02040503050406030204" pitchFamily="18" charset="0"/>
                <a:ea typeface="Cambria" panose="02040503050406030204" pitchFamily="18" charset="0"/>
              </a:rPr>
              <a:t>Tiếp</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dirty="0" err="1">
                <a:solidFill>
                  <a:schemeClr val="tx1">
                    <a:lumMod val="75000"/>
                    <a:lumOff val="25000"/>
                  </a:schemeClr>
                </a:solidFill>
                <a:latin typeface="Cambria" panose="02040503050406030204" pitchFamily="18" charset="0"/>
                <a:ea typeface="Cambria" panose="02040503050406030204" pitchFamily="18" charset="0"/>
              </a:rPr>
              <a:t>theo</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dirty="0" err="1">
                <a:solidFill>
                  <a:schemeClr val="tx1">
                    <a:lumMod val="75000"/>
                    <a:lumOff val="25000"/>
                  </a:schemeClr>
                </a:solidFill>
                <a:latin typeface="Cambria" panose="02040503050406030204" pitchFamily="18" charset="0"/>
                <a:ea typeface="Cambria" panose="02040503050406030204" pitchFamily="18" charset="0"/>
              </a:rPr>
              <a:t>cho</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dirty="0" err="1">
                <a:solidFill>
                  <a:schemeClr val="tx1">
                    <a:lumMod val="75000"/>
                    <a:lumOff val="25000"/>
                  </a:schemeClr>
                </a:solidFill>
                <a:latin typeface="Cambria" panose="02040503050406030204" pitchFamily="18" charset="0"/>
                <a:ea typeface="Cambria" panose="02040503050406030204" pitchFamily="18" charset="0"/>
              </a:rPr>
              <a:t>đến</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để</a:t>
            </a:r>
            <a:r>
              <a:rPr lang="en-US" sz="3000" i="1" dirty="0">
                <a:solidFill>
                  <a:schemeClr val="tx1">
                    <a:lumMod val="75000"/>
                    <a:lumOff val="25000"/>
                  </a:schemeClr>
                </a:solidFill>
                <a:latin typeface="Cambria" panose="02040503050406030204" pitchFamily="18" charset="0"/>
                <a:ea typeface="Cambria" panose="02040503050406030204" pitchFamily="18" charset="0"/>
              </a:rPr>
              <a:t> may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áo</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ấm</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cho</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p>
          <a:p>
            <a:r>
              <a:rPr lang="en-US" sz="3000" i="1" dirty="0" err="1">
                <a:solidFill>
                  <a:schemeClr val="tx1">
                    <a:lumMod val="75000"/>
                    <a:lumOff val="25000"/>
                  </a:schemeClr>
                </a:solidFill>
                <a:latin typeface="Cambria" panose="02040503050406030204" pitchFamily="18" charset="0"/>
                <a:ea typeface="Cambria" panose="02040503050406030204" pitchFamily="18" charset="0"/>
              </a:rPr>
              <a:t>mọi</a:t>
            </a:r>
            <a:r>
              <a:rPr lang="en-US" sz="3000" i="1" dirty="0">
                <a:solidFill>
                  <a:schemeClr val="tx1">
                    <a:lumMod val="75000"/>
                    <a:lumOff val="25000"/>
                  </a:schemeClr>
                </a:solidFill>
                <a:latin typeface="Cambria" panose="02040503050406030204" pitchFamily="18" charset="0"/>
                <a:ea typeface="Cambria" panose="02040503050406030204" pitchFamily="18" charset="0"/>
              </a:rPr>
              <a:t> </a:t>
            </a:r>
            <a:r>
              <a:rPr lang="en-US" sz="3000" i="1" dirty="0" err="1">
                <a:solidFill>
                  <a:schemeClr val="tx1">
                    <a:lumMod val="75000"/>
                    <a:lumOff val="25000"/>
                  </a:schemeClr>
                </a:solidFill>
                <a:latin typeface="Cambria" panose="02040503050406030204" pitchFamily="18" charset="0"/>
                <a:ea typeface="Cambria" panose="02040503050406030204" pitchFamily="18" charset="0"/>
              </a:rPr>
              <a:t>người</a:t>
            </a:r>
            <a:endParaRPr lang="en-US" sz="3000"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5" name="Rectangle 4"/>
          <p:cNvSpPr/>
          <p:nvPr/>
        </p:nvSpPr>
        <p:spPr>
          <a:xfrm>
            <a:off x="4636487" y="5421992"/>
            <a:ext cx="1382110" cy="553998"/>
          </a:xfrm>
          <a:prstGeom prst="rect">
            <a:avLst/>
          </a:prstGeom>
        </p:spPr>
        <p:txBody>
          <a:bodyPr wrap="none">
            <a:spAutoFit/>
          </a:bodyPr>
          <a:lstStyle/>
          <a:p>
            <a:r>
              <a:rPr lang="en-US" sz="3000" dirty="0" err="1">
                <a:solidFill>
                  <a:schemeClr val="tx1">
                    <a:lumMod val="75000"/>
                    <a:lumOff val="25000"/>
                  </a:schemeClr>
                </a:solidFill>
                <a:latin typeface="Cambria" panose="02040503050406030204" pitchFamily="18" charset="0"/>
                <a:ea typeface="Cambria" panose="02040503050406030204" pitchFamily="18" charset="0"/>
              </a:rPr>
              <a:t>Còn</a:t>
            </a:r>
            <a:r>
              <a:rPr lang="en-US" sz="3000" dirty="0">
                <a:solidFill>
                  <a:schemeClr val="tx1">
                    <a:lumMod val="75000"/>
                    <a:lumOff val="25000"/>
                  </a:schemeClr>
                </a:solidFill>
                <a:latin typeface="Cambria" panose="02040503050406030204" pitchFamily="18" charset="0"/>
                <a:ea typeface="Cambria" panose="02040503050406030204" pitchFamily="18" charset="0"/>
              </a:rPr>
              <a:t> </a:t>
            </a:r>
            <a:r>
              <a:rPr lang="en-US" sz="3000" dirty="0" err="1">
                <a:solidFill>
                  <a:schemeClr val="tx1">
                    <a:lumMod val="75000"/>
                    <a:lumOff val="25000"/>
                  </a:schemeClr>
                </a:solidFill>
                <a:latin typeface="Cambria" panose="02040503050406030204" pitchFamily="18" charset="0"/>
                <a:ea typeface="Cambria" panose="02040503050406030204" pitchFamily="18" charset="0"/>
              </a:rPr>
              <a:t>lại</a:t>
            </a:r>
            <a:r>
              <a:rPr lang="en-US" sz="3000" dirty="0">
                <a:solidFill>
                  <a:schemeClr val="tx1">
                    <a:lumMod val="75000"/>
                    <a:lumOff val="25000"/>
                  </a:schemeClr>
                </a:solidFill>
                <a:latin typeface="Cambria" panose="02040503050406030204" pitchFamily="18" charset="0"/>
                <a:ea typeface="Cambria" panose="02040503050406030204" pitchFamily="18" charset="0"/>
              </a:rPr>
              <a:t>.</a:t>
            </a:r>
          </a:p>
        </p:txBody>
      </p:sp>
      <p:pic>
        <p:nvPicPr>
          <p:cNvPr id="10" name="Picture 9"/>
          <p:cNvPicPr>
            <a:picLocks noChangeAspect="1"/>
          </p:cNvPicPr>
          <p:nvPr/>
        </p:nvPicPr>
        <p:blipFill>
          <a:blip r:embed="rId3"/>
          <a:stretch>
            <a:fillRect/>
          </a:stretch>
        </p:blipFill>
        <p:spPr>
          <a:xfrm>
            <a:off x="4132330" y="1135240"/>
            <a:ext cx="5047926" cy="1329043"/>
          </a:xfrm>
          <a:prstGeom prst="rect">
            <a:avLst/>
          </a:prstGeom>
        </p:spPr>
      </p:pic>
    </p:spTree>
    <p:extLst>
      <p:ext uri="{BB962C8B-B14F-4D97-AF65-F5344CB8AC3E}">
        <p14:creationId xmlns:p14="http://schemas.microsoft.com/office/powerpoint/2010/main" val="16060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685589" y="2300709"/>
            <a:ext cx="2881406" cy="954667"/>
            <a:chOff x="1840550" y="2320164"/>
            <a:chExt cx="2881406" cy="954667"/>
          </a:xfrm>
        </p:grpSpPr>
        <p:sp>
          <p:nvSpPr>
            <p:cNvPr id="11" name="Rectangle 10"/>
            <p:cNvSpPr/>
            <p:nvPr/>
          </p:nvSpPr>
          <p:spPr>
            <a:xfrm>
              <a:off x="2054795" y="2474333"/>
              <a:ext cx="2452916" cy="646331"/>
            </a:xfrm>
            <a:prstGeom prst="rect">
              <a:avLst/>
            </a:prstGeom>
          </p:spPr>
          <p:txBody>
            <a:bodyPr wrap="none">
              <a:spAutoFit/>
            </a:bodyPr>
            <a:lstStyle/>
            <a:p>
              <a:r>
                <a:rPr lang="en-US" sz="3600" b="1" dirty="0" err="1">
                  <a:solidFill>
                    <a:srgbClr val="C00000"/>
                  </a:solidFill>
                  <a:latin typeface="Cambria" panose="02040503050406030204" pitchFamily="18" charset="0"/>
                  <a:ea typeface="Cambria" panose="02040503050406030204" pitchFamily="18" charset="0"/>
                </a:rPr>
                <a:t>chim</a:t>
              </a:r>
              <a:r>
                <a:rPr lang="en-US" sz="3600" b="1" dirty="0">
                  <a:solidFill>
                    <a:srgbClr val="C00000"/>
                  </a:solidFill>
                  <a:latin typeface="Cambria" panose="02040503050406030204" pitchFamily="18" charset="0"/>
                  <a:ea typeface="Cambria" panose="02040503050406030204" pitchFamily="18" charset="0"/>
                </a:rPr>
                <a:t> ổ </a:t>
              </a:r>
              <a:r>
                <a:rPr lang="en-US" sz="3600" b="1" dirty="0" err="1">
                  <a:solidFill>
                    <a:srgbClr val="C00000"/>
                  </a:solidFill>
                  <a:latin typeface="Cambria" panose="02040503050406030204" pitchFamily="18" charset="0"/>
                  <a:ea typeface="Cambria" panose="02040503050406030204" pitchFamily="18" charset="0"/>
                </a:rPr>
                <a:t>dộc</a:t>
              </a:r>
              <a:endParaRPr lang="en-US" sz="3600" b="1" dirty="0">
                <a:solidFill>
                  <a:srgbClr val="C00000"/>
                </a:solidFill>
                <a:latin typeface="Cambria" panose="02040503050406030204" pitchFamily="18" charset="0"/>
                <a:ea typeface="Cambria" panose="02040503050406030204" pitchFamily="18" charset="0"/>
              </a:endParaRPr>
            </a:p>
          </p:txBody>
        </p:sp>
        <p:pic>
          <p:nvPicPr>
            <p:cNvPr id="12" name="Picture 11"/>
            <p:cNvPicPr>
              <a:picLocks noChangeAspect="1"/>
            </p:cNvPicPr>
            <p:nvPr/>
          </p:nvPicPr>
          <p:blipFill>
            <a:blip r:embed="rId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40550" y="2320164"/>
              <a:ext cx="2881406" cy="954667"/>
            </a:xfrm>
            <a:prstGeom prst="rect">
              <a:avLst/>
            </a:prstGeom>
          </p:spPr>
        </p:pic>
      </p:grpSp>
      <p:grpSp>
        <p:nvGrpSpPr>
          <p:cNvPr id="18" name="Group 17"/>
          <p:cNvGrpSpPr/>
          <p:nvPr/>
        </p:nvGrpSpPr>
        <p:grpSpPr>
          <a:xfrm>
            <a:off x="6125507" y="2300709"/>
            <a:ext cx="2881406" cy="954667"/>
            <a:chOff x="1651395" y="2320164"/>
            <a:chExt cx="2881406" cy="954667"/>
          </a:xfrm>
        </p:grpSpPr>
        <p:sp>
          <p:nvSpPr>
            <p:cNvPr id="19" name="Rectangle 18"/>
            <p:cNvSpPr/>
            <p:nvPr/>
          </p:nvSpPr>
          <p:spPr>
            <a:xfrm>
              <a:off x="2054795" y="2474333"/>
              <a:ext cx="2074607" cy="646331"/>
            </a:xfrm>
            <a:prstGeom prst="rect">
              <a:avLst/>
            </a:prstGeom>
          </p:spPr>
          <p:txBody>
            <a:bodyPr wrap="none">
              <a:spAutoFit/>
            </a:bodyPr>
            <a:lstStyle/>
            <a:p>
              <a:r>
                <a:rPr lang="en-US" sz="3600" b="1" dirty="0" err="1">
                  <a:solidFill>
                    <a:srgbClr val="C00000"/>
                  </a:solidFill>
                  <a:latin typeface="Cambria" panose="02040503050406030204" pitchFamily="18" charset="0"/>
                  <a:ea typeface="Cambria" panose="02040503050406030204" pitchFamily="18" charset="0"/>
                </a:rPr>
                <a:t>luồn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kim</a:t>
              </a:r>
              <a:endParaRPr lang="en-US" sz="3600" b="1" dirty="0">
                <a:solidFill>
                  <a:srgbClr val="C00000"/>
                </a:solidFill>
                <a:latin typeface="Cambria" panose="02040503050406030204" pitchFamily="18" charset="0"/>
                <a:ea typeface="Cambria" panose="02040503050406030204" pitchFamily="18" charset="0"/>
              </a:endParaRPr>
            </a:p>
          </p:txBody>
        </p:sp>
        <p:pic>
          <p:nvPicPr>
            <p:cNvPr id="20" name="Picture 19"/>
            <p:cNvPicPr>
              <a:picLocks noChangeAspect="1"/>
            </p:cNvPicPr>
            <p:nvPr/>
          </p:nvPicPr>
          <p:blipFill>
            <a:blip r:embed="rId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51395" y="2320164"/>
              <a:ext cx="2881406" cy="954667"/>
            </a:xfrm>
            <a:prstGeom prst="rect">
              <a:avLst/>
            </a:prstGeom>
          </p:spPr>
        </p:pic>
      </p:grpSp>
      <p:grpSp>
        <p:nvGrpSpPr>
          <p:cNvPr id="21" name="Group 20"/>
          <p:cNvGrpSpPr/>
          <p:nvPr/>
        </p:nvGrpSpPr>
        <p:grpSpPr>
          <a:xfrm>
            <a:off x="2685589" y="3863619"/>
            <a:ext cx="2881406" cy="954667"/>
            <a:chOff x="1840550" y="2320164"/>
            <a:chExt cx="2881406" cy="954667"/>
          </a:xfrm>
        </p:grpSpPr>
        <p:pic>
          <p:nvPicPr>
            <p:cNvPr id="24" name="Picture 23"/>
            <p:cNvPicPr>
              <a:picLocks noChangeAspect="1"/>
            </p:cNvPicPr>
            <p:nvPr/>
          </p:nvPicPr>
          <p:blipFill>
            <a:blip r:embed="rId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40550" y="2320164"/>
              <a:ext cx="2881406" cy="954667"/>
            </a:xfrm>
            <a:prstGeom prst="rect">
              <a:avLst/>
            </a:prstGeom>
          </p:spPr>
        </p:pic>
        <p:sp>
          <p:nvSpPr>
            <p:cNvPr id="23" name="Rectangle 22"/>
            <p:cNvSpPr/>
            <p:nvPr/>
          </p:nvSpPr>
          <p:spPr>
            <a:xfrm>
              <a:off x="2368349" y="2474332"/>
              <a:ext cx="1880323" cy="646331"/>
            </a:xfrm>
            <a:prstGeom prst="rect">
              <a:avLst/>
            </a:prstGeom>
          </p:spPr>
          <p:txBody>
            <a:bodyPr wrap="none">
              <a:spAutoFit/>
            </a:bodyPr>
            <a:lstStyle/>
            <a:p>
              <a:r>
                <a:rPr lang="en-US" sz="3600" b="1" dirty="0" err="1">
                  <a:solidFill>
                    <a:srgbClr val="C00000"/>
                  </a:solidFill>
                  <a:latin typeface="Cambria" panose="02040503050406030204" pitchFamily="18" charset="0"/>
                  <a:ea typeface="Cambria" panose="02040503050406030204" pitchFamily="18" charset="0"/>
                </a:rPr>
                <a:t>khâu</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vá</a:t>
              </a:r>
              <a:endParaRPr lang="en-US" sz="3600" b="1" dirty="0">
                <a:solidFill>
                  <a:srgbClr val="C00000"/>
                </a:solidFill>
                <a:latin typeface="Cambria" panose="02040503050406030204" pitchFamily="18" charset="0"/>
                <a:ea typeface="Cambria" panose="02040503050406030204" pitchFamily="18" charset="0"/>
              </a:endParaRPr>
            </a:p>
          </p:txBody>
        </p:sp>
      </p:grpSp>
      <p:grpSp>
        <p:nvGrpSpPr>
          <p:cNvPr id="25" name="Group 24"/>
          <p:cNvGrpSpPr/>
          <p:nvPr/>
        </p:nvGrpSpPr>
        <p:grpSpPr>
          <a:xfrm>
            <a:off x="6125507" y="3863619"/>
            <a:ext cx="2881406" cy="954667"/>
            <a:chOff x="1856148" y="2320165"/>
            <a:chExt cx="2881406" cy="954667"/>
          </a:xfrm>
        </p:grpSpPr>
        <p:pic>
          <p:nvPicPr>
            <p:cNvPr id="27" name="Picture 26"/>
            <p:cNvPicPr>
              <a:picLocks noChangeAspect="1"/>
            </p:cNvPicPr>
            <p:nvPr/>
          </p:nvPicPr>
          <p:blipFill>
            <a:blip r:embed="rId2"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56148" y="2320165"/>
              <a:ext cx="2881406" cy="954667"/>
            </a:xfrm>
            <a:prstGeom prst="rect">
              <a:avLst/>
            </a:prstGeom>
          </p:spPr>
        </p:pic>
        <p:sp>
          <p:nvSpPr>
            <p:cNvPr id="26" name="Rectangle 25"/>
            <p:cNvSpPr/>
            <p:nvPr/>
          </p:nvSpPr>
          <p:spPr>
            <a:xfrm>
              <a:off x="2468132" y="2474332"/>
              <a:ext cx="1558440" cy="646331"/>
            </a:xfrm>
            <a:prstGeom prst="rect">
              <a:avLst/>
            </a:prstGeom>
          </p:spPr>
          <p:txBody>
            <a:bodyPr wrap="none">
              <a:spAutoFit/>
            </a:bodyPr>
            <a:lstStyle/>
            <a:p>
              <a:r>
                <a:rPr lang="en-US" sz="3600" b="1" dirty="0" err="1">
                  <a:solidFill>
                    <a:srgbClr val="C00000"/>
                  </a:solidFill>
                  <a:latin typeface="Cambria" panose="02040503050406030204" pitchFamily="18" charset="0"/>
                  <a:ea typeface="Cambria" panose="02040503050406030204" pitchFamily="18" charset="0"/>
                </a:rPr>
                <a:t>ốc</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sên</a:t>
              </a:r>
              <a:endParaRPr lang="en-US" sz="3600" b="1" dirty="0">
                <a:solidFill>
                  <a:srgbClr val="C00000"/>
                </a:solidFill>
                <a:latin typeface="Cambria" panose="02040503050406030204" pitchFamily="18" charset="0"/>
                <a:ea typeface="Cambria" panose="02040503050406030204" pitchFamily="18" charset="0"/>
              </a:endParaRPr>
            </a:p>
          </p:txBody>
        </p:sp>
      </p:grpSp>
      <p:pic>
        <p:nvPicPr>
          <p:cNvPr id="3" name="Picture 2"/>
          <p:cNvPicPr>
            <a:picLocks noChangeAspect="1"/>
          </p:cNvPicPr>
          <p:nvPr/>
        </p:nvPicPr>
        <p:blipFill>
          <a:blip r:embed="rId3"/>
          <a:stretch>
            <a:fillRect/>
          </a:stretch>
        </p:blipFill>
        <p:spPr>
          <a:xfrm>
            <a:off x="3266295" y="1002854"/>
            <a:ext cx="5029636" cy="993734"/>
          </a:xfrm>
          <a:prstGeom prst="rect">
            <a:avLst/>
          </a:prstGeom>
        </p:spPr>
      </p:pic>
    </p:spTree>
    <p:extLst>
      <p:ext uri="{BB962C8B-B14F-4D97-AF65-F5344CB8AC3E}">
        <p14:creationId xmlns:p14="http://schemas.microsoft.com/office/powerpoint/2010/main" val="291844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124" y="2151727"/>
            <a:ext cx="8132323" cy="2554545"/>
          </a:xfrm>
          <a:prstGeom prst="rect">
            <a:avLst/>
          </a:prstGeom>
        </p:spPr>
        <p:txBody>
          <a:bodyPr wrap="square">
            <a:spAutoFit/>
          </a:bodyPr>
          <a:lstStyle/>
          <a:p>
            <a:r>
              <a:rPr lang="en-US" sz="3200" dirty="0" err="1">
                <a:solidFill>
                  <a:schemeClr val="tx1">
                    <a:lumMod val="75000"/>
                    <a:lumOff val="25000"/>
                  </a:schemeClr>
                </a:solidFill>
                <a:latin typeface="Cambria" panose="02040503050406030204" pitchFamily="18" charset="0"/>
                <a:ea typeface="Cambria" panose="02040503050406030204" pitchFamily="18" charset="0"/>
              </a:rPr>
              <a:t>Mùa</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đông</a:t>
            </a:r>
            <a:r>
              <a:rPr lang="en-US" sz="3200" dirty="0">
                <a:solidFill>
                  <a:schemeClr val="tx1">
                    <a:lumMod val="75000"/>
                    <a:lumOff val="25000"/>
                  </a:schemeClr>
                </a:solidFill>
                <a:latin typeface="Cambria" panose="02040503050406030204" pitchFamily="18" charset="0"/>
                <a:ea typeface="Cambria" panose="02040503050406030204" pitchFamily="18" charset="0"/>
              </a:rPr>
              <a:t>,</a:t>
            </a:r>
            <a:r>
              <a:rPr lang="en-US" sz="3200" b="1" dirty="0">
                <a:solidFill>
                  <a:srgbClr val="C00000"/>
                </a:solidFill>
                <a:latin typeface="Cambria" panose="02040503050406030204" pitchFamily="18" charset="0"/>
                <a:ea typeface="Cambria" panose="02040503050406030204" pitchFamily="18" charset="0"/>
              </a:rPr>
              <a:t>/</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thỏ</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quấn</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tấm</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vải</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lên</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người</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cho</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đỡ</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rét</a:t>
            </a:r>
            <a:r>
              <a:rPr lang="en-US" sz="3200" b="1" dirty="0">
                <a:solidFill>
                  <a:srgbClr val="C00000"/>
                </a:solidFill>
                <a:latin typeface="Cambria" panose="02040503050406030204" pitchFamily="18" charset="0"/>
                <a:ea typeface="Cambria" panose="02040503050406030204" pitchFamily="18" charset="0"/>
              </a:rPr>
              <a:t>/</a:t>
            </a:r>
            <a:r>
              <a:rPr lang="en-US" sz="3200" dirty="0" err="1">
                <a:solidFill>
                  <a:schemeClr val="tx1">
                    <a:lumMod val="75000"/>
                    <a:lumOff val="25000"/>
                  </a:schemeClr>
                </a:solidFill>
                <a:latin typeface="Cambria" panose="02040503050406030204" pitchFamily="18" charset="0"/>
                <a:ea typeface="Cambria" panose="02040503050406030204" pitchFamily="18" charset="0"/>
              </a:rPr>
              <a:t>thì</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gió</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thổi</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tấm</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vải</a:t>
            </a:r>
            <a:r>
              <a:rPr lang="en-US" sz="3200" dirty="0">
                <a:solidFill>
                  <a:schemeClr val="tx1">
                    <a:lumMod val="75000"/>
                    <a:lumOff val="25000"/>
                  </a:schemeClr>
                </a:solidFill>
                <a:latin typeface="Cambria" panose="02040503050406030204" pitchFamily="18" charset="0"/>
                <a:ea typeface="Cambria" panose="02040503050406030204" pitchFamily="18" charset="0"/>
              </a:rPr>
              <a:t> bay </a:t>
            </a:r>
            <a:r>
              <a:rPr lang="en-US" sz="3200" dirty="0" err="1">
                <a:solidFill>
                  <a:schemeClr val="tx1">
                    <a:lumMod val="75000"/>
                    <a:lumOff val="25000"/>
                  </a:schemeClr>
                </a:solidFill>
                <a:latin typeface="Cambria" panose="02040503050406030204" pitchFamily="18" charset="0"/>
                <a:ea typeface="Cambria" panose="02040503050406030204" pitchFamily="18" charset="0"/>
              </a:rPr>
              <a:t>xuống</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ao</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Thỏ</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trải</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vải</a:t>
            </a:r>
            <a:r>
              <a:rPr lang="en-US" sz="3200" dirty="0">
                <a:solidFill>
                  <a:schemeClr val="tx1">
                    <a:lumMod val="75000"/>
                    <a:lumOff val="25000"/>
                  </a:schemeClr>
                </a:solidFill>
                <a:latin typeface="Cambria" panose="02040503050406030204" pitchFamily="18" charset="0"/>
                <a:ea typeface="Cambria" panose="02040503050406030204" pitchFamily="18" charset="0"/>
              </a:rPr>
              <a:t>.</a:t>
            </a:r>
            <a:r>
              <a:rPr lang="en-US" sz="3200" b="1" dirty="0">
                <a:solidFill>
                  <a:srgbClr val="C00000"/>
                </a:solidFill>
                <a:latin typeface="Cambria" panose="02040503050406030204" pitchFamily="18" charset="0"/>
                <a:ea typeface="Cambria" panose="02040503050406030204" pitchFamily="18" charset="0"/>
              </a:rPr>
              <a:t>/</a:t>
            </a:r>
            <a:r>
              <a:rPr lang="en-US" sz="3200" dirty="0" err="1">
                <a:solidFill>
                  <a:schemeClr val="tx1">
                    <a:lumMod val="75000"/>
                    <a:lumOff val="25000"/>
                  </a:schemeClr>
                </a:solidFill>
                <a:latin typeface="Cambria" panose="02040503050406030204" pitchFamily="18" charset="0"/>
                <a:ea typeface="Cambria" panose="02040503050406030204" pitchFamily="18" charset="0"/>
              </a:rPr>
              <a:t>Ốc</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sên</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kẻ</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đường</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vạch</a:t>
            </a:r>
            <a:r>
              <a:rPr lang="en-US" sz="3200" dirty="0">
                <a:solidFill>
                  <a:schemeClr val="tx1">
                    <a:lumMod val="75000"/>
                    <a:lumOff val="25000"/>
                  </a:schemeClr>
                </a:solidFill>
                <a:latin typeface="Cambria" panose="02040503050406030204" pitchFamily="18" charset="0"/>
                <a:ea typeface="Cambria" panose="02040503050406030204" pitchFamily="18" charset="0"/>
              </a:rPr>
              <a:t>.</a:t>
            </a:r>
            <a:r>
              <a:rPr lang="en-US" sz="3200" b="1" dirty="0">
                <a:solidFill>
                  <a:srgbClr val="C00000"/>
                </a:solidFill>
                <a:latin typeface="Cambria" panose="02040503050406030204" pitchFamily="18" charset="0"/>
                <a:ea typeface="Cambria" panose="02040503050406030204" pitchFamily="18" charset="0"/>
              </a:rPr>
              <a:t>/</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Bọ</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ngựa</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cắt</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vải</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theo</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vạch</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Tằm</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xe</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chỉ</a:t>
            </a:r>
            <a:r>
              <a:rPr lang="en-US" sz="3200" dirty="0">
                <a:solidFill>
                  <a:schemeClr val="tx1">
                    <a:lumMod val="75000"/>
                    <a:lumOff val="25000"/>
                  </a:schemeClr>
                </a:solidFill>
                <a:latin typeface="Cambria" panose="02040503050406030204" pitchFamily="18" charset="0"/>
                <a:ea typeface="Cambria" panose="02040503050406030204" pitchFamily="18" charset="0"/>
              </a:rPr>
              <a:t>.</a:t>
            </a:r>
            <a:r>
              <a:rPr lang="en-US" sz="3200" b="1" dirty="0">
                <a:solidFill>
                  <a:srgbClr val="C00000"/>
                </a:solidFill>
                <a:latin typeface="Cambria" panose="02040503050406030204" pitchFamily="18" charset="0"/>
                <a:ea typeface="Cambria" panose="02040503050406030204" pitchFamily="18" charset="0"/>
              </a:rPr>
              <a:t>/</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Nhím</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chắp</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vải</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dùi</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en-US" sz="3200" dirty="0" err="1">
                <a:solidFill>
                  <a:schemeClr val="tx1">
                    <a:lumMod val="75000"/>
                    <a:lumOff val="25000"/>
                  </a:schemeClr>
                </a:solidFill>
                <a:latin typeface="Cambria" panose="02040503050406030204" pitchFamily="18" charset="0"/>
                <a:ea typeface="Cambria" panose="02040503050406030204" pitchFamily="18" charset="0"/>
              </a:rPr>
              <a:t>lỗ</a:t>
            </a:r>
            <a:r>
              <a:rPr lang="en-US" sz="3200" dirty="0">
                <a:solidFill>
                  <a:schemeClr val="tx1">
                    <a:lumMod val="75000"/>
                    <a:lumOff val="25000"/>
                  </a:schemeClr>
                </a:solidFill>
                <a:latin typeface="Cambria" panose="02040503050406030204" pitchFamily="18" charset="0"/>
                <a:ea typeface="Cambria" panose="02040503050406030204" pitchFamily="18" charset="0"/>
              </a:rPr>
              <a:t>. </a:t>
            </a:r>
            <a:r>
              <a:rPr lang="vi-VN" sz="32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Đôi chim ổ dộc luồn kim,</a:t>
            </a:r>
            <a:r>
              <a:rPr lang="en-US" sz="3200" b="1" dirty="0">
                <a:solidFill>
                  <a:srgbClr val="C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chemeClr val="tx1">
                    <a:lumMod val="75000"/>
                    <a:lumOff val="25000"/>
                  </a:schemeClr>
                </a:solidFill>
                <a:latin typeface="Cambria" panose="02040503050406030204" pitchFamily="18" charset="0"/>
                <a:ea typeface="Cambria" panose="02040503050406030204" pitchFamily="18" charset="0"/>
                <a:cs typeface="Calibri" panose="020F0502020204030204" pitchFamily="34" charset="0"/>
              </a:rPr>
              <a:t> may áo</a:t>
            </a:r>
            <a:r>
              <a:rPr lang="en-US" sz="3200" dirty="0">
                <a:solidFill>
                  <a:schemeClr val="tx1">
                    <a:lumMod val="75000"/>
                    <a:lumOff val="25000"/>
                  </a:schemeClr>
                </a:solidFill>
                <a:latin typeface="Cambria" panose="02040503050406030204" pitchFamily="18" charset="0"/>
                <a:ea typeface="Cambria" panose="02040503050406030204" pitchFamily="18" charset="0"/>
              </a:rPr>
              <a:t>…</a:t>
            </a:r>
            <a:r>
              <a:rPr lang="en-US" sz="3200" b="1" dirty="0">
                <a:solidFill>
                  <a:srgbClr val="C00000"/>
                </a:solidFill>
                <a:latin typeface="Cambria" panose="02040503050406030204" pitchFamily="18" charset="0"/>
                <a:ea typeface="Cambria" panose="02040503050406030204" pitchFamily="18" charset="0"/>
              </a:rPr>
              <a:t>//</a:t>
            </a:r>
          </a:p>
        </p:txBody>
      </p:sp>
      <p:pic>
        <p:nvPicPr>
          <p:cNvPr id="4" name="Picture 3"/>
          <p:cNvPicPr>
            <a:picLocks noChangeAspect="1"/>
          </p:cNvPicPr>
          <p:nvPr/>
        </p:nvPicPr>
        <p:blipFill>
          <a:blip r:embed="rId2"/>
          <a:stretch>
            <a:fillRect/>
          </a:stretch>
        </p:blipFill>
        <p:spPr>
          <a:xfrm>
            <a:off x="3394152" y="1157993"/>
            <a:ext cx="5029636" cy="993734"/>
          </a:xfrm>
          <a:prstGeom prst="rect">
            <a:avLst/>
          </a:prstGeom>
        </p:spPr>
      </p:pic>
    </p:spTree>
    <p:extLst>
      <p:ext uri="{BB962C8B-B14F-4D97-AF65-F5344CB8AC3E}">
        <p14:creationId xmlns:p14="http://schemas.microsoft.com/office/powerpoint/2010/main" val="335579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566</Words>
  <Application>Microsoft Office PowerPoint</Application>
  <PresentationFormat>Widescreen</PresentationFormat>
  <Paragraphs>52</Paragraphs>
  <Slides>13</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#9Slide05 SVNSteady</vt:lpstr>
      <vt:lpstr>#9Slide07 SVNAppleberry</vt:lpstr>
      <vt:lpstr>Aptos</vt:lpstr>
      <vt:lpstr>Aptos Display</vt:lpstr>
      <vt:lpstr>Arial</vt:lpstr>
      <vt:lpstr>Calibri</vt:lpstr>
      <vt:lpstr>Cambria</vt:lpstr>
      <vt:lpstr>SVN-Good Dog</vt:lpstr>
      <vt:lpstr>SVN-Sofia</vt:lpstr>
      <vt:lpstr>Times New Roman</vt:lpstr>
      <vt:lpstr>UTM Americana EB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8</cp:revision>
  <dcterms:created xsi:type="dcterms:W3CDTF">2024-12-12T13:57:02Z</dcterms:created>
  <dcterms:modified xsi:type="dcterms:W3CDTF">2024-12-12T14:02:00Z</dcterms:modified>
</cp:coreProperties>
</file>