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9" r:id="rId3"/>
    <p:sldId id="2007577202" r:id="rId4"/>
    <p:sldId id="2007577222" r:id="rId5"/>
    <p:sldId id="2007577203" r:id="rId6"/>
    <p:sldId id="2007577204" r:id="rId7"/>
    <p:sldId id="2007577206" r:id="rId8"/>
    <p:sldId id="2007577223" r:id="rId9"/>
    <p:sldId id="2007577224" r:id="rId10"/>
    <p:sldId id="294" r:id="rId11"/>
    <p:sldId id="2007577225" r:id="rId12"/>
    <p:sldId id="2007577226" r:id="rId13"/>
    <p:sldId id="2007577220" r:id="rId14"/>
    <p:sldId id="200757722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2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9E5BF0-BD66-4D26-BA4C-008EB3E9C659}" type="datetimeFigureOut">
              <a:rPr lang="en-ID" smtClean="0"/>
              <a:t>13/12/2024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08598-9A9B-4CF4-A198-98710268D3B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36495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5077D7-CA8F-49B4-910B-B83068F6C5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07514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4293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5077D7-CA8F-49B4-910B-B83068F6C5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86433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5077D7-CA8F-49B4-910B-B83068F6C5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2807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5077D7-CA8F-49B4-910B-B83068F6C5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1807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5077D7-CA8F-49B4-910B-B83068F6C5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14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5077D7-CA8F-49B4-910B-B83068F6C5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246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5077D7-CA8F-49B4-910B-B83068F6C5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4011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5077D7-CA8F-49B4-910B-B83068F6C5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8225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5077D7-CA8F-49B4-910B-B83068F6C5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075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5077D7-CA8F-49B4-910B-B83068F6C5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2230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5077D7-CA8F-49B4-910B-B83068F6C5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9747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5077D7-CA8F-49B4-910B-B83068F6C5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915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5077D7-CA8F-49B4-910B-B83068F6C5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5437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B2419-E698-B1EC-1C1F-FEA374FEF0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3A28A3-3846-93AD-5D75-F7F42D2C63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E681D3-4794-387E-6FDD-D6F07C56A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DDF8-3C23-47F5-AA11-0217A144E19F}" type="datetimeFigureOut">
              <a:rPr lang="en-ID" smtClean="0"/>
              <a:t>13/12/2024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E16E3-B5E0-91D9-AF8E-2698CB66B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66375E-7AD7-8F05-BE87-B5AD3513D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5C3D0-B012-424D-A800-D70C13E5218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28890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0A47A-FAAE-1208-03A0-267164863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A2AD06-5AE3-FDC8-A3A7-DA3DC34831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613333-4599-4D8B-626B-9F3C41D84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DDF8-3C23-47F5-AA11-0217A144E19F}" type="datetimeFigureOut">
              <a:rPr lang="en-ID" smtClean="0"/>
              <a:t>13/12/2024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E1532-A15B-29E8-A114-319DC40FF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DA3735-3E22-BC3C-B7DA-449667515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5C3D0-B012-424D-A800-D70C13E5218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25634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7F0123-272A-7E6F-EC01-E119C22676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44D392-3A3D-64E3-056C-118FD5454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1798A4-338B-1AF2-4F6D-B9B8B82EB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DDF8-3C23-47F5-AA11-0217A144E19F}" type="datetimeFigureOut">
              <a:rPr lang="en-ID" smtClean="0"/>
              <a:t>13/12/2024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3F8F21-71B3-CB09-BBF5-246D546AE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52AFB-3DD6-0787-56F9-7891BDBD3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5C3D0-B012-424D-A800-D70C13E5218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51739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8646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028B2-E80C-9FD1-3023-E38F6DE9E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DF454-7F17-DFAB-2319-468C1A9BE7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B7DE9-6F47-197D-6A54-6B1D8696A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DDF8-3C23-47F5-AA11-0217A144E19F}" type="datetimeFigureOut">
              <a:rPr lang="en-ID" smtClean="0"/>
              <a:t>13/12/2024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2BA25F-16D5-F204-1783-33C1DAEC9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07257-C6C1-7365-892C-2FA89FE9A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5C3D0-B012-424D-A800-D70C13E5218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87102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C7B2B-0A03-7EF9-6103-5778EE9C5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FE8403-6497-D3D9-DE4A-289359A45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E4B21-0552-1662-6D63-465CF823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DDF8-3C23-47F5-AA11-0217A144E19F}" type="datetimeFigureOut">
              <a:rPr lang="en-ID" smtClean="0"/>
              <a:t>13/12/2024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87B5DD-84AF-1FD9-75EF-D6FE7A5DF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2123EA-AFB9-D687-2580-31FC88C0C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5C3D0-B012-424D-A800-D70C13E5218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79253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A7D9A-10C5-6811-8D6C-755DC0E70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B9BF0-CFF8-9FDB-03E8-8ED1325717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AB9723-9C0D-8013-4E0E-D222E5B24F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B66450-9A3D-D5AE-2E49-6D5356B20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DDF8-3C23-47F5-AA11-0217A144E19F}" type="datetimeFigureOut">
              <a:rPr lang="en-ID" smtClean="0"/>
              <a:t>13/12/2024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73CD52-BB5B-8801-29D7-DBD0307FE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278781-BF92-1CC1-65C3-0A261BB88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5C3D0-B012-424D-A800-D70C13E5218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2908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924F2-0EB0-4053-4269-9EF330589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AFDD0B-6721-C623-39BE-5D6C83818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D21183-C194-9C80-BAAC-E1E2D9B07D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55C0E1-D02B-F164-600F-CD5A2A306D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C425F1-5C0A-CC40-FBD8-CD38E65713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FE8BC5-F5CD-3A6F-1755-D475ADED0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DDF8-3C23-47F5-AA11-0217A144E19F}" type="datetimeFigureOut">
              <a:rPr lang="en-ID" smtClean="0"/>
              <a:t>13/12/2024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DF77AB-57F0-F86B-CCDA-F4F22149B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CC21FD-8331-E998-94AC-D589DB483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5C3D0-B012-424D-A800-D70C13E5218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01338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AF4D4-D9A3-1D08-A7B7-1F1A5C88B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50EF77-CB80-72D8-2133-8246070ED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DDF8-3C23-47F5-AA11-0217A144E19F}" type="datetimeFigureOut">
              <a:rPr lang="en-ID" smtClean="0"/>
              <a:t>13/12/2024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400ACB-55FE-46BD-686B-C0F4CEECF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AC1130-4AF6-5089-966C-48035D7DA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5C3D0-B012-424D-A800-D70C13E5218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53957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B41C1A-847C-F7C9-3AD5-DC11C8E46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DDF8-3C23-47F5-AA11-0217A144E19F}" type="datetimeFigureOut">
              <a:rPr lang="en-ID" smtClean="0"/>
              <a:t>13/12/2024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AAF011-7239-0B22-3769-49252818B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A97E53-32C9-C813-16B2-235725E8D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5C3D0-B012-424D-A800-D70C13E5218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25710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FC534-ECC2-9B48-9505-B03B6193B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83374-7902-2D51-6941-C9893D21F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1D509-2E6B-2680-7274-6E09DEA126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1C5512-03A4-0FBD-D351-5E852EDA1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DDF8-3C23-47F5-AA11-0217A144E19F}" type="datetimeFigureOut">
              <a:rPr lang="en-ID" smtClean="0"/>
              <a:t>13/12/2024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582B03-A088-0FE3-EB17-D61730D89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8C298C-1398-0AAD-1361-662B21EFA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5C3D0-B012-424D-A800-D70C13E5218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2127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6FCE7-CEEB-13B0-0A7B-D94A8FEF6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4E5199-C690-E308-0268-CA52A5D915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AF4367-DC4B-3B94-7B15-9F2A29C78C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186C41-DCA1-6C99-F0C2-DDF29053B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DDF8-3C23-47F5-AA11-0217A144E19F}" type="datetimeFigureOut">
              <a:rPr lang="en-ID" smtClean="0"/>
              <a:t>13/12/2024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0E5214-46AB-964D-7445-1B5DDED18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43907D-B06E-1C48-4843-3A77B4FDD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5C3D0-B012-424D-A800-D70C13E5218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21569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FB16D8-8084-DE29-3480-9BFFF8FEF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3911F4-C371-1F0C-1ADA-AA8830846D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E77D85-9941-0B3F-A9A5-5F41F04184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926DDF8-3C23-47F5-AA11-0217A144E19F}" type="datetimeFigureOut">
              <a:rPr lang="en-ID" smtClean="0"/>
              <a:t>13/12/2024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0FD48-7D1C-247F-0D2D-931DCEA699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9A39D-E2E7-468A-F8D7-8CE0ED80FD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75C3D0-B012-424D-A800-D70C13E5218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4222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jpg"/><Relationship Id="rId1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microsoft.com/office/2007/relationships/hdphoto" Target="../media/hdphoto4.wdp"/><Relationship Id="rId5" Type="http://schemas.openxmlformats.org/officeDocument/2006/relationships/image" Target="../media/image3.png"/><Relationship Id="rId10" Type="http://schemas.openxmlformats.org/officeDocument/2006/relationships/image" Target="../media/image42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3.png"/><Relationship Id="rId10" Type="http://schemas.openxmlformats.org/officeDocument/2006/relationships/image" Target="../media/image46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3.png"/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12" Type="http://schemas.microsoft.com/office/2007/relationships/hdphoto" Target="../media/hdphoto2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2.png"/><Relationship Id="rId5" Type="http://schemas.openxmlformats.org/officeDocument/2006/relationships/image" Target="../media/image3.png"/><Relationship Id="rId10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21.png"/><Relationship Id="rId14" Type="http://schemas.openxmlformats.org/officeDocument/2006/relationships/image" Target="../media/image2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10" Type="http://schemas.openxmlformats.org/officeDocument/2006/relationships/image" Target="../media/image26.svg"/><Relationship Id="rId4" Type="http://schemas.openxmlformats.org/officeDocument/2006/relationships/image" Target="../media/image2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8560FB1B-C46D-4EA0-9999-5AB9FFC6DD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B3DDD159-CC75-4B93-A5CA-69DA88973FD2}"/>
              </a:ext>
            </a:extLst>
          </p:cNvPr>
          <p:cNvGrpSpPr/>
          <p:nvPr/>
        </p:nvGrpSpPr>
        <p:grpSpPr>
          <a:xfrm>
            <a:off x="431801" y="-166997"/>
            <a:ext cx="11905342" cy="7250049"/>
            <a:chOff x="431801" y="-166997"/>
            <a:chExt cx="11905342" cy="7250049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5CD91A7A-9F4E-4BDB-A48B-42FCBACFD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3094285" y="-2494643"/>
              <a:ext cx="6580373" cy="11905342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8CCC3971-525B-47A7-B29B-9640E6113A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50591" y="-2385787"/>
              <a:ext cx="7250049" cy="11687630"/>
            </a:xfrm>
            <a:prstGeom prst="rect">
              <a:avLst/>
            </a:prstGeom>
          </p:spPr>
        </p:pic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41BE4FDA-33CE-475E-BB2A-67663E671F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0593">
            <a:off x="9552526" y="3864069"/>
            <a:ext cx="2805575" cy="309562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0DCEAFE2-4C36-4223-85C4-43B0E2BFB4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5469">
            <a:off x="476525" y="558689"/>
            <a:ext cx="1192065" cy="113828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8A50B9A-150B-4460-8CCE-CD4E827783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029" y="234519"/>
            <a:ext cx="1266825" cy="1463801"/>
          </a:xfrm>
          <a:prstGeom prst="rect">
            <a:avLst/>
          </a:prstGeom>
        </p:spPr>
      </p:pic>
      <p:pic>
        <p:nvPicPr>
          <p:cNvPr id="4" name="Picture 3" descr="A couple of toy figurines&#10;&#10;Description automatically generated with low confidence">
            <a:extLst>
              <a:ext uri="{FF2B5EF4-FFF2-40B4-BE49-F238E27FC236}">
                <a16:creationId xmlns:a16="http://schemas.microsoft.com/office/drawing/2014/main" id="{A3EC503B-5BAA-4FCD-9730-E0299949FB3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" y="3886200"/>
            <a:ext cx="2971800" cy="29718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E174623-6F81-4968-AAAF-AC3D20FD46A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21044" y="1892791"/>
            <a:ext cx="8047417" cy="7498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F64ED7-F89A-43E5-ACB0-D1BB78E3276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38476">
            <a:off x="2666617" y="2962549"/>
            <a:ext cx="8839966" cy="2456901"/>
          </a:xfrm>
          <a:prstGeom prst="rect">
            <a:avLst/>
          </a:prstGeom>
        </p:spPr>
      </p:pic>
      <p:pic>
        <p:nvPicPr>
          <p:cNvPr id="3" name="Picture 2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30C8376A-5E1B-0766-C569-2D808105576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48" y="202534"/>
            <a:ext cx="1778185" cy="1677706"/>
          </a:xfrm>
          <a:prstGeom prst="ellipse">
            <a:avLst/>
          </a:prstGeom>
        </p:spPr>
      </p:pic>
      <p:sp>
        <p:nvSpPr>
          <p:cNvPr id="5" name="Hộp Văn bản 5">
            <a:extLst>
              <a:ext uri="{FF2B5EF4-FFF2-40B4-BE49-F238E27FC236}">
                <a16:creationId xmlns:a16="http://schemas.microsoft.com/office/drawing/2014/main" id="{A2DE712B-74D4-67FB-65B7-C83F7FE4DC74}"/>
              </a:ext>
            </a:extLst>
          </p:cNvPr>
          <p:cNvSpPr txBox="1"/>
          <p:nvPr/>
        </p:nvSpPr>
        <p:spPr>
          <a:xfrm>
            <a:off x="2367886" y="800245"/>
            <a:ext cx="7790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ÁI MỘ B  </a:t>
            </a:r>
          </a:p>
        </p:txBody>
      </p:sp>
    </p:spTree>
    <p:extLst>
      <p:ext uri="{BB962C8B-B14F-4D97-AF65-F5344CB8AC3E}">
        <p14:creationId xmlns:p14="http://schemas.microsoft.com/office/powerpoint/2010/main" val="29445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65113" y="974663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3322859" y="1130744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62324" y="2108004"/>
            <a:ext cx="5992247" cy="806645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7" y="284082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832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DB8CD55-C154-49F8-8C2D-B3B48B2AA4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1262068F-6AF3-46D8-AC5D-3DCAA2D97414}"/>
              </a:ext>
            </a:extLst>
          </p:cNvPr>
          <p:cNvGrpSpPr/>
          <p:nvPr/>
        </p:nvGrpSpPr>
        <p:grpSpPr>
          <a:xfrm>
            <a:off x="431801" y="-166997"/>
            <a:ext cx="11905342" cy="7250049"/>
            <a:chOff x="431801" y="-166997"/>
            <a:chExt cx="11905342" cy="7250049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B91DD3B-FD13-4E8F-B4F0-8671094D1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3094285" y="-2494643"/>
              <a:ext cx="6580373" cy="11905342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C67F61E9-FA8C-463F-B7EE-BBDE8B4DF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50591" y="-2385787"/>
              <a:ext cx="7250049" cy="11687630"/>
            </a:xfrm>
            <a:prstGeom prst="rect">
              <a:avLst/>
            </a:prstGeom>
          </p:spPr>
        </p:pic>
      </p:grpSp>
      <p:pic>
        <p:nvPicPr>
          <p:cNvPr id="18" name="Picture 1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741EF52-E6E0-490F-89BA-33E08C535E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0" y="3514725"/>
            <a:ext cx="2943229" cy="2943229"/>
          </a:xfrm>
          <a:prstGeom prst="rect">
            <a:avLst/>
          </a:prstGeom>
        </p:spPr>
      </p:pic>
      <p:grpSp>
        <p:nvGrpSpPr>
          <p:cNvPr id="19" name="组合 18">
            <a:extLst>
              <a:ext uri="{FF2B5EF4-FFF2-40B4-BE49-F238E27FC236}">
                <a16:creationId xmlns:a16="http://schemas.microsoft.com/office/drawing/2014/main" id="{AF346786-7674-43AE-A5F2-36AA3556789B}"/>
              </a:ext>
            </a:extLst>
          </p:cNvPr>
          <p:cNvGrpSpPr/>
          <p:nvPr/>
        </p:nvGrpSpPr>
        <p:grpSpPr>
          <a:xfrm>
            <a:off x="3886200" y="1962150"/>
            <a:ext cx="7069091" cy="2382702"/>
            <a:chOff x="1317" y="2971"/>
            <a:chExt cx="16681" cy="3769"/>
          </a:xfrm>
        </p:grpSpPr>
        <p:grpSp>
          <p:nvGrpSpPr>
            <p:cNvPr id="20" name="组合 15">
              <a:extLst>
                <a:ext uri="{FF2B5EF4-FFF2-40B4-BE49-F238E27FC236}">
                  <a16:creationId xmlns:a16="http://schemas.microsoft.com/office/drawing/2014/main" id="{451B0163-54AA-46D2-B141-B7BDC0117CA1}"/>
                </a:ext>
              </a:extLst>
            </p:cNvPr>
            <p:cNvGrpSpPr/>
            <p:nvPr/>
          </p:nvGrpSpPr>
          <p:grpSpPr>
            <a:xfrm>
              <a:off x="1317" y="3053"/>
              <a:ext cx="16681" cy="3687"/>
              <a:chOff x="1020" y="2328"/>
              <a:chExt cx="11012" cy="7597"/>
            </a:xfrm>
          </p:grpSpPr>
          <p:sp>
            <p:nvSpPr>
              <p:cNvPr id="22" name="圆角矩形 14">
                <a:extLst>
                  <a:ext uri="{FF2B5EF4-FFF2-40B4-BE49-F238E27FC236}">
                    <a16:creationId xmlns:a16="http://schemas.microsoft.com/office/drawing/2014/main" id="{060EB6CA-F269-4DA4-AE87-28E4331A3424}"/>
                  </a:ext>
                </a:extLst>
              </p:cNvPr>
              <p:cNvSpPr/>
              <p:nvPr/>
            </p:nvSpPr>
            <p:spPr>
              <a:xfrm>
                <a:off x="1220" y="2480"/>
                <a:ext cx="10812" cy="7445"/>
              </a:xfrm>
              <a:prstGeom prst="roundRect">
                <a:avLst/>
              </a:prstGeom>
              <a:solidFill>
                <a:srgbClr val="03C400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5F7700"/>
                  </a:solidFill>
                </a:endParaRPr>
              </a:p>
            </p:txBody>
          </p:sp>
          <p:sp>
            <p:nvSpPr>
              <p:cNvPr id="23" name="圆角矩形 13">
                <a:extLst>
                  <a:ext uri="{FF2B5EF4-FFF2-40B4-BE49-F238E27FC236}">
                    <a16:creationId xmlns:a16="http://schemas.microsoft.com/office/drawing/2014/main" id="{3C9451AE-52FF-449A-9C95-BD7FEFFB7CF7}"/>
                  </a:ext>
                </a:extLst>
              </p:cNvPr>
              <p:cNvSpPr/>
              <p:nvPr/>
            </p:nvSpPr>
            <p:spPr>
              <a:xfrm>
                <a:off x="1020" y="2328"/>
                <a:ext cx="10812" cy="7120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</p:grpSp>
        <p:sp>
          <p:nvSpPr>
            <p:cNvPr id="21" name="文本框 17">
              <a:extLst>
                <a:ext uri="{FF2B5EF4-FFF2-40B4-BE49-F238E27FC236}">
                  <a16:creationId xmlns:a16="http://schemas.microsoft.com/office/drawing/2014/main" id="{FA2B220D-D290-4415-A38A-7A3659668F68}"/>
                </a:ext>
              </a:extLst>
            </p:cNvPr>
            <p:cNvSpPr txBox="1"/>
            <p:nvPr/>
          </p:nvSpPr>
          <p:spPr>
            <a:xfrm>
              <a:off x="1718" y="2971"/>
              <a:ext cx="15842" cy="3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nl-NL" sz="36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Chăm sóc nhà cửa, giữ nhà cửa sạch đẹp, ngôi nhà sẽ trở thành “tổ ấm”, nơi có các góc nhỏ khiến chúng ta thấy dễ chịu, êm ái.</a:t>
              </a:r>
              <a:endParaRPr lang="en-US" sz="3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43403D50-077A-49B8-9D18-741F608A5B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4658" y="684986"/>
            <a:ext cx="3188484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36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DB8CD55-C154-49F8-8C2D-B3B48B2AA4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1262068F-6AF3-46D8-AC5D-3DCAA2D97414}"/>
              </a:ext>
            </a:extLst>
          </p:cNvPr>
          <p:cNvGrpSpPr/>
          <p:nvPr/>
        </p:nvGrpSpPr>
        <p:grpSpPr>
          <a:xfrm>
            <a:off x="431801" y="-166997"/>
            <a:ext cx="11905342" cy="7250049"/>
            <a:chOff x="431801" y="-166997"/>
            <a:chExt cx="11905342" cy="7250049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B91DD3B-FD13-4E8F-B4F0-8671094D1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3094285" y="-2494643"/>
              <a:ext cx="6580373" cy="11905342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C67F61E9-FA8C-463F-B7EE-BBDE8B4DF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50591" y="-2385787"/>
              <a:ext cx="7250049" cy="11687630"/>
            </a:xfrm>
            <a:prstGeom prst="rect">
              <a:avLst/>
            </a:prstGeom>
          </p:spPr>
        </p:pic>
      </p:grpSp>
      <p:pic>
        <p:nvPicPr>
          <p:cNvPr id="28" name="图片 5">
            <a:extLst>
              <a:ext uri="{FF2B5EF4-FFF2-40B4-BE49-F238E27FC236}">
                <a16:creationId xmlns:a16="http://schemas.microsoft.com/office/drawing/2014/main" id="{29D0AD5C-6B18-41CC-8B45-5256C704D90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2438400"/>
            <a:ext cx="5355081" cy="4419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6F18C2-0B66-402F-B87B-8803285DC3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43977" y="1453076"/>
            <a:ext cx="6066046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25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8560FB1B-C46D-4EA0-9999-5AB9FFC6DD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B3DDD159-CC75-4B93-A5CA-69DA88973FD2}"/>
              </a:ext>
            </a:extLst>
          </p:cNvPr>
          <p:cNvGrpSpPr/>
          <p:nvPr/>
        </p:nvGrpSpPr>
        <p:grpSpPr>
          <a:xfrm>
            <a:off x="431801" y="-166997"/>
            <a:ext cx="11905342" cy="7250049"/>
            <a:chOff x="431801" y="-166997"/>
            <a:chExt cx="11905342" cy="7250049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5CD91A7A-9F4E-4BDB-A48B-42FCBACFD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3094285" y="-2494643"/>
              <a:ext cx="6580373" cy="11905342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8CCC3971-525B-47A7-B29B-9640E6113A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50591" y="-2385787"/>
              <a:ext cx="7250049" cy="11687630"/>
            </a:xfrm>
            <a:prstGeom prst="rect">
              <a:avLst/>
            </a:prstGeom>
          </p:spPr>
        </p:pic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2A746DA0-EB63-477E-A665-9F4C803A21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5437">
            <a:off x="3994" y="4930118"/>
            <a:ext cx="1590229" cy="191588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41BE4FDA-33CE-475E-BB2A-67663E671F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0593">
            <a:off x="9552526" y="3864069"/>
            <a:ext cx="2805575" cy="309562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0DCEAFE2-4C36-4223-85C4-43B0E2BFB4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5469">
            <a:off x="289392" y="244757"/>
            <a:ext cx="839280" cy="80141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8A50B9A-150B-4460-8CCE-CD4E827783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429" y="110694"/>
            <a:ext cx="1266825" cy="146380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B21A8BD1-8847-413F-A6A9-5E6556B48588}"/>
              </a:ext>
            </a:extLst>
          </p:cNvPr>
          <p:cNvGrpSpPr/>
          <p:nvPr/>
        </p:nvGrpSpPr>
        <p:grpSpPr>
          <a:xfrm>
            <a:off x="1295400" y="1571624"/>
            <a:ext cx="10081625" cy="3186003"/>
            <a:chOff x="299504" y="1991447"/>
            <a:chExt cx="10081625" cy="4380777"/>
          </a:xfrm>
        </p:grpSpPr>
        <p:pic>
          <p:nvPicPr>
            <p:cNvPr id="22" name="Google Shape;1159;p23">
              <a:extLst>
                <a:ext uri="{FF2B5EF4-FFF2-40B4-BE49-F238E27FC236}">
                  <a16:creationId xmlns:a16="http://schemas.microsoft.com/office/drawing/2014/main" id="{9A760E78-D980-4300-AE78-5A0FD4AE860A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rcRect/>
            <a:stretch/>
          </p:blipFill>
          <p:spPr>
            <a:xfrm>
              <a:off x="299504" y="1991447"/>
              <a:ext cx="10081625" cy="438077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" name="Google Shape;1160;p23">
              <a:extLst>
                <a:ext uri="{FF2B5EF4-FFF2-40B4-BE49-F238E27FC236}">
                  <a16:creationId xmlns:a16="http://schemas.microsoft.com/office/drawing/2014/main" id="{C447AF84-BEBC-4601-A008-F6AAFDF8EAF1}"/>
                </a:ext>
              </a:extLst>
            </p:cNvPr>
            <p:cNvSpPr/>
            <p:nvPr/>
          </p:nvSpPr>
          <p:spPr>
            <a:xfrm>
              <a:off x="671614" y="2439072"/>
              <a:ext cx="8849359" cy="28353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914400" marR="0" lvl="1" indent="-457200" algn="just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Wingdings" panose="05000000000000000000" pitchFamily="2" charset="2"/>
                <a:buChar char="§"/>
                <a:tabLst/>
                <a:defRPr/>
              </a:pPr>
              <a:r>
                <a:rPr lang="vi-VN" sz="3200" i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Lựa chọn việc em có thể làm cùng người thân để </a:t>
              </a:r>
              <a:r>
                <a:rPr lang="vi-VN" sz="3200" b="1" i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“nhà là tổ ấm”.</a:t>
              </a:r>
              <a:endParaRPr lang="en-US" sz="32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  <a:p>
              <a:pPr marL="914400" marR="0" lvl="1" indent="-457200" algn="just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Wingdings" panose="05000000000000000000" pitchFamily="2" charset="2"/>
                <a:buChar char="§"/>
                <a:tabLst/>
                <a:defRPr/>
              </a:pPr>
              <a:r>
                <a:rPr lang="vi-VN" sz="3200" i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Đừng quên ngắm nhìn ngôi nhà thân yêu của mình sau khi được lau dọn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21893882-EA0B-44C2-8152-87E1BBF2D3D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24286" y="673180"/>
            <a:ext cx="3200677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26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DB8CD55-C154-49F8-8C2D-B3B48B2AA4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1262068F-6AF3-46D8-AC5D-3DCAA2D97414}"/>
              </a:ext>
            </a:extLst>
          </p:cNvPr>
          <p:cNvGrpSpPr/>
          <p:nvPr/>
        </p:nvGrpSpPr>
        <p:grpSpPr>
          <a:xfrm>
            <a:off x="431801" y="-166997"/>
            <a:ext cx="11905342" cy="7250049"/>
            <a:chOff x="431801" y="-166997"/>
            <a:chExt cx="11905342" cy="7250049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B91DD3B-FD13-4E8F-B4F0-8671094D1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3094285" y="-2494643"/>
              <a:ext cx="6580373" cy="11905342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C67F61E9-FA8C-463F-B7EE-BBDE8B4DF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50591" y="-2385787"/>
              <a:ext cx="7250049" cy="11687630"/>
            </a:xfrm>
            <a:prstGeom prst="rect">
              <a:avLst/>
            </a:prstGeom>
          </p:spPr>
        </p:pic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431E356A-FB1A-44E6-B91D-DCD3CBBA04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8804">
            <a:off x="9665508" y="4169985"/>
            <a:ext cx="2697499" cy="276943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23B4D06-4949-4E4F-B796-27A958D841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614"/>
            <a:ext cx="2481943" cy="285940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B582B64-CF5B-4D8C-A62B-588EAF3483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5437">
            <a:off x="325949" y="4758038"/>
            <a:ext cx="1590229" cy="191588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125DB28-45C7-4840-A651-379CF974E0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797" y="14858"/>
            <a:ext cx="1266825" cy="14638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FD1BE78-3674-4DD3-8F05-5278AF40D4F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59093" y="2054993"/>
            <a:ext cx="8407113" cy="278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27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DB8CD55-C154-49F8-8C2D-B3B48B2AA4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1262068F-6AF3-46D8-AC5D-3DCAA2D97414}"/>
              </a:ext>
            </a:extLst>
          </p:cNvPr>
          <p:cNvGrpSpPr/>
          <p:nvPr/>
        </p:nvGrpSpPr>
        <p:grpSpPr>
          <a:xfrm>
            <a:off x="431801" y="-166997"/>
            <a:ext cx="11905342" cy="7250049"/>
            <a:chOff x="431801" y="-166997"/>
            <a:chExt cx="11905342" cy="7250049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B91DD3B-FD13-4E8F-B4F0-8671094D1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3094285" y="-2494643"/>
              <a:ext cx="6580373" cy="11905342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C67F61E9-FA8C-463F-B7EE-BBDE8B4DF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50591" y="-2385787"/>
              <a:ext cx="7250049" cy="11687630"/>
            </a:xfrm>
            <a:prstGeom prst="rect">
              <a:avLst/>
            </a:prstGeom>
          </p:spPr>
        </p:pic>
      </p:grpSp>
      <p:pic>
        <p:nvPicPr>
          <p:cNvPr id="28" name="图片 5">
            <a:extLst>
              <a:ext uri="{FF2B5EF4-FFF2-40B4-BE49-F238E27FC236}">
                <a16:creationId xmlns:a16="http://schemas.microsoft.com/office/drawing/2014/main" id="{29D0AD5C-6B18-41CC-8B45-5256C704D90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2438400"/>
            <a:ext cx="5355081" cy="44196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1547DAF-83AE-4DE9-BD0A-E349EB04AA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2343" y="805374"/>
            <a:ext cx="9169657" cy="192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87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FBEA529-9A84-4015-968D-937C700CB9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14BFBCF3-1133-45DF-92CC-D5D0B5C1C323}"/>
              </a:ext>
            </a:extLst>
          </p:cNvPr>
          <p:cNvGrpSpPr/>
          <p:nvPr/>
        </p:nvGrpSpPr>
        <p:grpSpPr>
          <a:xfrm>
            <a:off x="-1" y="-123825"/>
            <a:ext cx="12337144" cy="7283079"/>
            <a:chOff x="-1" y="-76199"/>
            <a:chExt cx="12337144" cy="7235453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C6C847E-497A-4AF8-B56D-F458AFBC0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3094285" y="-2494643"/>
              <a:ext cx="6580373" cy="11905342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7B16398-C432-4E77-83FF-CB7D7EAFD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441988" y="-2518188"/>
              <a:ext cx="7235453" cy="12119432"/>
            </a:xfrm>
            <a:prstGeom prst="rect">
              <a:avLst/>
            </a:prstGeom>
          </p:spPr>
        </p:pic>
      </p:grpSp>
      <p:pic>
        <p:nvPicPr>
          <p:cNvPr id="14" name="图形 13">
            <a:extLst>
              <a:ext uri="{FF2B5EF4-FFF2-40B4-BE49-F238E27FC236}">
                <a16:creationId xmlns:a16="http://schemas.microsoft.com/office/drawing/2014/main" id="{71937146-2DCE-424E-A7BE-F3A98B6C63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07599" y="5095008"/>
            <a:ext cx="2111831" cy="1708099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6A9B0913-A439-4B97-9DFB-ED8B748697E9}"/>
              </a:ext>
            </a:extLst>
          </p:cNvPr>
          <p:cNvSpPr/>
          <p:nvPr/>
        </p:nvSpPr>
        <p:spPr>
          <a:xfrm>
            <a:off x="1471092" y="751363"/>
            <a:ext cx="93112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小考拉体" panose="02000503000000000000" pitchFamily="2" charset="-122"/>
                <a:cs typeface="Calibri" panose="020F0502020204030204" pitchFamily="34" charset="0"/>
              </a:rPr>
              <a:t>Đọc</a:t>
            </a:r>
            <a:r>
              <a:rPr lang="en-US" altLang="zh-CN" sz="4400" b="1" noProof="0" dirty="0">
                <a:solidFill>
                  <a:srgbClr val="002060"/>
                </a:solidFill>
                <a:latin typeface="Calibri" panose="020F0502020204030204" pitchFamily="34" charset="0"/>
                <a:ea typeface="小考拉体" panose="02000503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44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小考拉体" panose="02000503000000000000" pitchFamily="2" charset="-122"/>
                <a:cs typeface="Calibri" panose="020F0502020204030204" pitchFamily="34" charset="0"/>
              </a:rPr>
              <a:t>bài</a:t>
            </a:r>
            <a:r>
              <a:rPr lang="en-US" altLang="zh-CN" sz="4400" b="1" noProof="0" dirty="0">
                <a:solidFill>
                  <a:srgbClr val="002060"/>
                </a:solidFill>
                <a:latin typeface="Calibri" panose="020F0502020204030204" pitchFamily="34" charset="0"/>
                <a:ea typeface="小考拉体" panose="02000503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44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小考拉体" panose="02000503000000000000" pitchFamily="2" charset="-122"/>
                <a:cs typeface="Calibri" panose="020F0502020204030204" pitchFamily="34" charset="0"/>
              </a:rPr>
              <a:t>thơ</a:t>
            </a:r>
            <a:r>
              <a:rPr lang="en-US" altLang="zh-CN" sz="4400" b="1" noProof="0" dirty="0">
                <a:solidFill>
                  <a:srgbClr val="002060"/>
                </a:solidFill>
                <a:latin typeface="Calibri" panose="020F0502020204030204" pitchFamily="34" charset="0"/>
                <a:ea typeface="小考拉体" panose="02000503000000000000" pitchFamily="2" charset="-122"/>
                <a:cs typeface="Calibri" panose="020F0502020204030204" pitchFamily="34" charset="0"/>
              </a:rPr>
              <a:t> “</a:t>
            </a:r>
            <a:r>
              <a:rPr lang="en-US" altLang="zh-CN" sz="44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小考拉体" panose="02000503000000000000" pitchFamily="2" charset="-122"/>
                <a:cs typeface="Calibri" panose="020F0502020204030204" pitchFamily="34" charset="0"/>
              </a:rPr>
              <a:t>Tổ</a:t>
            </a:r>
            <a:r>
              <a:rPr lang="en-US" altLang="zh-CN" sz="4400" b="1" noProof="0" dirty="0">
                <a:solidFill>
                  <a:srgbClr val="002060"/>
                </a:solidFill>
                <a:latin typeface="Calibri" panose="020F0502020204030204" pitchFamily="34" charset="0"/>
                <a:ea typeface="小考拉体" panose="02000503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44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小考拉体" panose="02000503000000000000" pitchFamily="2" charset="-122"/>
                <a:cs typeface="Calibri" panose="020F0502020204030204" pitchFamily="34" charset="0"/>
              </a:rPr>
              <a:t>ấm</a:t>
            </a:r>
            <a:r>
              <a:rPr lang="en-US" altLang="zh-CN" sz="4400" b="1" noProof="0" dirty="0">
                <a:solidFill>
                  <a:srgbClr val="002060"/>
                </a:solidFill>
                <a:latin typeface="Calibri" panose="020F0502020204030204" pitchFamily="34" charset="0"/>
                <a:ea typeface="小考拉体" panose="02000503000000000000" pitchFamily="2" charset="-122"/>
                <a:cs typeface="Calibri" panose="020F0502020204030204" pitchFamily="34" charset="0"/>
              </a:rPr>
              <a:t>”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小考拉体" panose="02000503000000000000" pitchFamily="2" charset="-122"/>
              <a:cs typeface="Calibri" panose="020F0502020204030204" pitchFamily="34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50E2F026-5F5D-4D62-A186-5398E6AC9B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9" y="76982"/>
            <a:ext cx="1055624" cy="12197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FB06B0-05BE-4826-8671-C27ED5DE4E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33537" y="1885950"/>
            <a:ext cx="8796338" cy="289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76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DB8CD55-C154-49F8-8C2D-B3B48B2AA4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1262068F-6AF3-46D8-AC5D-3DCAA2D97414}"/>
              </a:ext>
            </a:extLst>
          </p:cNvPr>
          <p:cNvGrpSpPr/>
          <p:nvPr/>
        </p:nvGrpSpPr>
        <p:grpSpPr>
          <a:xfrm>
            <a:off x="431801" y="-166997"/>
            <a:ext cx="11905342" cy="7250049"/>
            <a:chOff x="431801" y="-166997"/>
            <a:chExt cx="11905342" cy="7250049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B91DD3B-FD13-4E8F-B4F0-8671094D1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3094285" y="-2494643"/>
              <a:ext cx="6580373" cy="11905342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C67F61E9-FA8C-463F-B7EE-BBDE8B4DF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50591" y="-2385787"/>
              <a:ext cx="7250049" cy="11687630"/>
            </a:xfrm>
            <a:prstGeom prst="rect">
              <a:avLst/>
            </a:prstGeom>
          </p:spPr>
        </p:pic>
      </p:grpSp>
      <p:pic>
        <p:nvPicPr>
          <p:cNvPr id="28" name="图片 5">
            <a:extLst>
              <a:ext uri="{FF2B5EF4-FFF2-40B4-BE49-F238E27FC236}">
                <a16:creationId xmlns:a16="http://schemas.microsoft.com/office/drawing/2014/main" id="{29D0AD5C-6B18-41CC-8B45-5256C704D90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2438400"/>
            <a:ext cx="5355081" cy="4419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8422C1-DB5F-417C-9C5D-12687FF74F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39229" y="1207321"/>
            <a:ext cx="7827942" cy="15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32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FBEA529-9A84-4015-968D-937C700CB9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14BFBCF3-1133-45DF-92CC-D5D0B5C1C323}"/>
              </a:ext>
            </a:extLst>
          </p:cNvPr>
          <p:cNvGrpSpPr/>
          <p:nvPr/>
        </p:nvGrpSpPr>
        <p:grpSpPr>
          <a:xfrm>
            <a:off x="-1" y="-76199"/>
            <a:ext cx="12337144" cy="7235453"/>
            <a:chOff x="-1" y="-76199"/>
            <a:chExt cx="12337144" cy="7235453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C6C847E-497A-4AF8-B56D-F458AFBC0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3094285" y="-2494643"/>
              <a:ext cx="6580373" cy="11905342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7B16398-C432-4E77-83FF-CB7D7EAFD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441988" y="-2518188"/>
              <a:ext cx="7235453" cy="12119432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7928EF9-2E09-446F-8FBE-CB1469874E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7278" y="726475"/>
            <a:ext cx="8967993" cy="2109399"/>
          </a:xfrm>
          <a:prstGeom prst="rect">
            <a:avLst/>
          </a:prstGeom>
        </p:spPr>
      </p:pic>
      <p:pic>
        <p:nvPicPr>
          <p:cNvPr id="285" name="Picture 28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FBC7E24-1A34-4D9F-BC96-92786872A0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695" y="1809745"/>
            <a:ext cx="4572009" cy="457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96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7AFFEDB-1E83-4424-A298-B54CB36695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F281E252-15FE-4A80-AC3E-1102A6C7BC68}"/>
              </a:ext>
            </a:extLst>
          </p:cNvPr>
          <p:cNvGrpSpPr/>
          <p:nvPr/>
        </p:nvGrpSpPr>
        <p:grpSpPr>
          <a:xfrm>
            <a:off x="431800" y="-166997"/>
            <a:ext cx="12255499" cy="7250049"/>
            <a:chOff x="431801" y="-166997"/>
            <a:chExt cx="11905342" cy="7250049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081D050F-D2D6-4187-9926-D8C5DF6307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3094285" y="-2494643"/>
              <a:ext cx="6580373" cy="1190534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CD194108-5F4A-4C33-AECB-8BBC058691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50591" y="-2385787"/>
              <a:ext cx="7250049" cy="11687630"/>
            </a:xfrm>
            <a:prstGeom prst="rect">
              <a:avLst/>
            </a:prstGeom>
          </p:spPr>
        </p:pic>
      </p:grpSp>
      <p:pic>
        <p:nvPicPr>
          <p:cNvPr id="26" name="图片 25">
            <a:extLst>
              <a:ext uri="{FF2B5EF4-FFF2-40B4-BE49-F238E27FC236}">
                <a16:creationId xmlns:a16="http://schemas.microsoft.com/office/drawing/2014/main" id="{E346E9A5-9A60-40D0-B353-2DDF5FBE71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377" y="5029469"/>
            <a:ext cx="1443873" cy="1718746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D10F7F55-3767-476E-993A-68CA99BEF9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5437">
            <a:off x="490521" y="70052"/>
            <a:ext cx="1590229" cy="1915887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0B2FF29C-CCFB-4DDA-9F0A-04F8C53C2A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797" y="-57212"/>
            <a:ext cx="1266825" cy="14638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9651F7F-5DB7-4C79-A972-15285BC60E5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97362" y="769011"/>
            <a:ext cx="3091068" cy="101591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D3B6ECE-03C8-48FC-9576-A1FB27C89F7D}"/>
              </a:ext>
            </a:extLst>
          </p:cNvPr>
          <p:cNvSpPr txBox="1"/>
          <p:nvPr/>
        </p:nvSpPr>
        <p:spPr>
          <a:xfrm>
            <a:off x="920195" y="1842073"/>
            <a:ext cx="10349564" cy="644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30000"/>
              </a:lnSpc>
              <a:buFontTx/>
              <a:buChar char="-"/>
            </a:pP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sinh</a:t>
            </a:r>
            <a:r>
              <a:rPr lang="vi-VN" sz="3000" dirty="0">
                <a:latin typeface="Calibri" panose="020F0502020204030204" pitchFamily="34" charset="0"/>
                <a:cs typeface="Calibri" panose="020F0502020204030204" pitchFamily="34" charset="0"/>
              </a:rPr>
              <a:t> kết thành từng nhóm. 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EC20787-6D13-4196-B52A-DEA721375AB2}"/>
              </a:ext>
            </a:extLst>
          </p:cNvPr>
          <p:cNvGrpSpPr/>
          <p:nvPr/>
        </p:nvGrpSpPr>
        <p:grpSpPr>
          <a:xfrm>
            <a:off x="8543924" y="2378958"/>
            <a:ext cx="3286993" cy="3097917"/>
            <a:chOff x="3906736" y="2197503"/>
            <a:chExt cx="4073723" cy="4073723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87706EF-B4C1-4170-ADC0-8D2BCF0A4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906736" y="2197503"/>
              <a:ext cx="4073723" cy="4073723"/>
            </a:xfrm>
            <a:prstGeom prst="rect">
              <a:avLst/>
            </a:prstGeom>
          </p:spPr>
        </p:pic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00F32BB1-368C-4736-B4C2-2514EA60C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5497810" y="3356436"/>
              <a:ext cx="891573" cy="1358588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1191C21-1744-4021-B8FB-A4FDDC56CADB}"/>
              </a:ext>
            </a:extLst>
          </p:cNvPr>
          <p:cNvSpPr txBox="1"/>
          <p:nvPr/>
        </p:nvSpPr>
        <p:spPr>
          <a:xfrm>
            <a:off x="939245" y="2642173"/>
            <a:ext cx="7690405" cy="3044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30000"/>
              </a:lnSpc>
              <a:buFontTx/>
              <a:buChar char="-"/>
            </a:pPr>
            <a:r>
              <a:rPr lang="vi-VN" sz="3000" dirty="0">
                <a:latin typeface="Calibri" panose="020F0502020204030204" pitchFamily="34" charset="0"/>
                <a:cs typeface="Calibri" panose="020F0502020204030204" pitchFamily="34" charset="0"/>
              </a:rPr>
              <a:t>Những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vi-VN" sz="3000" dirty="0">
                <a:latin typeface="Calibri" panose="020F0502020204030204" pitchFamily="34" charset="0"/>
                <a:cs typeface="Calibri" panose="020F0502020204030204" pitchFamily="34" charset="0"/>
              </a:rPr>
              <a:t> ở vòng ngoài nắm tay nhau thể hiện ngôi nhà bao bọc; bên trong là chủ nhà.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lnSpc>
                <a:spcPct val="130000"/>
              </a:lnSpc>
              <a:buFontTx/>
              <a:buChar char="-"/>
            </a:pPr>
            <a:r>
              <a:rPr lang="vi-VN" sz="3000" dirty="0">
                <a:latin typeface="Calibri" panose="020F0502020204030204" pitchFamily="34" charset="0"/>
                <a:cs typeface="Calibri" panose="020F0502020204030204" pitchFamily="34" charset="0"/>
              </a:rPr>
              <a:t>Mỗi nhóm lựa chọn thể hiện bằng động tác cơ thể một công việc nhà để các nhóm khác đoán 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25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FBEA529-9A84-4015-968D-937C700CB9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14BFBCF3-1133-45DF-92CC-D5D0B5C1C323}"/>
              </a:ext>
            </a:extLst>
          </p:cNvPr>
          <p:cNvGrpSpPr/>
          <p:nvPr/>
        </p:nvGrpSpPr>
        <p:grpSpPr>
          <a:xfrm>
            <a:off x="-1" y="-76199"/>
            <a:ext cx="12337144" cy="7235453"/>
            <a:chOff x="-1" y="-76199"/>
            <a:chExt cx="12337144" cy="7235453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C6C847E-497A-4AF8-B56D-F458AFBC0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3094285" y="-2494643"/>
              <a:ext cx="6580373" cy="11905342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7B16398-C432-4E77-83FF-CB7D7EAFD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441988" y="-2518188"/>
              <a:ext cx="7235453" cy="12119432"/>
            </a:xfrm>
            <a:prstGeom prst="rect">
              <a:avLst/>
            </a:prstGeom>
          </p:spPr>
        </p:pic>
      </p:grpSp>
      <p:pic>
        <p:nvPicPr>
          <p:cNvPr id="14" name="图形 13">
            <a:extLst>
              <a:ext uri="{FF2B5EF4-FFF2-40B4-BE49-F238E27FC236}">
                <a16:creationId xmlns:a16="http://schemas.microsoft.com/office/drawing/2014/main" id="{71937146-2DCE-424E-A7BE-F3A98B6C63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51851" y="5130800"/>
            <a:ext cx="2067579" cy="167230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50E2F026-5F5D-4D62-A186-5398E6AC9B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9" y="76982"/>
            <a:ext cx="1055624" cy="1219761"/>
          </a:xfrm>
          <a:prstGeom prst="rect">
            <a:avLst/>
          </a:prstGeom>
        </p:spPr>
      </p:pic>
      <p:pic>
        <p:nvPicPr>
          <p:cNvPr id="3" name="图形 2">
            <a:extLst>
              <a:ext uri="{FF2B5EF4-FFF2-40B4-BE49-F238E27FC236}">
                <a16:creationId xmlns:a16="http://schemas.microsoft.com/office/drawing/2014/main" id="{9A5CF542-EECD-4086-B2DA-2B2B169086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85964" y="2176121"/>
            <a:ext cx="4040894" cy="3324059"/>
          </a:xfrm>
          <a:prstGeom prst="rect">
            <a:avLst/>
          </a:prstGeom>
        </p:spPr>
      </p:pic>
      <p:grpSp>
        <p:nvGrpSpPr>
          <p:cNvPr id="19" name="组合 18">
            <a:extLst>
              <a:ext uri="{FF2B5EF4-FFF2-40B4-BE49-F238E27FC236}">
                <a16:creationId xmlns:a16="http://schemas.microsoft.com/office/drawing/2014/main" id="{2A45F4DD-73C9-4A9B-8E8E-C463FF23397D}"/>
              </a:ext>
            </a:extLst>
          </p:cNvPr>
          <p:cNvGrpSpPr/>
          <p:nvPr/>
        </p:nvGrpSpPr>
        <p:grpSpPr>
          <a:xfrm>
            <a:off x="5200854" y="1415260"/>
            <a:ext cx="5630612" cy="2092361"/>
            <a:chOff x="1317" y="3053"/>
            <a:chExt cx="16681" cy="3688"/>
          </a:xfrm>
        </p:grpSpPr>
        <p:grpSp>
          <p:nvGrpSpPr>
            <p:cNvPr id="21" name="组合 15">
              <a:extLst>
                <a:ext uri="{FF2B5EF4-FFF2-40B4-BE49-F238E27FC236}">
                  <a16:creationId xmlns:a16="http://schemas.microsoft.com/office/drawing/2014/main" id="{451F900D-0C57-4580-A4DB-71BCA47268AC}"/>
                </a:ext>
              </a:extLst>
            </p:cNvPr>
            <p:cNvGrpSpPr/>
            <p:nvPr/>
          </p:nvGrpSpPr>
          <p:grpSpPr>
            <a:xfrm>
              <a:off x="1317" y="3053"/>
              <a:ext cx="16681" cy="3688"/>
              <a:chOff x="1020" y="2328"/>
              <a:chExt cx="11012" cy="7599"/>
            </a:xfrm>
          </p:grpSpPr>
          <p:sp>
            <p:nvSpPr>
              <p:cNvPr id="23" name="圆角矩形 14">
                <a:extLst>
                  <a:ext uri="{FF2B5EF4-FFF2-40B4-BE49-F238E27FC236}">
                    <a16:creationId xmlns:a16="http://schemas.microsoft.com/office/drawing/2014/main" id="{B5A53EE5-FC3C-4C1A-95E1-87D457E3CC8F}"/>
                  </a:ext>
                </a:extLst>
              </p:cNvPr>
              <p:cNvSpPr/>
              <p:nvPr/>
            </p:nvSpPr>
            <p:spPr>
              <a:xfrm>
                <a:off x="1220" y="2481"/>
                <a:ext cx="10812" cy="7446"/>
              </a:xfrm>
              <a:prstGeom prst="roundRect">
                <a:avLst/>
              </a:prstGeom>
              <a:solidFill>
                <a:srgbClr val="03C400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5F7700"/>
                  </a:solidFill>
                </a:endParaRPr>
              </a:p>
            </p:txBody>
          </p:sp>
          <p:sp>
            <p:nvSpPr>
              <p:cNvPr id="24" name="圆角矩形 13">
                <a:extLst>
                  <a:ext uri="{FF2B5EF4-FFF2-40B4-BE49-F238E27FC236}">
                    <a16:creationId xmlns:a16="http://schemas.microsoft.com/office/drawing/2014/main" id="{CA042397-9BD3-4E86-8229-F124D51FC2AC}"/>
                  </a:ext>
                </a:extLst>
              </p:cNvPr>
              <p:cNvSpPr/>
              <p:nvPr/>
            </p:nvSpPr>
            <p:spPr>
              <a:xfrm>
                <a:off x="1020" y="2328"/>
                <a:ext cx="10812" cy="7120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</p:grpSp>
        <p:sp>
          <p:nvSpPr>
            <p:cNvPr id="22" name="文本框 17">
              <a:extLst>
                <a:ext uri="{FF2B5EF4-FFF2-40B4-BE49-F238E27FC236}">
                  <a16:creationId xmlns:a16="http://schemas.microsoft.com/office/drawing/2014/main" id="{5FB7479B-9560-49C7-9FD0-4D0DE203F2CF}"/>
                </a:ext>
              </a:extLst>
            </p:cNvPr>
            <p:cNvSpPr txBox="1"/>
            <p:nvPr/>
          </p:nvSpPr>
          <p:spPr>
            <a:xfrm>
              <a:off x="1853" y="3391"/>
              <a:ext cx="15842" cy="2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en-US" sz="34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Ngôi</a:t>
              </a:r>
              <a:r>
                <a:rPr lang="en-US" sz="3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 </a:t>
              </a:r>
              <a:r>
                <a:rPr lang="en-US" sz="34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nhà</a:t>
              </a:r>
              <a:r>
                <a:rPr lang="en-US" sz="3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 </a:t>
              </a:r>
              <a:r>
                <a:rPr lang="en-US" sz="34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là</a:t>
              </a:r>
              <a:r>
                <a:rPr lang="en-US" sz="3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 </a:t>
              </a:r>
              <a:r>
                <a:rPr lang="en-US" sz="34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tổ</a:t>
              </a:r>
              <a:r>
                <a:rPr lang="en-US" sz="3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 </a:t>
              </a:r>
              <a:r>
                <a:rPr lang="en-US" sz="34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ấm</a:t>
              </a:r>
              <a:r>
                <a:rPr lang="en-US" sz="3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 </a:t>
              </a:r>
              <a:r>
                <a:rPr lang="en-US" sz="34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của</a:t>
              </a:r>
              <a:r>
                <a:rPr lang="en-US" sz="3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 </a:t>
              </a:r>
              <a:r>
                <a:rPr lang="en-US" sz="34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chúng</a:t>
              </a:r>
              <a:r>
                <a:rPr lang="en-US" sz="3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 ta, </a:t>
              </a:r>
              <a:r>
                <a:rPr lang="en-US" sz="34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luôn</a:t>
              </a:r>
              <a:r>
                <a:rPr lang="en-US" sz="3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 </a:t>
              </a:r>
              <a:r>
                <a:rPr lang="en-US" sz="34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cần</a:t>
              </a:r>
              <a:r>
                <a:rPr lang="en-US" sz="3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 ta </a:t>
              </a:r>
              <a:r>
                <a:rPr lang="en-US" sz="34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chăm</a:t>
              </a:r>
              <a:r>
                <a:rPr lang="en-US" sz="3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 </a:t>
              </a:r>
              <a:r>
                <a:rPr lang="en-US" sz="34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sóc</a:t>
              </a:r>
              <a:r>
                <a:rPr lang="en-US" sz="3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 </a:t>
              </a:r>
              <a:r>
                <a:rPr lang="en-US" sz="34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mỗi</a:t>
              </a:r>
              <a:r>
                <a:rPr lang="en-US" sz="3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 </a:t>
              </a:r>
              <a:r>
                <a:rPr lang="en-US" sz="34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ngày</a:t>
              </a:r>
              <a:endParaRPr lang="en-US" sz="3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251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DB8CD55-C154-49F8-8C2D-B3B48B2AA4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1262068F-6AF3-46D8-AC5D-3DCAA2D97414}"/>
              </a:ext>
            </a:extLst>
          </p:cNvPr>
          <p:cNvGrpSpPr/>
          <p:nvPr/>
        </p:nvGrpSpPr>
        <p:grpSpPr>
          <a:xfrm>
            <a:off x="431801" y="-166997"/>
            <a:ext cx="11905342" cy="7250049"/>
            <a:chOff x="431801" y="-166997"/>
            <a:chExt cx="11905342" cy="7250049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B91DD3B-FD13-4E8F-B4F0-8671094D1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3094285" y="-2494643"/>
              <a:ext cx="6580373" cy="11905342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C67F61E9-FA8C-463F-B7EE-BBDE8B4DF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50591" y="-2385787"/>
              <a:ext cx="7250049" cy="11687630"/>
            </a:xfrm>
            <a:prstGeom prst="rect">
              <a:avLst/>
            </a:prstGeom>
          </p:spPr>
        </p:pic>
      </p:grpSp>
      <p:pic>
        <p:nvPicPr>
          <p:cNvPr id="28" name="图片 5">
            <a:extLst>
              <a:ext uri="{FF2B5EF4-FFF2-40B4-BE49-F238E27FC236}">
                <a16:creationId xmlns:a16="http://schemas.microsoft.com/office/drawing/2014/main" id="{29D0AD5C-6B18-41CC-8B45-5256C704D90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2438400"/>
            <a:ext cx="5355081" cy="4419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D2DB7F-BBC9-4866-ACD3-76C69A5E8A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9333" y="1382586"/>
            <a:ext cx="6352583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03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DB8CD55-C154-49F8-8C2D-B3B48B2AA4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1262068F-6AF3-46D8-AC5D-3DCAA2D97414}"/>
              </a:ext>
            </a:extLst>
          </p:cNvPr>
          <p:cNvGrpSpPr/>
          <p:nvPr/>
        </p:nvGrpSpPr>
        <p:grpSpPr>
          <a:xfrm>
            <a:off x="431801" y="-166997"/>
            <a:ext cx="11905342" cy="7250049"/>
            <a:chOff x="431801" y="-166997"/>
            <a:chExt cx="11905342" cy="7250049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B91DD3B-FD13-4E8F-B4F0-8671094D1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3094285" y="-2494643"/>
              <a:ext cx="6580373" cy="11905342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C67F61E9-FA8C-463F-B7EE-BBDE8B4DF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50591" y="-2385787"/>
              <a:ext cx="7250049" cy="11687630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6ED640A7-F81D-470D-B3DA-CC49EDE30A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430" y="2390775"/>
            <a:ext cx="3613331" cy="293396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7299981-C2D5-4CCD-BCAD-1ACF1B3E9FEB}"/>
              </a:ext>
            </a:extLst>
          </p:cNvPr>
          <p:cNvGrpSpPr/>
          <p:nvPr/>
        </p:nvGrpSpPr>
        <p:grpSpPr>
          <a:xfrm>
            <a:off x="962024" y="264160"/>
            <a:ext cx="10658475" cy="631190"/>
            <a:chOff x="4144021" y="1484380"/>
            <a:chExt cx="7574794" cy="484022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DD0C092-4BA7-40AD-AD3D-F7D66D15A16C}"/>
                </a:ext>
              </a:extLst>
            </p:cNvPr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13" name="Rectangle: Diagonal Corners Rounded 12">
                <a:extLst>
                  <a:ext uri="{FF2B5EF4-FFF2-40B4-BE49-F238E27FC236}">
                    <a16:creationId xmlns:a16="http://schemas.microsoft.com/office/drawing/2014/main" id="{32B97047-E350-4BF9-B50D-543D494128D1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Rectangle: Diagonal Corners Rounded 30">
                <a:extLst>
                  <a:ext uri="{FF2B5EF4-FFF2-40B4-BE49-F238E27FC236}">
                    <a16:creationId xmlns:a16="http://schemas.microsoft.com/office/drawing/2014/main" id="{1DF0EBF9-8F29-4F7F-816A-B5447646C09A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CA447DF-D9B7-4FC0-8FEA-7DA2E28B424C}"/>
                </a:ext>
              </a:extLst>
            </p:cNvPr>
            <p:cNvSpPr txBox="1"/>
            <p:nvPr/>
          </p:nvSpPr>
          <p:spPr>
            <a:xfrm>
              <a:off x="4357395" y="1624006"/>
              <a:ext cx="7168930" cy="44061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Chia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sẻ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điều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thích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nhất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ở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ngôi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mình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</a:p>
          </p:txBody>
        </p:sp>
      </p:grpSp>
      <p:sp>
        <p:nvSpPr>
          <p:cNvPr id="15" name="Speech Bubble: Rectangle with Corners Rounded 4">
            <a:extLst>
              <a:ext uri="{FF2B5EF4-FFF2-40B4-BE49-F238E27FC236}">
                <a16:creationId xmlns:a16="http://schemas.microsoft.com/office/drawing/2014/main" id="{2AFC0ECE-540D-4647-96BF-136BA1E9A1D8}"/>
              </a:ext>
            </a:extLst>
          </p:cNvPr>
          <p:cNvSpPr/>
          <p:nvPr/>
        </p:nvSpPr>
        <p:spPr>
          <a:xfrm flipH="1">
            <a:off x="3526786" y="1235185"/>
            <a:ext cx="5741038" cy="119369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đang tưởng tượng đến góc nào?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Speech Bubble: Rectangle with Corners Rounded 4">
            <a:extLst>
              <a:ext uri="{FF2B5EF4-FFF2-40B4-BE49-F238E27FC236}">
                <a16:creationId xmlns:a16="http://schemas.microsoft.com/office/drawing/2014/main" id="{9F42844D-DD07-48CC-90E8-F32A533200FA}"/>
              </a:ext>
            </a:extLst>
          </p:cNvPr>
          <p:cNvSpPr/>
          <p:nvPr/>
        </p:nvSpPr>
        <p:spPr>
          <a:xfrm flipH="1">
            <a:off x="3822061" y="2835385"/>
            <a:ext cx="5750564" cy="109844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Góc đó có gì mà em thích?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Speech Bubble: Rectangle with Corners Rounded 4">
            <a:extLst>
              <a:ext uri="{FF2B5EF4-FFF2-40B4-BE49-F238E27FC236}">
                <a16:creationId xmlns:a16="http://schemas.microsoft.com/office/drawing/2014/main" id="{85ADAFCB-2CA8-438C-86EF-70BBA3C30110}"/>
              </a:ext>
            </a:extLst>
          </p:cNvPr>
          <p:cNvSpPr/>
          <p:nvPr/>
        </p:nvSpPr>
        <p:spPr>
          <a:xfrm flipH="1">
            <a:off x="3860161" y="4292710"/>
            <a:ext cx="6283964" cy="119369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 ở đó em cảm thấy thế nào?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88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199</Words>
  <Application>Microsoft Office PowerPoint</Application>
  <PresentationFormat>Widescreen</PresentationFormat>
  <Paragraphs>27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等线</vt:lpstr>
      <vt:lpstr>Aptos</vt:lpstr>
      <vt:lpstr>Aptos Display</vt:lpstr>
      <vt:lpstr>Arial</vt:lpstr>
      <vt:lpstr>Calibri</vt:lpstr>
      <vt:lpstr>Georgia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1</cp:revision>
  <dcterms:created xsi:type="dcterms:W3CDTF">2024-12-13T10:48:44Z</dcterms:created>
  <dcterms:modified xsi:type="dcterms:W3CDTF">2024-12-13T10:50:10Z</dcterms:modified>
</cp:coreProperties>
</file>