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97" r:id="rId2"/>
    <p:sldId id="401" r:id="rId3"/>
    <p:sldId id="367" r:id="rId4"/>
    <p:sldId id="402" r:id="rId5"/>
    <p:sldId id="370" r:id="rId6"/>
    <p:sldId id="373" r:id="rId7"/>
    <p:sldId id="375" r:id="rId8"/>
    <p:sldId id="3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36F-3424-4CFC-8E49-6E20019B100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CD3F-2183-41D3-A978-847ACB28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3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604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7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916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906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0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7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591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12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41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70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779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35664" y="-57263"/>
            <a:ext cx="12199716" cy="684945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27824" y="1691229"/>
            <a:ext cx="5383369" cy="10045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E7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E763D-7C32-407C-AF2A-40A412DA8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002" y="3007050"/>
            <a:ext cx="8367015" cy="113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2EF65-A154-44AF-90B3-9A49D2975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715" y="4136382"/>
            <a:ext cx="8510754" cy="2048434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DEADD31-555B-F28A-1D13-8F11DC9B9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07" y="65804"/>
            <a:ext cx="1844528" cy="1740301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5DC6F455-3E0C-B530-687E-B5A7560CDCEC}"/>
              </a:ext>
            </a:extLst>
          </p:cNvPr>
          <p:cNvSpPr txBox="1"/>
          <p:nvPr/>
        </p:nvSpPr>
        <p:spPr>
          <a:xfrm>
            <a:off x="2783907" y="436328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2869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2768957"/>
            <a:ext cx="7122017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KHÁM PHÁ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8789" y="549124"/>
            <a:ext cx="11887200" cy="6107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6438" y="135040"/>
            <a:ext cx="2717442" cy="82817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9169473" y="1127760"/>
            <a:ext cx="2893738" cy="2276795"/>
          </a:xfrm>
          <a:prstGeom prst="wedgeEllipseCallout">
            <a:avLst>
              <a:gd name="adj1" fmla="val 233"/>
              <a:gd name="adj2" fmla="val 64162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2038E-F5A2-4DA7-B206-609A7A50CDE0}"/>
              </a:ext>
            </a:extLst>
          </p:cNvPr>
          <p:cNvSpPr txBox="1"/>
          <p:nvPr/>
        </p:nvSpPr>
        <p:spPr>
          <a:xfrm>
            <a:off x="629920" y="1262128"/>
            <a:ext cx="809752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BBCD-8470-4BF9-B14F-9DAE0F7296FA}"/>
              </a:ext>
            </a:extLst>
          </p:cNvPr>
          <p:cNvSpPr txBox="1"/>
          <p:nvPr/>
        </p:nvSpPr>
        <p:spPr>
          <a:xfrm>
            <a:off x="807100" y="2568191"/>
            <a:ext cx="322072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C0F9F-C061-4F47-B508-44D9FB655AEB}"/>
              </a:ext>
            </a:extLst>
          </p:cNvPr>
          <p:cNvSpPr txBox="1"/>
          <p:nvPr/>
        </p:nvSpPr>
        <p:spPr>
          <a:xfrm>
            <a:off x="397119" y="3667518"/>
            <a:ext cx="1044104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Việt</a:t>
            </a: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D3D23E-5630-4946-B3B3-8110C482A697}"/>
              </a:ext>
            </a:extLst>
          </p:cNvPr>
          <p:cNvGrpSpPr/>
          <p:nvPr/>
        </p:nvGrpSpPr>
        <p:grpSpPr>
          <a:xfrm>
            <a:off x="1422400" y="3866303"/>
            <a:ext cx="985520" cy="289136"/>
            <a:chOff x="1635760" y="3834630"/>
            <a:chExt cx="781700" cy="2487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74125B-CE0C-43B4-8E54-58BDAF72ACDC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555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5A3202-FD82-4DC5-8B53-20FE4E068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690" y="3834630"/>
              <a:ext cx="0" cy="23640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291C06-E0F4-467C-87A6-522D3E11B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2A64C6-4509-4442-9C7A-0F2B686E0AB9}"/>
              </a:ext>
            </a:extLst>
          </p:cNvPr>
          <p:cNvSpPr txBox="1"/>
          <p:nvPr/>
        </p:nvSpPr>
        <p:spPr>
          <a:xfrm>
            <a:off x="1499809" y="3431338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A5C480-30D2-4EE3-B863-3985B5E41115}"/>
              </a:ext>
            </a:extLst>
          </p:cNvPr>
          <p:cNvSpPr txBox="1"/>
          <p:nvPr/>
        </p:nvSpPr>
        <p:spPr>
          <a:xfrm>
            <a:off x="382208" y="4497818"/>
            <a:ext cx="3220720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Mai: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A7310-CCEF-4C01-A3C2-4195072B3004}"/>
              </a:ext>
            </a:extLst>
          </p:cNvPr>
          <p:cNvGrpSpPr/>
          <p:nvPr/>
        </p:nvGrpSpPr>
        <p:grpSpPr>
          <a:xfrm>
            <a:off x="1425414" y="4711583"/>
            <a:ext cx="3885609" cy="302070"/>
            <a:chOff x="1441223" y="4701205"/>
            <a:chExt cx="3885609" cy="3020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543997-07B4-4C2A-8358-5D8F349BBCBE}"/>
                </a:ext>
              </a:extLst>
            </p:cNvPr>
            <p:cNvGrpSpPr/>
            <p:nvPr/>
          </p:nvGrpSpPr>
          <p:grpSpPr>
            <a:xfrm>
              <a:off x="1441223" y="4701205"/>
              <a:ext cx="985520" cy="289136"/>
              <a:chOff x="1635760" y="3834630"/>
              <a:chExt cx="781700" cy="24872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2F0E5CB-0643-4591-B060-FDBFB777B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B0F7FF-592F-4FFF-BE3D-54189CD58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0E8FC88-747E-473A-91BE-266E6D00B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D91411-A1A2-4E19-B5E0-D167F18D7C72}"/>
                </a:ext>
              </a:extLst>
            </p:cNvPr>
            <p:cNvGrpSpPr/>
            <p:nvPr/>
          </p:nvGrpSpPr>
          <p:grpSpPr>
            <a:xfrm>
              <a:off x="2407920" y="4701205"/>
              <a:ext cx="985520" cy="289136"/>
              <a:chOff x="1635760" y="3834630"/>
              <a:chExt cx="781700" cy="24872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624584E-B258-4513-ADF7-82D4518B2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D7A0CB1-D748-4158-BEDE-CA613AA64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107A164-13DF-4443-AAE4-96112344C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382934-4A9D-4E54-9FBE-1F5AAAD8D058}"/>
                </a:ext>
              </a:extLst>
            </p:cNvPr>
            <p:cNvGrpSpPr/>
            <p:nvPr/>
          </p:nvGrpSpPr>
          <p:grpSpPr>
            <a:xfrm>
              <a:off x="3374616" y="4707672"/>
              <a:ext cx="985520" cy="289136"/>
              <a:chOff x="1635760" y="3834630"/>
              <a:chExt cx="781700" cy="24872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B7AD948-1EF9-42E7-A0BB-7D0586230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843C054-F1A5-4AE5-A4A3-BF779FFB1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47B9FE-7123-462B-88AC-C8526AFD5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F3F42E-4B8D-4D73-8127-041B4B5CDBD0}"/>
                </a:ext>
              </a:extLst>
            </p:cNvPr>
            <p:cNvGrpSpPr/>
            <p:nvPr/>
          </p:nvGrpSpPr>
          <p:grpSpPr>
            <a:xfrm>
              <a:off x="4341312" y="4714139"/>
              <a:ext cx="985520" cy="289136"/>
              <a:chOff x="1635760" y="3834630"/>
              <a:chExt cx="781700" cy="24872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BF5BEBA-44ED-401A-A4C0-7F2A7CEA4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760" y="3964555"/>
                <a:ext cx="781700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1FD218-15B6-4961-892E-3109131F4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690" y="3834630"/>
                <a:ext cx="0" cy="23640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CFDDAF8-F62E-4006-A557-4C6178B38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17460" y="3834630"/>
                <a:ext cx="0" cy="24872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B370DA-2F5F-4CBA-AA54-947B9E6872F4}"/>
              </a:ext>
            </a:extLst>
          </p:cNvPr>
          <p:cNvCxnSpPr>
            <a:cxnSpLocks/>
          </p:cNvCxnSpPr>
          <p:nvPr/>
        </p:nvCxnSpPr>
        <p:spPr>
          <a:xfrm flipH="1">
            <a:off x="1441223" y="4155439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15DFB6-6E00-40AB-838A-B77B5056735C}"/>
              </a:ext>
            </a:extLst>
          </p:cNvPr>
          <p:cNvCxnSpPr>
            <a:cxnSpLocks/>
          </p:cNvCxnSpPr>
          <p:nvPr/>
        </p:nvCxnSpPr>
        <p:spPr>
          <a:xfrm flipH="1">
            <a:off x="2418662" y="4190506"/>
            <a:ext cx="1" cy="523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Left Brace 54">
            <a:extLst>
              <a:ext uri="{FF2B5EF4-FFF2-40B4-BE49-F238E27FC236}">
                <a16:creationId xmlns:a16="http://schemas.microsoft.com/office/drawing/2014/main" id="{239CBDB4-4B4F-4ABE-B988-13D714CA026A}"/>
              </a:ext>
            </a:extLst>
          </p:cNvPr>
          <p:cNvSpPr/>
          <p:nvPr/>
        </p:nvSpPr>
        <p:spPr>
          <a:xfrm rot="16200000">
            <a:off x="3259405" y="3258946"/>
            <a:ext cx="291377" cy="3866786"/>
          </a:xfrm>
          <a:prstGeom prst="leftBrace">
            <a:avLst>
              <a:gd name="adj1" fmla="val 297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C8DE80-A387-4106-8FAC-2CA2ECBB78CA}"/>
              </a:ext>
            </a:extLst>
          </p:cNvPr>
          <p:cNvSpPr txBox="1"/>
          <p:nvPr/>
        </p:nvSpPr>
        <p:spPr>
          <a:xfrm>
            <a:off x="3042301" y="5364974"/>
            <a:ext cx="985519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2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40B8E11-B8D6-4201-A131-B2C084A84D93}"/>
              </a:ext>
            </a:extLst>
          </p:cNvPr>
          <p:cNvSpPr/>
          <p:nvPr/>
        </p:nvSpPr>
        <p:spPr>
          <a:xfrm>
            <a:off x="5527856" y="2971767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A8D3D9-B3F8-4BC7-AE3D-8187B654E7DA}"/>
              </a:ext>
            </a:extLst>
          </p:cNvPr>
          <p:cNvSpPr txBox="1"/>
          <p:nvPr/>
        </p:nvSpPr>
        <p:spPr>
          <a:xfrm>
            <a:off x="5546678" y="355176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AF2B2E-5BA2-4F7C-B69A-00C7C194B951}"/>
              </a:ext>
            </a:extLst>
          </p:cNvPr>
          <p:cNvSpPr txBox="1"/>
          <p:nvPr/>
        </p:nvSpPr>
        <p:spPr>
          <a:xfrm>
            <a:off x="5710228" y="4074217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x 4 = 24 (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08B55A-1428-4456-BBEC-4D5A25072F69}"/>
              </a:ext>
            </a:extLst>
          </p:cNvPr>
          <p:cNvSpPr txBox="1"/>
          <p:nvPr/>
        </p:nvSpPr>
        <p:spPr>
          <a:xfrm>
            <a:off x="6300312" y="4672958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24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quả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táo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9DF9D1-117D-441F-8D5E-2A9E98609165}"/>
              </a:ext>
            </a:extLst>
          </p:cNvPr>
          <p:cNvSpPr txBox="1"/>
          <p:nvPr/>
        </p:nvSpPr>
        <p:spPr>
          <a:xfrm>
            <a:off x="5747701" y="3035012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4" grpId="0"/>
      <p:bldP spid="16" grpId="0"/>
      <p:bldP spid="25" grpId="0"/>
      <p:bldP spid="27" grpId="0"/>
      <p:bldP spid="55" grpId="0" animBg="1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561" y="2767793"/>
            <a:ext cx="7122017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Hoạt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0" b="50377"/>
          <a:stretch/>
        </p:blipFill>
        <p:spPr>
          <a:xfrm>
            <a:off x="1786353" y="875762"/>
            <a:ext cx="3742495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8789" y="721218"/>
            <a:ext cx="11887200" cy="59355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77204" y="338729"/>
            <a:ext cx="3128299" cy="76497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8FD32F4-6BC1-41E2-A170-FC1E3B5F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05856"/>
              </p:ext>
            </p:extLst>
          </p:nvPr>
        </p:nvGraphicFramePr>
        <p:xfrm>
          <a:off x="522740" y="2082412"/>
          <a:ext cx="9227571" cy="2936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3420">
                  <a:extLst>
                    <a:ext uri="{9D8B030D-6E8A-4147-A177-3AD203B41FA5}">
                      <a16:colId xmlns:a16="http://schemas.microsoft.com/office/drawing/2014/main" val="215470985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49361014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64904819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05612499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01596524"/>
                    </a:ext>
                  </a:extLst>
                </a:gridCol>
                <a:gridCol w="961911">
                  <a:extLst>
                    <a:ext uri="{9D8B030D-6E8A-4147-A177-3AD203B41FA5}">
                      <a16:colId xmlns:a16="http://schemas.microsoft.com/office/drawing/2014/main" val="782592968"/>
                    </a:ext>
                  </a:extLst>
                </a:gridCol>
              </a:tblGrid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67856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71181"/>
                  </a:ext>
                </a:extLst>
              </a:tr>
              <a:tr h="8027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5724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ED529-5304-4F0E-B1D6-C85E1458F911}"/>
              </a:ext>
            </a:extLst>
          </p:cNvPr>
          <p:cNvSpPr/>
          <p:nvPr/>
        </p:nvSpPr>
        <p:spPr>
          <a:xfrm>
            <a:off x="586035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75A462-BEF1-4944-B6AE-7CBD6AD1167F}"/>
              </a:ext>
            </a:extLst>
          </p:cNvPr>
          <p:cNvSpPr/>
          <p:nvPr/>
        </p:nvSpPr>
        <p:spPr>
          <a:xfrm>
            <a:off x="5877382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AC0D86B-BEAA-4635-A738-97A063248E8F}"/>
              </a:ext>
            </a:extLst>
          </p:cNvPr>
          <p:cNvSpPr/>
          <p:nvPr/>
        </p:nvSpPr>
        <p:spPr>
          <a:xfrm>
            <a:off x="6906833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5FCD7D1-E988-4A2D-96C1-55FC2619B916}"/>
              </a:ext>
            </a:extLst>
          </p:cNvPr>
          <p:cNvSpPr/>
          <p:nvPr/>
        </p:nvSpPr>
        <p:spPr>
          <a:xfrm>
            <a:off x="6906833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729E57-00E7-4917-8736-D26D1E2EC4A4}"/>
              </a:ext>
            </a:extLst>
          </p:cNvPr>
          <p:cNvSpPr/>
          <p:nvPr/>
        </p:nvSpPr>
        <p:spPr>
          <a:xfrm>
            <a:off x="7899867" y="295688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AF23939-B9AC-4F07-A6C0-B38B2AD0B5F6}"/>
              </a:ext>
            </a:extLst>
          </p:cNvPr>
          <p:cNvSpPr/>
          <p:nvPr/>
        </p:nvSpPr>
        <p:spPr>
          <a:xfrm>
            <a:off x="789986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1AA8A6-DFAC-4249-A510-1D02AD80FD8C}"/>
              </a:ext>
            </a:extLst>
          </p:cNvPr>
          <p:cNvSpPr/>
          <p:nvPr/>
        </p:nvSpPr>
        <p:spPr>
          <a:xfrm>
            <a:off x="8909289" y="2955630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95453-F94F-48B7-A610-0A5F62F4E057}"/>
              </a:ext>
            </a:extLst>
          </p:cNvPr>
          <p:cNvSpPr/>
          <p:nvPr/>
        </p:nvSpPr>
        <p:spPr>
          <a:xfrm>
            <a:off x="8930607" y="4067414"/>
            <a:ext cx="762000" cy="4721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7479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sp>
        <p:nvSpPr>
          <p:cNvPr id="2" name="Oval 1"/>
          <p:cNvSpPr/>
          <p:nvPr/>
        </p:nvSpPr>
        <p:spPr>
          <a:xfrm>
            <a:off x="734096" y="515154"/>
            <a:ext cx="940157" cy="8757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124" y="515154"/>
            <a:ext cx="919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con 9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lần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con.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nay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tuổi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5E7576-100F-4050-AA0A-34D5F3BD695D}"/>
              </a:ext>
            </a:extLst>
          </p:cNvPr>
          <p:cNvCxnSpPr/>
          <p:nvPr/>
        </p:nvCxnSpPr>
        <p:spPr>
          <a:xfrm>
            <a:off x="3556000" y="982642"/>
            <a:ext cx="1737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CA616D-CD00-4E47-899D-1C576E1B9AA8}"/>
              </a:ext>
            </a:extLst>
          </p:cNvPr>
          <p:cNvCxnSpPr>
            <a:cxnSpLocks/>
          </p:cNvCxnSpPr>
          <p:nvPr/>
        </p:nvCxnSpPr>
        <p:spPr>
          <a:xfrm>
            <a:off x="5577840" y="962322"/>
            <a:ext cx="4409440" cy="2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E4E19E-44CC-44CD-8D69-5C9EC3C4D451}"/>
              </a:ext>
            </a:extLst>
          </p:cNvPr>
          <p:cNvCxnSpPr>
            <a:cxnSpLocks/>
          </p:cNvCxnSpPr>
          <p:nvPr/>
        </p:nvCxnSpPr>
        <p:spPr>
          <a:xfrm flipV="1">
            <a:off x="3373120" y="1450130"/>
            <a:ext cx="2991762" cy="17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7CA4FF-16FE-42E6-A3F9-3416651C84E9}"/>
              </a:ext>
            </a:extLst>
          </p:cNvPr>
          <p:cNvSpPr txBox="1"/>
          <p:nvPr/>
        </p:nvSpPr>
        <p:spPr>
          <a:xfrm>
            <a:off x="650240" y="2840496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Con: 9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33A815-9C8C-415A-94CC-694B236AABA6}"/>
              </a:ext>
            </a:extLst>
          </p:cNvPr>
          <p:cNvSpPr txBox="1"/>
          <p:nvPr/>
        </p:nvSpPr>
        <p:spPr>
          <a:xfrm>
            <a:off x="650240" y="3365099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gấp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lần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8D479-6FC4-4A18-B69D-AA359B138A80}"/>
              </a:ext>
            </a:extLst>
          </p:cNvPr>
          <p:cNvSpPr txBox="1"/>
          <p:nvPr/>
        </p:nvSpPr>
        <p:spPr>
          <a:xfrm>
            <a:off x="935119" y="232589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Tóm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tắt</a:t>
            </a:r>
            <a:r>
              <a:rPr lang="fr-FR" sz="24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en-US" sz="2400" b="1" i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E403D1-9F06-42AD-8085-A42E4A2BACEE}"/>
              </a:ext>
            </a:extLst>
          </p:cNvPr>
          <p:cNvSpPr txBox="1"/>
          <p:nvPr/>
        </p:nvSpPr>
        <p:spPr>
          <a:xfrm>
            <a:off x="650240" y="3995538"/>
            <a:ext cx="43688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....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CEEFC3-ED2B-4538-982A-891D345B34B7}"/>
              </a:ext>
            </a:extLst>
          </p:cNvPr>
          <p:cNvSpPr/>
          <p:nvPr/>
        </p:nvSpPr>
        <p:spPr>
          <a:xfrm>
            <a:off x="5006545" y="2325894"/>
            <a:ext cx="4134084" cy="247399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4AA887-2098-4268-B30B-CD6EDAEC9073}"/>
              </a:ext>
            </a:extLst>
          </p:cNvPr>
          <p:cNvSpPr txBox="1"/>
          <p:nvPr/>
        </p:nvSpPr>
        <p:spPr>
          <a:xfrm>
            <a:off x="5025367" y="2905893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hiện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nay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là: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CF30DC-2778-4044-BF9E-11C89457B9EA}"/>
              </a:ext>
            </a:extLst>
          </p:cNvPr>
          <p:cNvSpPr txBox="1"/>
          <p:nvPr/>
        </p:nvSpPr>
        <p:spPr>
          <a:xfrm>
            <a:off x="5188917" y="3428344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9 x 4 = 36 (tuổi)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753B44-3552-4851-84A5-084AB3501E50}"/>
              </a:ext>
            </a:extLst>
          </p:cNvPr>
          <p:cNvSpPr txBox="1"/>
          <p:nvPr/>
        </p:nvSpPr>
        <p:spPr>
          <a:xfrm>
            <a:off x="5779001" y="4027085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Đáp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36 </a:t>
            </a:r>
            <a:r>
              <a:rPr lang="fr-FR" sz="2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tuổi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4B25F2-0481-41D8-94D9-92F14FC2598A}"/>
              </a:ext>
            </a:extLst>
          </p:cNvPr>
          <p:cNvSpPr txBox="1"/>
          <p:nvPr/>
        </p:nvSpPr>
        <p:spPr>
          <a:xfrm>
            <a:off x="5226390" y="2389139"/>
            <a:ext cx="363728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lang="fr-FR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endParaRPr lang="en-US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614" y="2640169"/>
            <a:ext cx="4700789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54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6221" y="85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220</Words>
  <Application>Microsoft Office PowerPoint</Application>
  <PresentationFormat>Widescreen</PresentationFormat>
  <Paragraphs>62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Source Han Sans Light</vt:lpstr>
      <vt:lpstr>Source Han Sans Regular</vt:lpstr>
      <vt:lpstr>Times New Roman</vt:lpstr>
      <vt:lpstr>UTM Cookies</vt:lpstr>
      <vt:lpstr>千图网海量PPT模板www.58pic.com​​​​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37</cp:revision>
  <dcterms:created xsi:type="dcterms:W3CDTF">2022-07-11T22:35:54Z</dcterms:created>
  <dcterms:modified xsi:type="dcterms:W3CDTF">2024-11-08T17:00:38Z</dcterms:modified>
</cp:coreProperties>
</file>