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0"/>
  </p:notesMasterIdLst>
  <p:sldIdLst>
    <p:sldId id="313" r:id="rId2"/>
    <p:sldId id="256" r:id="rId3"/>
    <p:sldId id="258" r:id="rId4"/>
    <p:sldId id="320" r:id="rId5"/>
    <p:sldId id="321" r:id="rId6"/>
    <p:sldId id="259" r:id="rId7"/>
    <p:sldId id="260" r:id="rId8"/>
    <p:sldId id="314" r:id="rId9"/>
    <p:sldId id="315" r:id="rId10"/>
    <p:sldId id="268" r:id="rId11"/>
    <p:sldId id="272" r:id="rId12"/>
    <p:sldId id="324" r:id="rId13"/>
    <p:sldId id="282" r:id="rId14"/>
    <p:sldId id="322" r:id="rId15"/>
    <p:sldId id="323" r:id="rId16"/>
    <p:sldId id="280" r:id="rId17"/>
    <p:sldId id="289" r:id="rId18"/>
    <p:sldId id="290" r:id="rId19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aleway Medium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37" y="9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6" r:id="rId7"/>
    <p:sldLayoutId id="2147483670" r:id="rId8"/>
    <p:sldLayoutId id="2147483672" r:id="rId9"/>
    <p:sldLayoutId id="2147483673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 ĐỨC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GIỮA HỌC KÌ 1</a:t>
            </a:r>
            <a:endParaRPr lang="en-US" sz="2800" b="1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BFB758F0-9413-3455-8BB0-FEEC65201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957"/>
            <a:ext cx="1422722" cy="1342330"/>
          </a:xfrm>
          <a:prstGeom prst="ellipse">
            <a:avLst/>
          </a:prstGeom>
        </p:spPr>
      </p:pic>
      <p:sp>
        <p:nvSpPr>
          <p:cNvPr id="235" name="Hộp Văn bản 5">
            <a:extLst>
              <a:ext uri="{FF2B5EF4-FFF2-40B4-BE49-F238E27FC236}">
                <a16:creationId xmlns:a16="http://schemas.microsoft.com/office/drawing/2014/main" id="{C47E7B9A-70CC-26E7-8A07-A6883935F1E6}"/>
              </a:ext>
            </a:extLst>
          </p:cNvPr>
          <p:cNvSpPr txBox="1"/>
          <p:nvPr/>
        </p:nvSpPr>
        <p:spPr>
          <a:xfrm>
            <a:off x="1127722" y="553489"/>
            <a:ext cx="7506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950527" y="2868546"/>
            <a:ext cx="3193472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dirty="0">
                <a:latin typeface="+mj-lt"/>
              </a:rPr>
              <a:t>Mỗi chúng ta cần thể hiện tình yêu Tổ quốc bằng những hành động thiết thực, phù hợp như: yêu quý, bảo vệ thiên nhiên, trân trọng và tự hào truyền thống lịch sử, văn hóa đất nước.</a:t>
            </a:r>
            <a:endParaRPr sz="1400" b="1" dirty="0">
              <a:latin typeface="+mj-lt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19255" y="2164750"/>
            <a:ext cx="33143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Calibri" pitchFamily="34" charset="0"/>
                <a:cs typeface="Calibri" pitchFamily="34" charset="0"/>
              </a:rPr>
              <a:t>LUY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s" sz="4800" dirty="0">
                <a:latin typeface="Calibri" pitchFamily="34" charset="0"/>
                <a:cs typeface="Calibri" pitchFamily="34" charset="0"/>
              </a:rPr>
              <a:t>N TẬP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c.</a:t>
                      </a:r>
                      <a:r>
                        <a:rPr lang="vi-VN" baseline="0" dirty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e. Vứt rác bừa bãi,</a:t>
                      </a:r>
                      <a:r>
                        <a:rPr lang="vi-VN" baseline="0" dirty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c.</a:t>
                      </a:r>
                      <a:r>
                        <a:rPr lang="vi-VN" baseline="0" dirty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e. Vứt rác bừa bãi,</a:t>
                      </a:r>
                      <a:r>
                        <a:rPr lang="vi-VN" baseline="0" dirty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1541370"/>
            <a:ext cx="3045124" cy="1442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1541369"/>
            <a:ext cx="3045124" cy="1442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1023294"/>
            <a:ext cx="3200400" cy="7163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1023294"/>
            <a:ext cx="3200400" cy="71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-145746"/>
            <a:ext cx="3697212" cy="1401802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0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584305" y="553260"/>
            <a:ext cx="2180462" cy="2432395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854304" y="857292"/>
            <a:ext cx="1835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TH1: Bác Hoa hàng xóm nhờ em trông giúp em bé, trong khi các bạn đến rủ em đi chơi.</a:t>
            </a:r>
            <a:endParaRPr lang="en-US" sz="2000" dirty="0"/>
          </a:p>
        </p:txBody>
      </p:sp>
      <p:sp>
        <p:nvSpPr>
          <p:cNvPr id="18" name="Oval Callout 17"/>
          <p:cNvSpPr/>
          <p:nvPr/>
        </p:nvSpPr>
        <p:spPr>
          <a:xfrm>
            <a:off x="5042375" y="390988"/>
            <a:ext cx="2432151" cy="2629303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Oval Callout 18"/>
          <p:cNvSpPr/>
          <p:nvPr/>
        </p:nvSpPr>
        <p:spPr>
          <a:xfrm>
            <a:off x="6564938" y="2256210"/>
            <a:ext cx="2416687" cy="2432395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Oval Callout 19"/>
          <p:cNvSpPr/>
          <p:nvPr/>
        </p:nvSpPr>
        <p:spPr>
          <a:xfrm>
            <a:off x="2478544" y="2158070"/>
            <a:ext cx="2180462" cy="2432395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2998665" y="1729230"/>
            <a:ext cx="1620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TH2: Nhà cô Liên bên cạnh nhà em có chuyện buồn, em sẽ có hành động ra sao.?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00925" y="701241"/>
            <a:ext cx="2135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TH3: Trên đường đi học về em gặp một cụ già muốn hỏi đường đến nhà bác hàng xóm cạnh nhà em.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124608" y="2327907"/>
            <a:ext cx="19257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TH4: Hồng và Mai không muốnchơi với bạn Chi cùng xóm khiến cho bạn rất buồn. Em sẽ làm gì?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5945" y="4021282"/>
            <a:ext cx="4551219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1365" y="4042064"/>
            <a:ext cx="4495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Chúng ta nên thể hiện sự quan tâm đến hàng xóm láng giềng và mọi người xung quanh bằng nhiều hành động như: hỏi thăm, chia sẻ, động viên, giúp đỡ,... Đừng thể hiện những hành động thờ ơ khó chịu với hàng xóm láng giềng và mọi người xung quanh.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1135787" y="3268699"/>
            <a:ext cx="455411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hát nào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đồng thanh: Tiến quân ca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Quốc ca Việt Nam có tên gốc là gì? Do nhạc sĩ nào sáng tác?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4403208" y="2739243"/>
            <a:ext cx="4588391" cy="619200"/>
          </a:xfrm>
        </p:spPr>
        <p:txBody>
          <a:bodyPr/>
          <a:lstStyle/>
          <a:p>
            <a:pPr algn="l"/>
            <a:r>
              <a:rPr lang="vi-VN" sz="2000" i="1" u="sng" dirty="0">
                <a:latin typeface="+mj-lt"/>
              </a:rPr>
              <a:t>Quốc ca Việt Nam có tên gốc là bài hát Tiến quân ca. Do cố nhạc sĩ Văn Cao sáng tác.</a:t>
            </a:r>
            <a:endParaRPr lang="en-US" sz="2000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Cảm xúc của em khi nghe Quốc ca Việt Nam.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578926" y="2569198"/>
            <a:ext cx="4322619" cy="619200"/>
          </a:xfrm>
        </p:spPr>
        <p:txBody>
          <a:bodyPr/>
          <a:lstStyle/>
          <a:p>
            <a:pPr marL="139700" indent="0" algn="l"/>
            <a:r>
              <a:rPr lang="vi-VN" sz="2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và tự hào về đất nước, con </a:t>
            </a:r>
            <a:r>
              <a:rPr lang="vi-VN" sz="20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</a:t>
            </a:r>
            <a:endParaRPr lang="vi-VN" sz="20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87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CD9E0123-F632-7E25-B001-F6ED723AB83C}"/>
              </a:ext>
            </a:extLst>
          </p:cNvPr>
          <p:cNvSpPr txBox="1"/>
          <p:nvPr/>
        </p:nvSpPr>
        <p:spPr>
          <a:xfrm>
            <a:off x="99920" y="400102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Trên trời có đám mây xanh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Ở giữa mây trắng, chung quanh mây vàng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Ước gì anh lấy được nàng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Để anh mua gạch Bát Tràng về xây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dọc rồi lại xây ngang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hồ bán nguyệt cho nàng rửa chân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3" y="32783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Ai về qua đất Ninh Bình,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Mà xem phong cảnh hữu tình nên thơ.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Nước non, non nước như mơ,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Càng nhìn Dục Thúy càng ngơ ngẩn lòng</a:t>
            </a:r>
            <a:br>
              <a:rPr lang="vi-VN" sz="1800" b="1" dirty="0">
                <a:latin typeface="+mj-lt"/>
              </a:rPr>
            </a:br>
            <a:br>
              <a:rPr lang="vi-VN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713</Words>
  <Application>Microsoft Office PowerPoint</Application>
  <PresentationFormat>On-screen Show (16:9)</PresentationFormat>
  <Paragraphs>67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Raleway Medium</vt:lpstr>
      <vt:lpstr>UTM Cookies</vt:lpstr>
      <vt:lpstr>Raleway</vt:lpstr>
      <vt:lpstr>Times New Roman</vt:lpstr>
      <vt:lpstr>Fredoka One</vt:lpstr>
      <vt:lpstr>Calibri</vt:lpstr>
      <vt:lpstr>Arial</vt:lpstr>
      <vt:lpstr>Día del Niño by Slidesgo</vt:lpstr>
      <vt:lpstr>PowerPoint Presentation</vt:lpstr>
      <vt:lpstr>KHỞI ĐỘNG</vt:lpstr>
      <vt:lpstr>Cùng hát nào</vt:lpstr>
      <vt:lpstr>? Quốc ca Việt Nam có tên gốc là gì? Do nhạc sĩ nào sáng tác?</vt:lpstr>
      <vt:lpstr>? Cảm xúc của em khi nghe Quốc ca Việt Nam.</vt:lpstr>
      <vt:lpstr>KHÁM PHÁ</vt:lpstr>
      <vt:lpstr>Ai nhanh hơn</vt:lpstr>
      <vt:lpstr>PowerPoint Presentation</vt:lpstr>
      <vt:lpstr>PowerPoint Presentation</vt:lpstr>
      <vt:lpstr>Mỗi chúng ta cần thể hiện tình yêu Tổ quốc bằng những hành động thiết thực, phù hợp như: yêu quý, bảo vệ thiên nhiên, trân trọng và tự hào truyền thống lịch sử, văn hóa đất nước.</vt:lpstr>
      <vt:lpstr>LUYỆN TẬP</vt:lpstr>
      <vt:lpstr>Tình huống có thể gây bỏng</vt:lpstr>
      <vt:lpstr>Tình huống có thể gây bỏng</vt:lpstr>
      <vt:lpstr>Tình huống có thể gây bỏng</vt:lpstr>
      <vt:lpstr>PowerPoint Presentation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30</cp:revision>
  <dcterms:modified xsi:type="dcterms:W3CDTF">2024-11-08T15:57:45Z</dcterms:modified>
</cp:coreProperties>
</file>