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2" r:id="rId3"/>
  </p:sldMasterIdLst>
  <p:notesMasterIdLst>
    <p:notesMasterId r:id="rId18"/>
  </p:notesMasterIdLst>
  <p:sldIdLst>
    <p:sldId id="2653" r:id="rId4"/>
    <p:sldId id="341" r:id="rId5"/>
    <p:sldId id="343" r:id="rId6"/>
    <p:sldId id="344" r:id="rId7"/>
    <p:sldId id="345" r:id="rId8"/>
    <p:sldId id="346" r:id="rId9"/>
    <p:sldId id="347" r:id="rId10"/>
    <p:sldId id="2649" r:id="rId11"/>
    <p:sldId id="2647" r:id="rId12"/>
    <p:sldId id="2651" r:id="rId13"/>
    <p:sldId id="2648" r:id="rId14"/>
    <p:sldId id="2652" r:id="rId15"/>
    <p:sldId id="2650" r:id="rId16"/>
    <p:sldId id="32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8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730A7-A41F-406F-A457-CDA53BA0CBF4}" type="datetimeFigureOut">
              <a:rPr lang="en-US" smtClean="0"/>
              <a:t>11/29/2024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478D26-0B7A-4875-8CA2-79A67A6819AF}" type="slidenum">
              <a:rPr lang="en-US" smtClean="0"/>
              <a:t>‹#›</a:t>
            </a:fld>
            <a:endParaRPr lang="en-US"/>
          </a:p>
        </p:txBody>
      </p:sp>
    </p:spTree>
    <p:extLst>
      <p:ext uri="{BB962C8B-B14F-4D97-AF65-F5344CB8AC3E}">
        <p14:creationId xmlns:p14="http://schemas.microsoft.com/office/powerpoint/2010/main" val="1724471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6F674-ABEF-F324-8BA0-3E80494B0CE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B99EF72-4146-E79F-B87C-197D3390117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91F6731-50F3-7F53-7DD5-1A8B8A853B6F}"/>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6D645007-49F3-6944-D240-DE6863AECA02}"/>
              </a:ext>
            </a:extLst>
          </p:cNvPr>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90F14E2-7C29-456F-B69A-B31212F2FB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90906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a:t>
            </a:r>
            <a:r>
              <a:rPr lang="en-US" baseline="0" dirty="0"/>
              <a:t> </a:t>
            </a:r>
            <a:r>
              <a:rPr lang="en-US" baseline="0" dirty="0" err="1"/>
              <a:t>vào</a:t>
            </a:r>
            <a:r>
              <a:rPr lang="en-US" baseline="0" dirty="0"/>
              <a:t> </a:t>
            </a:r>
            <a:r>
              <a:rPr lang="en-US" baseline="0" dirty="0" err="1"/>
              <a:t>đồ</a:t>
            </a:r>
            <a:r>
              <a:rPr lang="en-US" baseline="0" dirty="0"/>
              <a:t> </a:t>
            </a:r>
            <a:r>
              <a:rPr lang="en-US" baseline="0" dirty="0" err="1"/>
              <a:t>trên</a:t>
            </a:r>
            <a:r>
              <a:rPr lang="en-US" baseline="0" dirty="0"/>
              <a:t> </a:t>
            </a:r>
            <a:r>
              <a:rPr lang="en-US" baseline="0" dirty="0" err="1"/>
              <a:t>kệ</a:t>
            </a:r>
            <a:r>
              <a:rPr lang="en-US" baseline="0" dirty="0"/>
              <a:t> </a:t>
            </a:r>
            <a:r>
              <a:rPr lang="en-US" baseline="0" dirty="0" err="1"/>
              <a:t>để</a:t>
            </a:r>
            <a:r>
              <a:rPr lang="en-US" baseline="0" dirty="0"/>
              <a:t> </a:t>
            </a:r>
            <a:r>
              <a:rPr lang="en-US" baseline="0" dirty="0" err="1"/>
              <a:t>tới</a:t>
            </a:r>
            <a:r>
              <a:rPr lang="en-US" baseline="0" dirty="0"/>
              <a:t> </a:t>
            </a:r>
            <a:r>
              <a:rPr lang="en-US" baseline="0" dirty="0" err="1"/>
              <a:t>câu</a:t>
            </a:r>
            <a:r>
              <a:rPr lang="en-US" baseline="0" dirty="0"/>
              <a:t> </a:t>
            </a:r>
            <a:r>
              <a:rPr lang="en-US" baseline="0" dirty="0" err="1"/>
              <a:t>hỏi</a:t>
            </a:r>
            <a:endParaRPr lang="en-US" baseline="0" dirty="0"/>
          </a:p>
          <a:p>
            <a:r>
              <a:rPr lang="en-US" baseline="0" dirty="0" err="1"/>
              <a:t>Tại</a:t>
            </a:r>
            <a:r>
              <a:rPr lang="en-US" baseline="0" dirty="0"/>
              <a:t> slide </a:t>
            </a:r>
            <a:r>
              <a:rPr lang="en-US" baseline="0" dirty="0" err="1"/>
              <a:t>câu</a:t>
            </a:r>
            <a:r>
              <a:rPr lang="en-US" baseline="0" dirty="0"/>
              <a:t> </a:t>
            </a:r>
            <a:r>
              <a:rPr lang="en-US" baseline="0" dirty="0" err="1"/>
              <a:t>hỏi</a:t>
            </a:r>
            <a:r>
              <a:rPr lang="en-US" baseline="0" dirty="0"/>
              <a:t>, click </a:t>
            </a:r>
            <a:r>
              <a:rPr lang="en-US" baseline="0" dirty="0" err="1"/>
              <a:t>vào</a:t>
            </a:r>
            <a:r>
              <a:rPr lang="en-US" baseline="0" dirty="0"/>
              <a:t> </a:t>
            </a:r>
            <a:r>
              <a:rPr lang="en-US" baseline="0" dirty="0" err="1"/>
              <a:t>cậu</a:t>
            </a:r>
            <a:r>
              <a:rPr lang="en-US" baseline="0" dirty="0"/>
              <a:t> </a:t>
            </a:r>
            <a:r>
              <a:rPr lang="en-US" baseline="0" dirty="0" err="1"/>
              <a:t>bé</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này</a:t>
            </a:r>
            <a:endParaRPr lang="en-US" baseline="0" dirty="0"/>
          </a:p>
          <a:p>
            <a:r>
              <a:rPr lang="en-US" baseline="0" dirty="0" err="1"/>
              <a:t>Chơi</a:t>
            </a:r>
            <a:r>
              <a:rPr lang="en-US" baseline="0" dirty="0"/>
              <a:t> </a:t>
            </a:r>
            <a:r>
              <a:rPr lang="en-US" baseline="0" dirty="0" err="1"/>
              <a:t>xong</a:t>
            </a:r>
            <a:r>
              <a:rPr lang="en-US" baseline="0" dirty="0"/>
              <a:t> </a:t>
            </a:r>
            <a:r>
              <a:rPr lang="en-US" baseline="0" dirty="0" err="1"/>
              <a:t>thì</a:t>
            </a:r>
            <a:r>
              <a:rPr lang="en-US" baseline="0" dirty="0"/>
              <a:t> click </a:t>
            </a:r>
            <a:r>
              <a:rPr lang="en-US" baseline="0" dirty="0" err="1"/>
              <a:t>vào</a:t>
            </a:r>
            <a:r>
              <a:rPr lang="en-US" baseline="0" dirty="0"/>
              <a:t> </a:t>
            </a:r>
            <a:r>
              <a:rPr lang="en-US" baseline="0" dirty="0" err="1"/>
              <a:t>mũi</a:t>
            </a:r>
            <a:r>
              <a:rPr lang="en-US" baseline="0" dirty="0"/>
              <a:t> </a:t>
            </a:r>
            <a:r>
              <a:rPr lang="en-US" baseline="0" dirty="0" err="1"/>
              <a:t>tên</a:t>
            </a:r>
            <a:r>
              <a:rPr lang="en-US" baseline="0" dirty="0"/>
              <a:t> </a:t>
            </a:r>
            <a:r>
              <a:rPr lang="en-US" baseline="0" dirty="0" err="1"/>
              <a:t>để</a:t>
            </a:r>
            <a:r>
              <a:rPr lang="en-US" baseline="0" dirty="0"/>
              <a:t> </a:t>
            </a:r>
            <a:r>
              <a:rPr lang="en-US" baseline="0" dirty="0" err="1"/>
              <a:t>đi</a:t>
            </a:r>
            <a:r>
              <a:rPr lang="en-US" baseline="0" dirty="0"/>
              <a:t> </a:t>
            </a:r>
            <a:r>
              <a:rPr lang="en-US" baseline="0" dirty="0" err="1"/>
              <a:t>tới</a:t>
            </a:r>
            <a:r>
              <a:rPr lang="en-US" baseline="0" dirty="0"/>
              <a:t> </a:t>
            </a:r>
            <a:r>
              <a:rPr lang="en-US" baseline="0" dirty="0" err="1"/>
              <a:t>bài</a:t>
            </a:r>
            <a:r>
              <a:rPr lang="en-US" baseline="0" dirty="0"/>
              <a:t> </a:t>
            </a:r>
            <a:r>
              <a:rPr lang="en-US" baseline="0" dirty="0" err="1"/>
              <a:t>học</a:t>
            </a:r>
            <a:endParaRPr lang="en-US" dirty="0"/>
          </a:p>
        </p:txBody>
      </p:sp>
    </p:spTree>
    <p:extLst>
      <p:ext uri="{BB962C8B-B14F-4D97-AF65-F5344CB8AC3E}">
        <p14:creationId xmlns:p14="http://schemas.microsoft.com/office/powerpoint/2010/main" val="2649729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90F14E2-7C29-456F-B69A-B31212F2FB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84390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E795C-27D3-4404-9671-CD26A80278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76775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E795C-27D3-4404-9671-CD26A80278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775027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E795C-27D3-4404-9671-CD26A80278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358483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E795C-27D3-4404-9671-CD26A80278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45645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90F14E2-7C29-456F-B69A-B31212F2FB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6484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CB6B4309-45E7-4CB5-9E00-F905C9FC902E}" type="datetimeFigureOut">
              <a:rPr lang="zh-CN" altLang="en-US" smtClean="0"/>
              <a:t>2024/11/29</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8A35BCF-9C02-4DA9-8BEF-D7AB5ED1971D}" type="slidenum">
              <a:rPr lang="zh-CN" altLang="en-US" smtClean="0"/>
              <a:t>‹#›</a:t>
            </a:fld>
            <a:endParaRPr lang="zh-CN" altLang="en-US"/>
          </a:p>
        </p:txBody>
      </p:sp>
      <p:pic>
        <p:nvPicPr>
          <p:cNvPr id="7" name="图片 6">
            <a:extLst>
              <a:ext uri="{FF2B5EF4-FFF2-40B4-BE49-F238E27FC236}">
                <a16:creationId xmlns:a16="http://schemas.microsoft.com/office/drawing/2014/main" id="{B74CE8B9-D3ED-4BA4-B587-B94AC7BA5B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20"/>
          </a:xfrm>
          <a:prstGeom prst="rect">
            <a:avLst/>
          </a:prstGeom>
        </p:spPr>
      </p:pic>
    </p:spTree>
    <p:extLst>
      <p:ext uri="{BB962C8B-B14F-4D97-AF65-F5344CB8AC3E}">
        <p14:creationId xmlns:p14="http://schemas.microsoft.com/office/powerpoint/2010/main" val="2426141879"/>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524345"/>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53471"/>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wrap="square" lIns="121705" tIns="121705" rIns="121705" bIns="12170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2" name="Google Shape;12;p2"/>
          <p:cNvSpPr txBox="1">
            <a:spLocks noGrp="1"/>
          </p:cNvSpPr>
          <p:nvPr>
            <p:ph type="subTitle" idx="1"/>
          </p:nvPr>
        </p:nvSpPr>
        <p:spPr>
          <a:xfrm>
            <a:off x="4267201" y="4319667"/>
            <a:ext cx="3657600" cy="11936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sz="29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Tree>
    <p:extLst>
      <p:ext uri="{BB962C8B-B14F-4D97-AF65-F5344CB8AC3E}">
        <p14:creationId xmlns:p14="http://schemas.microsoft.com/office/powerpoint/2010/main" val="840464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35201" y="3247533"/>
            <a:ext cx="7921600" cy="1122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75200" y="4211333"/>
            <a:ext cx="5841600" cy="579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2100"/>
            </a:lvl1pPr>
            <a:lvl2pPr lvl="1" algn="ctr" rtl="0">
              <a:spcBef>
                <a:spcPts val="2130"/>
              </a:spcBef>
              <a:spcAft>
                <a:spcPts val="0"/>
              </a:spcAft>
              <a:buSzPts val="1400"/>
              <a:buNone/>
              <a:defRPr/>
            </a:lvl2pPr>
            <a:lvl3pPr lvl="2" algn="ctr" rtl="0">
              <a:spcBef>
                <a:spcPts val="2130"/>
              </a:spcBef>
              <a:spcAft>
                <a:spcPts val="0"/>
              </a:spcAft>
              <a:buSzPts val="1400"/>
              <a:buNone/>
              <a:defRPr/>
            </a:lvl3pPr>
            <a:lvl4pPr lvl="3" algn="ctr" rtl="0">
              <a:spcBef>
                <a:spcPts val="2130"/>
              </a:spcBef>
              <a:spcAft>
                <a:spcPts val="0"/>
              </a:spcAft>
              <a:buSzPts val="1400"/>
              <a:buNone/>
              <a:defRPr/>
            </a:lvl4pPr>
            <a:lvl5pPr lvl="4" algn="ctr" rtl="0">
              <a:spcBef>
                <a:spcPts val="2130"/>
              </a:spcBef>
              <a:spcAft>
                <a:spcPts val="0"/>
              </a:spcAft>
              <a:buSzPts val="1400"/>
              <a:buNone/>
              <a:defRPr/>
            </a:lvl5pPr>
            <a:lvl6pPr lvl="5" algn="ctr" rtl="0">
              <a:spcBef>
                <a:spcPts val="2130"/>
              </a:spcBef>
              <a:spcAft>
                <a:spcPts val="0"/>
              </a:spcAft>
              <a:buSzPts val="1400"/>
              <a:buNone/>
              <a:defRPr/>
            </a:lvl6pPr>
            <a:lvl7pPr lvl="6" algn="ctr" rtl="0">
              <a:spcBef>
                <a:spcPts val="2130"/>
              </a:spcBef>
              <a:spcAft>
                <a:spcPts val="0"/>
              </a:spcAft>
              <a:buSzPts val="1400"/>
              <a:buNone/>
              <a:defRPr/>
            </a:lvl7pPr>
            <a:lvl8pPr lvl="7" algn="ctr" rtl="0">
              <a:spcBef>
                <a:spcPts val="2130"/>
              </a:spcBef>
              <a:spcAft>
                <a:spcPts val="0"/>
              </a:spcAft>
              <a:buSzPts val="1400"/>
              <a:buNone/>
              <a:defRPr/>
            </a:lvl8pPr>
            <a:lvl9pPr lvl="8" algn="ctr" rtl="0">
              <a:spcBef>
                <a:spcPts val="2130"/>
              </a:spcBef>
              <a:spcAft>
                <a:spcPts val="2130"/>
              </a:spcAft>
              <a:buSzPts val="1400"/>
              <a:buNone/>
              <a:defRPr/>
            </a:lvl9pPr>
          </a:lstStyle>
          <a:p>
            <a:endParaRPr/>
          </a:p>
        </p:txBody>
      </p:sp>
      <p:sp>
        <p:nvSpPr>
          <p:cNvPr id="16" name="Google Shape;16;p3"/>
          <p:cNvSpPr txBox="1">
            <a:spLocks noGrp="1"/>
          </p:cNvSpPr>
          <p:nvPr>
            <p:ph type="title" idx="2" hasCustomPrompt="1"/>
          </p:nvPr>
        </p:nvSpPr>
        <p:spPr>
          <a:xfrm>
            <a:off x="5243600" y="2061033"/>
            <a:ext cx="1704800" cy="10240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4"/>
              </a:buClr>
              <a:buSzPts val="5000"/>
              <a:buNone/>
              <a:defRPr sz="9300">
                <a:solidFill>
                  <a:schemeClr val="accent3"/>
                </a:solidFill>
              </a:defRPr>
            </a:lvl1pPr>
            <a:lvl2pPr lvl="1" algn="ctr" rtl="0">
              <a:spcBef>
                <a:spcPts val="0"/>
              </a:spcBef>
              <a:spcAft>
                <a:spcPts val="0"/>
              </a:spcAft>
              <a:buClr>
                <a:schemeClr val="accent4"/>
              </a:buClr>
              <a:buSzPts val="5000"/>
              <a:buNone/>
              <a:defRPr sz="6700">
                <a:solidFill>
                  <a:schemeClr val="accent4"/>
                </a:solidFill>
              </a:defRPr>
            </a:lvl2pPr>
            <a:lvl3pPr lvl="2" algn="ctr" rtl="0">
              <a:spcBef>
                <a:spcPts val="0"/>
              </a:spcBef>
              <a:spcAft>
                <a:spcPts val="0"/>
              </a:spcAft>
              <a:buClr>
                <a:schemeClr val="accent4"/>
              </a:buClr>
              <a:buSzPts val="5000"/>
              <a:buNone/>
              <a:defRPr sz="6700">
                <a:solidFill>
                  <a:schemeClr val="accent4"/>
                </a:solidFill>
              </a:defRPr>
            </a:lvl3pPr>
            <a:lvl4pPr lvl="3" algn="ctr" rtl="0">
              <a:spcBef>
                <a:spcPts val="0"/>
              </a:spcBef>
              <a:spcAft>
                <a:spcPts val="0"/>
              </a:spcAft>
              <a:buClr>
                <a:schemeClr val="accent4"/>
              </a:buClr>
              <a:buSzPts val="5000"/>
              <a:buNone/>
              <a:defRPr sz="6700">
                <a:solidFill>
                  <a:schemeClr val="accent4"/>
                </a:solidFill>
              </a:defRPr>
            </a:lvl4pPr>
            <a:lvl5pPr lvl="4" algn="ctr" rtl="0">
              <a:spcBef>
                <a:spcPts val="0"/>
              </a:spcBef>
              <a:spcAft>
                <a:spcPts val="0"/>
              </a:spcAft>
              <a:buClr>
                <a:schemeClr val="accent4"/>
              </a:buClr>
              <a:buSzPts val="5000"/>
              <a:buNone/>
              <a:defRPr sz="6700">
                <a:solidFill>
                  <a:schemeClr val="accent4"/>
                </a:solidFill>
              </a:defRPr>
            </a:lvl5pPr>
            <a:lvl6pPr lvl="5" algn="ctr" rtl="0">
              <a:spcBef>
                <a:spcPts val="0"/>
              </a:spcBef>
              <a:spcAft>
                <a:spcPts val="0"/>
              </a:spcAft>
              <a:buClr>
                <a:schemeClr val="accent4"/>
              </a:buClr>
              <a:buSzPts val="5000"/>
              <a:buNone/>
              <a:defRPr sz="6700">
                <a:solidFill>
                  <a:schemeClr val="accent4"/>
                </a:solidFill>
              </a:defRPr>
            </a:lvl6pPr>
            <a:lvl7pPr lvl="6" algn="ctr" rtl="0">
              <a:spcBef>
                <a:spcPts val="0"/>
              </a:spcBef>
              <a:spcAft>
                <a:spcPts val="0"/>
              </a:spcAft>
              <a:buClr>
                <a:schemeClr val="accent4"/>
              </a:buClr>
              <a:buSzPts val="5000"/>
              <a:buNone/>
              <a:defRPr sz="6700">
                <a:solidFill>
                  <a:schemeClr val="accent4"/>
                </a:solidFill>
              </a:defRPr>
            </a:lvl7pPr>
            <a:lvl8pPr lvl="7" algn="ctr" rtl="0">
              <a:spcBef>
                <a:spcPts val="0"/>
              </a:spcBef>
              <a:spcAft>
                <a:spcPts val="0"/>
              </a:spcAft>
              <a:buClr>
                <a:schemeClr val="accent4"/>
              </a:buClr>
              <a:buSzPts val="5000"/>
              <a:buNone/>
              <a:defRPr sz="6700">
                <a:solidFill>
                  <a:schemeClr val="accent4"/>
                </a:solidFill>
              </a:defRPr>
            </a:lvl8pPr>
            <a:lvl9pPr lvl="8" algn="ctr" rtl="0">
              <a:spcBef>
                <a:spcPts val="0"/>
              </a:spcBef>
              <a:spcAft>
                <a:spcPts val="0"/>
              </a:spcAft>
              <a:buClr>
                <a:schemeClr val="accent4"/>
              </a:buClr>
              <a:buSzPts val="5000"/>
              <a:buNone/>
              <a:defRPr sz="6700">
                <a:solidFill>
                  <a:schemeClr val="accent4"/>
                </a:solidFill>
              </a:defRPr>
            </a:lvl9pPr>
          </a:lstStyle>
          <a:p>
            <a:r>
              <a:t>xx%</a:t>
            </a:r>
          </a:p>
        </p:txBody>
      </p:sp>
    </p:spTree>
    <p:extLst>
      <p:ext uri="{BB962C8B-B14F-4D97-AF65-F5344CB8AC3E}">
        <p14:creationId xmlns:p14="http://schemas.microsoft.com/office/powerpoint/2010/main" val="2114487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3029961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480058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797067" y="500067"/>
            <a:ext cx="3838400" cy="1065200"/>
          </a:xfrm>
          <a:prstGeom prst="rect">
            <a:avLst/>
          </a:prstGeom>
        </p:spPr>
        <p:txBody>
          <a:bodyPr spcFirstLastPara="1" wrap="square" lIns="121705" tIns="121705" rIns="121705" bIns="121705" anchor="t" anchorCtr="0">
            <a:noAutofit/>
          </a:bodyPr>
          <a:lstStyle>
            <a:lvl1pPr marL="608625" lvl="0" indent="-304312">
              <a:lnSpc>
                <a:spcPct val="80000"/>
              </a:lnSpc>
              <a:spcBef>
                <a:spcPts val="0"/>
              </a:spcBef>
              <a:spcAft>
                <a:spcPts val="0"/>
              </a:spcAft>
              <a:buSzPts val="1400"/>
              <a:buNone/>
              <a:defRPr sz="3600">
                <a:solidFill>
                  <a:srgbClr val="FFFFFF"/>
                </a:solidFill>
                <a:latin typeface="Gochi Hand"/>
                <a:ea typeface="Gochi Hand"/>
                <a:cs typeface="Gochi Hand"/>
                <a:sym typeface="Gochi Hand"/>
              </a:defRPr>
            </a:lvl1pPr>
          </a:lstStyle>
          <a:p>
            <a:endParaRPr/>
          </a:p>
        </p:txBody>
      </p:sp>
      <p:grpSp>
        <p:nvGrpSpPr>
          <p:cNvPr id="195" name="Google Shape;195;p10"/>
          <p:cNvGrpSpPr/>
          <p:nvPr/>
        </p:nvGrpSpPr>
        <p:grpSpPr>
          <a:xfrm>
            <a:off x="-192316" y="-61401"/>
            <a:ext cx="12384302" cy="7147397"/>
            <a:chOff x="-114512" y="-46051"/>
            <a:chExt cx="9288226" cy="5360548"/>
          </a:xfrm>
        </p:grpSpPr>
        <p:sp>
          <p:nvSpPr>
            <p:cNvPr id="196" name="Google Shape;196;p10"/>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10"/>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0"/>
            <p:cNvSpPr/>
            <p:nvPr/>
          </p:nvSpPr>
          <p:spPr>
            <a:xfrm>
              <a:off x="2846076" y="4899408"/>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0"/>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0"/>
            <p:cNvSpPr/>
            <p:nvPr/>
          </p:nvSpPr>
          <p:spPr>
            <a:xfrm>
              <a:off x="1142978" y="47245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0"/>
            <p:cNvSpPr/>
            <p:nvPr/>
          </p:nvSpPr>
          <p:spPr>
            <a:xfrm rot="1358489">
              <a:off x="148771" y="3901453"/>
              <a:ext cx="431020" cy="42280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1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10"/>
            <p:cNvSpPr/>
            <p:nvPr/>
          </p:nvSpPr>
          <p:spPr>
            <a:xfrm>
              <a:off x="7733077" y="4639623"/>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10"/>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10"/>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6" name="Google Shape;206;p10"/>
          <p:cNvGrpSpPr/>
          <p:nvPr/>
        </p:nvGrpSpPr>
        <p:grpSpPr>
          <a:xfrm>
            <a:off x="-343465" y="4924992"/>
            <a:ext cx="8819439" cy="6271649"/>
            <a:chOff x="-253724" y="3704068"/>
            <a:chExt cx="6614579" cy="4703737"/>
          </a:xfrm>
        </p:grpSpPr>
        <p:sp>
          <p:nvSpPr>
            <p:cNvPr id="207" name="Google Shape;207;p10"/>
            <p:cNvSpPr/>
            <p:nvPr/>
          </p:nvSpPr>
          <p:spPr>
            <a:xfrm rot="10696051" flipH="1">
              <a:off x="-48939" y="4472719"/>
              <a:ext cx="6354965" cy="3723161"/>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10"/>
            <p:cNvSpPr/>
            <p:nvPr/>
          </p:nvSpPr>
          <p:spPr>
            <a:xfrm rot="10696051" flipH="1">
              <a:off x="-85966" y="4350702"/>
              <a:ext cx="6275401" cy="3367500"/>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 name="Google Shape;209;p10"/>
            <p:cNvSpPr/>
            <p:nvPr/>
          </p:nvSpPr>
          <p:spPr>
            <a:xfrm rot="10696051" flipH="1">
              <a:off x="-115990" y="4219988"/>
              <a:ext cx="6195976" cy="3021225"/>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10"/>
            <p:cNvSpPr/>
            <p:nvPr/>
          </p:nvSpPr>
          <p:spPr>
            <a:xfrm rot="10696051" flipH="1">
              <a:off x="-158362" y="4086845"/>
              <a:ext cx="6116551" cy="2692599"/>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0"/>
            <p:cNvSpPr/>
            <p:nvPr/>
          </p:nvSpPr>
          <p:spPr>
            <a:xfrm rot="10696051" flipH="1">
              <a:off x="-190964" y="3945201"/>
              <a:ext cx="6041889" cy="2378962"/>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 name="Google Shape;212;p10"/>
            <p:cNvSpPr/>
            <p:nvPr/>
          </p:nvSpPr>
          <p:spPr>
            <a:xfrm rot="10696055" flipH="1">
              <a:off x="-223602" y="3793647"/>
              <a:ext cx="5957695" cy="2082833"/>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10"/>
            <p:cNvSpPr/>
            <p:nvPr/>
          </p:nvSpPr>
          <p:spPr>
            <a:xfrm rot="10800000" flipH="1">
              <a:off x="-74089" y="4684619"/>
              <a:ext cx="6355009" cy="3723186"/>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918803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97200" y="382900"/>
            <a:ext cx="9597600"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306" name="Google Shape;306;p15"/>
          <p:cNvGrpSpPr/>
          <p:nvPr/>
        </p:nvGrpSpPr>
        <p:grpSpPr>
          <a:xfrm rot="5677241">
            <a:off x="4267054" y="684664"/>
            <a:ext cx="2976099" cy="12629098"/>
            <a:chOff x="-854468" y="-99568"/>
            <a:chExt cx="1827367" cy="5342630"/>
          </a:xfrm>
        </p:grpSpPr>
        <p:sp>
          <p:nvSpPr>
            <p:cNvPr id="307" name="Google Shape;307;p15"/>
            <p:cNvSpPr/>
            <p:nvPr/>
          </p:nvSpPr>
          <p:spPr>
            <a:xfrm rot="-5189231" flipH="1">
              <a:off x="-2968376" y="2191678"/>
              <a:ext cx="5260103" cy="711328"/>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 name="Google Shape;308;p15"/>
            <p:cNvSpPr/>
            <p:nvPr/>
          </p:nvSpPr>
          <p:spPr>
            <a:xfrm rot="-5189231" flipH="1">
              <a:off x="-2808760" y="2201477"/>
              <a:ext cx="5260103" cy="711328"/>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 name="Google Shape;309;p15"/>
            <p:cNvSpPr/>
            <p:nvPr/>
          </p:nvSpPr>
          <p:spPr>
            <a:xfrm rot="-5189231" flipH="1">
              <a:off x="-2650269" y="2210831"/>
              <a:ext cx="5260103" cy="712080"/>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15"/>
            <p:cNvSpPr/>
            <p:nvPr/>
          </p:nvSpPr>
          <p:spPr>
            <a:xfrm rot="-5189231" flipH="1">
              <a:off x="-2490941" y="2221074"/>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 name="Google Shape;311;p15"/>
            <p:cNvSpPr/>
            <p:nvPr/>
          </p:nvSpPr>
          <p:spPr>
            <a:xfrm rot="-5189231" flipH="1">
              <a:off x="-2332075" y="2230827"/>
              <a:ext cx="5260103" cy="71115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 name="Google Shape;312;p15"/>
            <p:cNvSpPr/>
            <p:nvPr/>
          </p:nvSpPr>
          <p:spPr>
            <a:xfrm rot="-5189231" flipH="1">
              <a:off x="-2173209" y="2240580"/>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13" name="Google Shape;313;p15"/>
          <p:cNvSpPr/>
          <p:nvPr/>
        </p:nvSpPr>
        <p:spPr>
          <a:xfrm rot="-5400000">
            <a:off x="10776623" y="365408"/>
            <a:ext cx="489715" cy="511220"/>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4" name="Google Shape;314;p15"/>
          <p:cNvSpPr/>
          <p:nvPr/>
        </p:nvSpPr>
        <p:spPr>
          <a:xfrm rot="-5400000">
            <a:off x="11812087" y="2946228"/>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5" name="Google Shape;315;p15"/>
          <p:cNvSpPr/>
          <p:nvPr/>
        </p:nvSpPr>
        <p:spPr>
          <a:xfrm rot="-5033737">
            <a:off x="121775" y="5973988"/>
            <a:ext cx="489727" cy="512387"/>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6" name="Google Shape;316;p15"/>
          <p:cNvSpPr/>
          <p:nvPr/>
        </p:nvSpPr>
        <p:spPr>
          <a:xfrm rot="-5400000">
            <a:off x="441716" y="282356"/>
            <a:ext cx="430008" cy="420708"/>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7" name="Google Shape;317;p15"/>
          <p:cNvSpPr/>
          <p:nvPr/>
        </p:nvSpPr>
        <p:spPr>
          <a:xfrm rot="-5033965">
            <a:off x="7333631" y="6325774"/>
            <a:ext cx="430013" cy="419404"/>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8" name="Google Shape;318;p15"/>
          <p:cNvSpPr/>
          <p:nvPr/>
        </p:nvSpPr>
        <p:spPr>
          <a:xfrm rot="-5033965">
            <a:off x="10988111" y="7471886"/>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9" name="Google Shape;319;p15"/>
          <p:cNvSpPr/>
          <p:nvPr/>
        </p:nvSpPr>
        <p:spPr>
          <a:xfrm rot="-5033965">
            <a:off x="3430365" y="67769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0" name="Google Shape;320;p15"/>
          <p:cNvSpPr/>
          <p:nvPr/>
        </p:nvSpPr>
        <p:spPr>
          <a:xfrm rot="-5400000">
            <a:off x="82553" y="3270395"/>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1" name="Google Shape;321;p15"/>
          <p:cNvSpPr/>
          <p:nvPr/>
        </p:nvSpPr>
        <p:spPr>
          <a:xfrm rot="-5033965">
            <a:off x="11285165" y="58828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887122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623C3EED-3624-4FC9-8F19-5B8570DD8B3B}" type="datetimeFigureOut">
              <a:rPr lang="en-US" smtClean="0"/>
              <a:t>11/29/2024</a:t>
            </a:fld>
            <a:endParaRPr lang="en-US"/>
          </a:p>
        </p:txBody>
      </p:sp>
      <p:sp>
        <p:nvSpPr>
          <p:cNvPr id="4" name="Footer Placeholder 3"/>
          <p:cNvSpPr>
            <a:spLocks noGrp="1"/>
          </p:cNvSpPr>
          <p:nvPr>
            <p:ph type="ftr" sz="quarter" idx="11"/>
          </p:nvPr>
        </p:nvSpPr>
        <p:spPr>
          <a:xfrm>
            <a:off x="4165601"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1902037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D32F-3249-41F6-A999-B69AC7BBFD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937FA5-8019-4252-8AA9-6D8D6B99FE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A8A9F4-1AB2-4A17-A566-9C362E79E3A4}"/>
              </a:ext>
            </a:extLst>
          </p:cNvPr>
          <p:cNvSpPr>
            <a:spLocks noGrp="1"/>
          </p:cNvSpPr>
          <p:nvPr>
            <p:ph type="dt" sz="half" idx="10"/>
          </p:nvPr>
        </p:nvSpPr>
        <p:spPr/>
        <p:txBody>
          <a:bodyPr/>
          <a:lstStyle/>
          <a:p>
            <a:fld id="{9D823BFC-430F-469C-9623-83CCDA5F996D}" type="datetimeFigureOut">
              <a:rPr lang="en-US" smtClean="0"/>
              <a:t>11/29/2024</a:t>
            </a:fld>
            <a:endParaRPr lang="en-US"/>
          </a:p>
        </p:txBody>
      </p:sp>
      <p:sp>
        <p:nvSpPr>
          <p:cNvPr id="5" name="Footer Placeholder 4">
            <a:extLst>
              <a:ext uri="{FF2B5EF4-FFF2-40B4-BE49-F238E27FC236}">
                <a16:creationId xmlns:a16="http://schemas.microsoft.com/office/drawing/2014/main" id="{D7572DE5-23FB-4820-8C9A-2B760A5B1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CA0252-68A8-4F45-BB88-C7DABB4A8BEE}"/>
              </a:ext>
            </a:extLst>
          </p:cNvPr>
          <p:cNvSpPr>
            <a:spLocks noGrp="1"/>
          </p:cNvSpPr>
          <p:nvPr>
            <p:ph type="sldNum" sz="quarter" idx="12"/>
          </p:nvPr>
        </p:nvSpPr>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3481623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CB6B4309-45E7-4CB5-9E00-F905C9FC902E}" type="datetimeFigureOut">
              <a:rPr lang="zh-CN" altLang="en-US" smtClean="0"/>
              <a:t>2024/11/29</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8A35BCF-9C02-4DA9-8BEF-D7AB5ED1971D}" type="slidenum">
              <a:rPr lang="zh-CN" altLang="en-US" smtClean="0"/>
              <a:t>‹#›</a:t>
            </a:fld>
            <a:endParaRPr lang="zh-CN" altLang="en-US"/>
          </a:p>
        </p:txBody>
      </p:sp>
      <p:pic>
        <p:nvPicPr>
          <p:cNvPr id="8" name="图片 7">
            <a:extLst>
              <a:ext uri="{FF2B5EF4-FFF2-40B4-BE49-F238E27FC236}">
                <a16:creationId xmlns:a16="http://schemas.microsoft.com/office/drawing/2014/main" id="{B59CBA46-FDC6-46EE-8736-EE40838993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20"/>
          </a:xfrm>
          <a:prstGeom prst="rect">
            <a:avLst/>
          </a:prstGeom>
        </p:spPr>
      </p:pic>
    </p:spTree>
    <p:extLst>
      <p:ext uri="{BB962C8B-B14F-4D97-AF65-F5344CB8AC3E}">
        <p14:creationId xmlns:p14="http://schemas.microsoft.com/office/powerpoint/2010/main" val="2947916473"/>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EF8A1-71B0-42B8-832E-ECE6FBA4C9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B0D612-CB3A-4048-A17E-AFB63DADED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565AA-89C0-464C-B923-D60214DFCB84}"/>
              </a:ext>
            </a:extLst>
          </p:cNvPr>
          <p:cNvSpPr>
            <a:spLocks noGrp="1"/>
          </p:cNvSpPr>
          <p:nvPr>
            <p:ph type="dt" sz="half" idx="10"/>
          </p:nvPr>
        </p:nvSpPr>
        <p:spPr/>
        <p:txBody>
          <a:bodyPr/>
          <a:lstStyle/>
          <a:p>
            <a:fld id="{9D823BFC-430F-469C-9623-83CCDA5F996D}" type="datetimeFigureOut">
              <a:rPr lang="en-US" smtClean="0"/>
              <a:t>11/29/2024</a:t>
            </a:fld>
            <a:endParaRPr lang="en-US"/>
          </a:p>
        </p:txBody>
      </p:sp>
      <p:sp>
        <p:nvSpPr>
          <p:cNvPr id="5" name="Footer Placeholder 4">
            <a:extLst>
              <a:ext uri="{FF2B5EF4-FFF2-40B4-BE49-F238E27FC236}">
                <a16:creationId xmlns:a16="http://schemas.microsoft.com/office/drawing/2014/main" id="{5750C930-58C3-45AA-8ED7-5F095E0E69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FA820-FF45-4BC1-92CF-AA812A6E7F1E}"/>
              </a:ext>
            </a:extLst>
          </p:cNvPr>
          <p:cNvSpPr>
            <a:spLocks noGrp="1"/>
          </p:cNvSpPr>
          <p:nvPr>
            <p:ph type="sldNum" sz="quarter" idx="12"/>
          </p:nvPr>
        </p:nvSpPr>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3906046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21A24-BD33-4BCF-B86D-EA0712107D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BEA722-568D-45B1-AF4D-A1BEB37874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675F44-B9FF-4113-B5DE-3C8D59E522D0}"/>
              </a:ext>
            </a:extLst>
          </p:cNvPr>
          <p:cNvSpPr>
            <a:spLocks noGrp="1"/>
          </p:cNvSpPr>
          <p:nvPr>
            <p:ph type="dt" sz="half" idx="10"/>
          </p:nvPr>
        </p:nvSpPr>
        <p:spPr/>
        <p:txBody>
          <a:bodyPr/>
          <a:lstStyle/>
          <a:p>
            <a:fld id="{9D823BFC-430F-469C-9623-83CCDA5F996D}" type="datetimeFigureOut">
              <a:rPr lang="en-US" smtClean="0"/>
              <a:t>11/29/2024</a:t>
            </a:fld>
            <a:endParaRPr lang="en-US"/>
          </a:p>
        </p:txBody>
      </p:sp>
      <p:sp>
        <p:nvSpPr>
          <p:cNvPr id="5" name="Footer Placeholder 4">
            <a:extLst>
              <a:ext uri="{FF2B5EF4-FFF2-40B4-BE49-F238E27FC236}">
                <a16:creationId xmlns:a16="http://schemas.microsoft.com/office/drawing/2014/main" id="{C24C321B-B4FF-4F87-8F70-F129D4577E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6300A2-2CEB-4869-84FA-466CCA3B47AB}"/>
              </a:ext>
            </a:extLst>
          </p:cNvPr>
          <p:cNvSpPr>
            <a:spLocks noGrp="1"/>
          </p:cNvSpPr>
          <p:nvPr>
            <p:ph type="sldNum" sz="quarter" idx="12"/>
          </p:nvPr>
        </p:nvSpPr>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3502949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1B190-1A25-4198-88E0-076EAD7379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92723C-B00B-47B7-98FB-A52B481E6E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5ED6A6-F1E6-4EC9-9089-81DD98B6F4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1C8208-3956-47D3-ADF3-CFCF6994796B}"/>
              </a:ext>
            </a:extLst>
          </p:cNvPr>
          <p:cNvSpPr>
            <a:spLocks noGrp="1"/>
          </p:cNvSpPr>
          <p:nvPr>
            <p:ph type="dt" sz="half" idx="10"/>
          </p:nvPr>
        </p:nvSpPr>
        <p:spPr/>
        <p:txBody>
          <a:bodyPr/>
          <a:lstStyle/>
          <a:p>
            <a:fld id="{9D823BFC-430F-469C-9623-83CCDA5F996D}" type="datetimeFigureOut">
              <a:rPr lang="en-US" smtClean="0"/>
              <a:t>11/29/2024</a:t>
            </a:fld>
            <a:endParaRPr lang="en-US"/>
          </a:p>
        </p:txBody>
      </p:sp>
      <p:sp>
        <p:nvSpPr>
          <p:cNvPr id="6" name="Footer Placeholder 5">
            <a:extLst>
              <a:ext uri="{FF2B5EF4-FFF2-40B4-BE49-F238E27FC236}">
                <a16:creationId xmlns:a16="http://schemas.microsoft.com/office/drawing/2014/main" id="{6CD81763-02F8-42EE-B579-D290E94F3D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3A2FA0-5346-4F6F-B39D-C027B785EF9D}"/>
              </a:ext>
            </a:extLst>
          </p:cNvPr>
          <p:cNvSpPr>
            <a:spLocks noGrp="1"/>
          </p:cNvSpPr>
          <p:nvPr>
            <p:ph type="sldNum" sz="quarter" idx="12"/>
          </p:nvPr>
        </p:nvSpPr>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597583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9DCF0-20BB-473A-8A93-0153E3D415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D813EB-3EEB-49F5-9D01-D4F2491367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0DDB62-0613-41C0-B136-5E0C6C0ABA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DD4249-7537-4BA8-8CAE-4696D8CE21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85D0C0-91C5-455C-BC62-9F2E9CC6E1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3CFCFF-9085-42B6-B0AD-0EE11C36BED6}"/>
              </a:ext>
            </a:extLst>
          </p:cNvPr>
          <p:cNvSpPr>
            <a:spLocks noGrp="1"/>
          </p:cNvSpPr>
          <p:nvPr>
            <p:ph type="dt" sz="half" idx="10"/>
          </p:nvPr>
        </p:nvSpPr>
        <p:spPr/>
        <p:txBody>
          <a:bodyPr/>
          <a:lstStyle/>
          <a:p>
            <a:fld id="{9D823BFC-430F-469C-9623-83CCDA5F996D}" type="datetimeFigureOut">
              <a:rPr lang="en-US" smtClean="0"/>
              <a:t>11/29/2024</a:t>
            </a:fld>
            <a:endParaRPr lang="en-US"/>
          </a:p>
        </p:txBody>
      </p:sp>
      <p:sp>
        <p:nvSpPr>
          <p:cNvPr id="8" name="Footer Placeholder 7">
            <a:extLst>
              <a:ext uri="{FF2B5EF4-FFF2-40B4-BE49-F238E27FC236}">
                <a16:creationId xmlns:a16="http://schemas.microsoft.com/office/drawing/2014/main" id="{6FDAF091-7236-45AB-9BB2-83ED304D13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F248A2-8DE2-4527-928C-DFA9B25A3B63}"/>
              </a:ext>
            </a:extLst>
          </p:cNvPr>
          <p:cNvSpPr>
            <a:spLocks noGrp="1"/>
          </p:cNvSpPr>
          <p:nvPr>
            <p:ph type="sldNum" sz="quarter" idx="12"/>
          </p:nvPr>
        </p:nvSpPr>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2469656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5FF49-69CC-4BB9-AF49-BAC4D69BC0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F02D19-DD37-4727-B789-118C9EC32BBC}"/>
              </a:ext>
            </a:extLst>
          </p:cNvPr>
          <p:cNvSpPr>
            <a:spLocks noGrp="1"/>
          </p:cNvSpPr>
          <p:nvPr>
            <p:ph type="dt" sz="half" idx="10"/>
          </p:nvPr>
        </p:nvSpPr>
        <p:spPr/>
        <p:txBody>
          <a:bodyPr/>
          <a:lstStyle/>
          <a:p>
            <a:fld id="{9D823BFC-430F-469C-9623-83CCDA5F996D}" type="datetimeFigureOut">
              <a:rPr lang="en-US" smtClean="0"/>
              <a:t>11/29/2024</a:t>
            </a:fld>
            <a:endParaRPr lang="en-US"/>
          </a:p>
        </p:txBody>
      </p:sp>
      <p:sp>
        <p:nvSpPr>
          <p:cNvPr id="4" name="Footer Placeholder 3">
            <a:extLst>
              <a:ext uri="{FF2B5EF4-FFF2-40B4-BE49-F238E27FC236}">
                <a16:creationId xmlns:a16="http://schemas.microsoft.com/office/drawing/2014/main" id="{80C53D1B-E1B3-434B-9F78-D016C3F88D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0A7598-18AA-4D47-A19B-663D9951EC02}"/>
              </a:ext>
            </a:extLst>
          </p:cNvPr>
          <p:cNvSpPr>
            <a:spLocks noGrp="1"/>
          </p:cNvSpPr>
          <p:nvPr>
            <p:ph type="sldNum" sz="quarter" idx="12"/>
          </p:nvPr>
        </p:nvSpPr>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37090240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974924-B903-452A-9012-43A526824FA9}"/>
              </a:ext>
            </a:extLst>
          </p:cNvPr>
          <p:cNvSpPr>
            <a:spLocks noGrp="1"/>
          </p:cNvSpPr>
          <p:nvPr>
            <p:ph type="dt" sz="half" idx="10"/>
          </p:nvPr>
        </p:nvSpPr>
        <p:spPr/>
        <p:txBody>
          <a:bodyPr/>
          <a:lstStyle/>
          <a:p>
            <a:fld id="{9D823BFC-430F-469C-9623-83CCDA5F996D}" type="datetimeFigureOut">
              <a:rPr lang="en-US" smtClean="0"/>
              <a:t>11/29/2024</a:t>
            </a:fld>
            <a:endParaRPr lang="en-US"/>
          </a:p>
        </p:txBody>
      </p:sp>
      <p:sp>
        <p:nvSpPr>
          <p:cNvPr id="3" name="Footer Placeholder 2">
            <a:extLst>
              <a:ext uri="{FF2B5EF4-FFF2-40B4-BE49-F238E27FC236}">
                <a16:creationId xmlns:a16="http://schemas.microsoft.com/office/drawing/2014/main" id="{2EAA4CCD-35BF-4A07-8CDD-86E8410B4E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9910AE-4A4F-4BA4-834E-AEBA1DE22E31}"/>
              </a:ext>
            </a:extLst>
          </p:cNvPr>
          <p:cNvSpPr>
            <a:spLocks noGrp="1"/>
          </p:cNvSpPr>
          <p:nvPr>
            <p:ph type="sldNum" sz="quarter" idx="12"/>
          </p:nvPr>
        </p:nvSpPr>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2418301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70696-2F74-4911-A1D8-D9357FF557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7B1F9B-F0CC-4974-AEF8-684D63DA3C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D30BAC-7F2B-4F61-8412-A845A1361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D93126-1035-40A3-8A4A-7D951A37BCDF}"/>
              </a:ext>
            </a:extLst>
          </p:cNvPr>
          <p:cNvSpPr>
            <a:spLocks noGrp="1"/>
          </p:cNvSpPr>
          <p:nvPr>
            <p:ph type="dt" sz="half" idx="10"/>
          </p:nvPr>
        </p:nvSpPr>
        <p:spPr/>
        <p:txBody>
          <a:bodyPr/>
          <a:lstStyle/>
          <a:p>
            <a:fld id="{9D823BFC-430F-469C-9623-83CCDA5F996D}" type="datetimeFigureOut">
              <a:rPr lang="en-US" smtClean="0"/>
              <a:t>11/29/2024</a:t>
            </a:fld>
            <a:endParaRPr lang="en-US"/>
          </a:p>
        </p:txBody>
      </p:sp>
      <p:sp>
        <p:nvSpPr>
          <p:cNvPr id="6" name="Footer Placeholder 5">
            <a:extLst>
              <a:ext uri="{FF2B5EF4-FFF2-40B4-BE49-F238E27FC236}">
                <a16:creationId xmlns:a16="http://schemas.microsoft.com/office/drawing/2014/main" id="{2C13490B-91AE-4B67-AB08-297DB32FB3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2757F5-568F-4041-8B50-1FBE27A19F90}"/>
              </a:ext>
            </a:extLst>
          </p:cNvPr>
          <p:cNvSpPr>
            <a:spLocks noGrp="1"/>
          </p:cNvSpPr>
          <p:nvPr>
            <p:ph type="sldNum" sz="quarter" idx="12"/>
          </p:nvPr>
        </p:nvSpPr>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20412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0CD00-87B9-4FAB-B875-DE70A9BC9C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2EC994-179A-4B4C-9318-804E3E5ED1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747A41-6509-4EA5-9F21-6D05DBC078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1FB656-E7F6-45FD-B563-3F78355D97FA}"/>
              </a:ext>
            </a:extLst>
          </p:cNvPr>
          <p:cNvSpPr>
            <a:spLocks noGrp="1"/>
          </p:cNvSpPr>
          <p:nvPr>
            <p:ph type="dt" sz="half" idx="10"/>
          </p:nvPr>
        </p:nvSpPr>
        <p:spPr/>
        <p:txBody>
          <a:bodyPr/>
          <a:lstStyle/>
          <a:p>
            <a:fld id="{9D823BFC-430F-469C-9623-83CCDA5F996D}" type="datetimeFigureOut">
              <a:rPr lang="en-US" smtClean="0"/>
              <a:t>11/29/2024</a:t>
            </a:fld>
            <a:endParaRPr lang="en-US"/>
          </a:p>
        </p:txBody>
      </p:sp>
      <p:sp>
        <p:nvSpPr>
          <p:cNvPr id="6" name="Footer Placeholder 5">
            <a:extLst>
              <a:ext uri="{FF2B5EF4-FFF2-40B4-BE49-F238E27FC236}">
                <a16:creationId xmlns:a16="http://schemas.microsoft.com/office/drawing/2014/main" id="{06E5EA2B-D2AD-457B-AC1F-2E5B5CBF53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75E578-0079-4B56-8836-DC6CD1D2F9AC}"/>
              </a:ext>
            </a:extLst>
          </p:cNvPr>
          <p:cNvSpPr>
            <a:spLocks noGrp="1"/>
          </p:cNvSpPr>
          <p:nvPr>
            <p:ph type="sldNum" sz="quarter" idx="12"/>
          </p:nvPr>
        </p:nvSpPr>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3482197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F103-543A-4775-98D4-E1BD73DA40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A57E20-F6A4-4871-A07F-6ED0A2C029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7DEC3E-4714-4521-8D4B-BC36EE2CE60B}"/>
              </a:ext>
            </a:extLst>
          </p:cNvPr>
          <p:cNvSpPr>
            <a:spLocks noGrp="1"/>
          </p:cNvSpPr>
          <p:nvPr>
            <p:ph type="dt" sz="half" idx="10"/>
          </p:nvPr>
        </p:nvSpPr>
        <p:spPr/>
        <p:txBody>
          <a:bodyPr/>
          <a:lstStyle/>
          <a:p>
            <a:fld id="{9D823BFC-430F-469C-9623-83CCDA5F996D}" type="datetimeFigureOut">
              <a:rPr lang="en-US" smtClean="0"/>
              <a:t>11/29/2024</a:t>
            </a:fld>
            <a:endParaRPr lang="en-US"/>
          </a:p>
        </p:txBody>
      </p:sp>
      <p:sp>
        <p:nvSpPr>
          <p:cNvPr id="5" name="Footer Placeholder 4">
            <a:extLst>
              <a:ext uri="{FF2B5EF4-FFF2-40B4-BE49-F238E27FC236}">
                <a16:creationId xmlns:a16="http://schemas.microsoft.com/office/drawing/2014/main" id="{8638565F-718C-4580-B7A8-E65099070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51B10-D00A-4290-A4D3-F68A4F013B5F}"/>
              </a:ext>
            </a:extLst>
          </p:cNvPr>
          <p:cNvSpPr>
            <a:spLocks noGrp="1"/>
          </p:cNvSpPr>
          <p:nvPr>
            <p:ph type="sldNum" sz="quarter" idx="12"/>
          </p:nvPr>
        </p:nvSpPr>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33188950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3BB601-EB1B-4935-8FC5-33575948BC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D6BB6C-288A-4EA4-8D1D-1EA0D944C0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0B673E-F71E-421A-A828-D58D2D5DEE26}"/>
              </a:ext>
            </a:extLst>
          </p:cNvPr>
          <p:cNvSpPr>
            <a:spLocks noGrp="1"/>
          </p:cNvSpPr>
          <p:nvPr>
            <p:ph type="dt" sz="half" idx="10"/>
          </p:nvPr>
        </p:nvSpPr>
        <p:spPr/>
        <p:txBody>
          <a:bodyPr/>
          <a:lstStyle/>
          <a:p>
            <a:fld id="{9D823BFC-430F-469C-9623-83CCDA5F996D}" type="datetimeFigureOut">
              <a:rPr lang="en-US" smtClean="0"/>
              <a:t>11/29/2024</a:t>
            </a:fld>
            <a:endParaRPr lang="en-US"/>
          </a:p>
        </p:txBody>
      </p:sp>
      <p:sp>
        <p:nvSpPr>
          <p:cNvPr id="5" name="Footer Placeholder 4">
            <a:extLst>
              <a:ext uri="{FF2B5EF4-FFF2-40B4-BE49-F238E27FC236}">
                <a16:creationId xmlns:a16="http://schemas.microsoft.com/office/drawing/2014/main" id="{9D172FB0-9778-4DBF-B76F-061499AE7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5A4696-3B0F-416A-9E3E-EB65A3684F74}"/>
              </a:ext>
            </a:extLst>
          </p:cNvPr>
          <p:cNvSpPr>
            <a:spLocks noGrp="1"/>
          </p:cNvSpPr>
          <p:nvPr>
            <p:ph type="sldNum" sz="quarter" idx="12"/>
          </p:nvPr>
        </p:nvSpPr>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2952817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CB6B4309-45E7-4CB5-9E00-F905C9FC902E}" type="datetimeFigureOut">
              <a:rPr lang="zh-CN" altLang="en-US" smtClean="0"/>
              <a:t>2024/11/29</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8A35BCF-9C02-4DA9-8BEF-D7AB5ED1971D}" type="slidenum">
              <a:rPr lang="zh-CN" altLang="en-US" smtClean="0"/>
              <a:t>‹#›</a:t>
            </a:fld>
            <a:endParaRPr lang="zh-CN" altLang="en-US"/>
          </a:p>
        </p:txBody>
      </p:sp>
      <p:pic>
        <p:nvPicPr>
          <p:cNvPr id="8" name="图片 7">
            <a:extLst>
              <a:ext uri="{FF2B5EF4-FFF2-40B4-BE49-F238E27FC236}">
                <a16:creationId xmlns:a16="http://schemas.microsoft.com/office/drawing/2014/main" id="{673DD989-B404-47B3-8E76-A410E4DD5A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20"/>
          </a:xfrm>
          <a:prstGeom prst="rect">
            <a:avLst/>
          </a:prstGeom>
        </p:spPr>
      </p:pic>
    </p:spTree>
    <p:extLst>
      <p:ext uri="{BB962C8B-B14F-4D97-AF65-F5344CB8AC3E}">
        <p14:creationId xmlns:p14="http://schemas.microsoft.com/office/powerpoint/2010/main" val="1622379194"/>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976262"/>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14963335-6A56-4EC5-B285-CB07E485FB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20"/>
          </a:xfrm>
          <a:prstGeom prst="rect">
            <a:avLst/>
          </a:prstGeom>
        </p:spPr>
      </p:pic>
    </p:spTree>
    <p:extLst>
      <p:ext uri="{BB962C8B-B14F-4D97-AF65-F5344CB8AC3E}">
        <p14:creationId xmlns:p14="http://schemas.microsoft.com/office/powerpoint/2010/main" val="3188417111"/>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8F2F06AD-CD97-481F-8E3C-FEE77B0786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20"/>
          </a:xfrm>
          <a:prstGeom prst="rect">
            <a:avLst/>
          </a:prstGeom>
        </p:spPr>
      </p:pic>
    </p:spTree>
    <p:extLst>
      <p:ext uri="{BB962C8B-B14F-4D97-AF65-F5344CB8AC3E}">
        <p14:creationId xmlns:p14="http://schemas.microsoft.com/office/powerpoint/2010/main" val="20801669"/>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539942"/>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061170"/>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957979"/>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4.jpe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CABA5605-6027-4691-984F-2FAAE553907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0201" y="205408"/>
            <a:ext cx="1211448" cy="1211448"/>
          </a:xfrm>
          <a:prstGeom prst="rect">
            <a:avLst/>
          </a:prstGeom>
        </p:spPr>
      </p:pic>
    </p:spTree>
    <p:extLst>
      <p:ext uri="{BB962C8B-B14F-4D97-AF65-F5344CB8AC3E}">
        <p14:creationId xmlns:p14="http://schemas.microsoft.com/office/powerpoint/2010/main" val="1414941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121705" tIns="121705" rIns="121705" bIns="12170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911591222"/>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71F12D-9904-4820-9681-620B6B46A9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7A479D-4A86-4F4C-9C90-A6FD3B976A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8D9428-0701-4460-AF3A-2A3E3D491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23BFC-430F-469C-9623-83CCDA5F996D}" type="datetimeFigureOut">
              <a:rPr lang="en-US" smtClean="0"/>
              <a:t>11/29/2024</a:t>
            </a:fld>
            <a:endParaRPr lang="en-US"/>
          </a:p>
        </p:txBody>
      </p:sp>
      <p:sp>
        <p:nvSpPr>
          <p:cNvPr id="5" name="Footer Placeholder 4">
            <a:extLst>
              <a:ext uri="{FF2B5EF4-FFF2-40B4-BE49-F238E27FC236}">
                <a16:creationId xmlns:a16="http://schemas.microsoft.com/office/drawing/2014/main" id="{4C92FD30-10EA-4B50-B978-A54C397615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F4AAF4-C589-4504-8CE8-1BA4EE0F91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5539A-411C-4E74-8A23-1E44EA0A8A1F}" type="slidenum">
              <a:rPr lang="en-US" smtClean="0"/>
              <a:t>‹#›</a:t>
            </a:fld>
            <a:endParaRPr lang="en-US"/>
          </a:p>
        </p:txBody>
      </p:sp>
      <p:grpSp>
        <p:nvGrpSpPr>
          <p:cNvPr id="8" name="Group 7">
            <a:extLst>
              <a:ext uri="{FF2B5EF4-FFF2-40B4-BE49-F238E27FC236}">
                <a16:creationId xmlns:a16="http://schemas.microsoft.com/office/drawing/2014/main" id="{B44A2AC2-22BD-48D3-A74A-499F2541664F}"/>
              </a:ext>
            </a:extLst>
          </p:cNvPr>
          <p:cNvGrpSpPr/>
          <p:nvPr userDrawn="1"/>
        </p:nvGrpSpPr>
        <p:grpSpPr>
          <a:xfrm>
            <a:off x="-5205453" y="1690688"/>
            <a:ext cx="4382349" cy="2551747"/>
            <a:chOff x="3614696" y="2256098"/>
            <a:chExt cx="4382349" cy="2551747"/>
          </a:xfrm>
        </p:grpSpPr>
        <p:grpSp>
          <p:nvGrpSpPr>
            <p:cNvPr id="9" name="Group 8">
              <a:extLst>
                <a:ext uri="{FF2B5EF4-FFF2-40B4-BE49-F238E27FC236}">
                  <a16:creationId xmlns:a16="http://schemas.microsoft.com/office/drawing/2014/main" id="{4CEFDC53-3B0A-43E1-B118-623373B767AC}"/>
                </a:ext>
              </a:extLst>
            </p:cNvPr>
            <p:cNvGrpSpPr/>
            <p:nvPr userDrawn="1"/>
          </p:nvGrpSpPr>
          <p:grpSpPr>
            <a:xfrm>
              <a:off x="3614696" y="2256098"/>
              <a:ext cx="4382349" cy="1750998"/>
              <a:chOff x="4065548" y="1655206"/>
              <a:chExt cx="4382349" cy="1750998"/>
            </a:xfrm>
          </p:grpSpPr>
          <p:pic>
            <p:nvPicPr>
              <p:cNvPr id="11" name="Picture 10">
                <a:extLst>
                  <a:ext uri="{FF2B5EF4-FFF2-40B4-BE49-F238E27FC236}">
                    <a16:creationId xmlns:a16="http://schemas.microsoft.com/office/drawing/2014/main" id="{ED69C409-9EB5-44EE-8AE9-4AFC79EB22E0}"/>
                  </a:ext>
                </a:extLst>
              </p:cNvPr>
              <p:cNvPicPr>
                <a:picLocks noChangeAspect="1"/>
              </p:cNvPicPr>
              <p:nvPr userDrawn="1"/>
            </p:nvPicPr>
            <p:blipFill>
              <a:blip r:embed="rId13" cstate="print">
                <a:extLst>
                  <a:ext uri="{BEBA8EAE-BF5A-486C-A8C5-ECC9F3942E4B}">
                    <a14:imgProps xmlns:a14="http://schemas.microsoft.com/office/drawing/2010/main">
                      <a14:imgLayer r:embed="rId14">
                        <a14:imgEffect>
                          <a14:backgroundRemoval t="9767" b="91628" l="2000" r="91600">
                            <a14:foregroundMark x1="7200" y1="60698" x2="7200" y2="60698"/>
                            <a14:foregroundMark x1="3000" y1="67209" x2="3000" y2="67209"/>
                            <a14:foregroundMark x1="4000" y1="83953" x2="4000" y2="83953"/>
                            <a14:foregroundMark x1="3400" y1="80233" x2="3400" y2="80233"/>
                            <a14:foregroundMark x1="2600" y1="80233" x2="2600" y2="80233"/>
                            <a14:foregroundMark x1="3600" y1="82326" x2="3600" y2="82326"/>
                            <a14:foregroundMark x1="2000" y1="82326" x2="2000" y2="82326"/>
                            <a14:foregroundMark x1="24400" y1="66744" x2="24400" y2="66744"/>
                            <a14:foregroundMark x1="26000" y1="72791" x2="26000" y2="72791"/>
                            <a14:foregroundMark x1="26000" y1="79302" x2="26000" y2="79302"/>
                            <a14:foregroundMark x1="15200" y1="92093" x2="15200" y2="92093"/>
                            <a14:foregroundMark x1="19800" y1="89535" x2="19800" y2="89535"/>
                            <a14:foregroundMark x1="20400" y1="91628" x2="20400" y2="91628"/>
                            <a14:foregroundMark x1="5800" y1="66744" x2="5800" y2="66744"/>
                            <a14:foregroundMark x1="41200" y1="40000" x2="41200" y2="40000"/>
                            <a14:foregroundMark x1="91800" y1="71163" x2="91800" y2="71163"/>
                            <a14:foregroundMark x1="86400" y1="37442" x2="86400" y2="37442"/>
                            <a14:foregroundMark x1="86000" y1="36977" x2="86000" y2="36977"/>
                            <a14:foregroundMark x1="86600" y1="36512" x2="86600" y2="36512"/>
                            <a14:foregroundMark x1="72600" y1="48837" x2="72600" y2="48837"/>
                            <a14:foregroundMark x1="39400" y1="9767" x2="39400" y2="9767"/>
                            <a14:foregroundMark x1="3000" y1="82558" x2="3000" y2="82558"/>
                          </a14:backgroundRemoval>
                        </a14:imgEffect>
                      </a14:imgLayer>
                    </a14:imgProps>
                  </a:ext>
                  <a:ext uri="{28A0092B-C50C-407E-A947-70E740481C1C}">
                    <a14:useLocalDpi xmlns:a14="http://schemas.microsoft.com/office/drawing/2010/main" val="0"/>
                  </a:ext>
                </a:extLst>
              </a:blip>
              <a:stretch>
                <a:fillRect/>
              </a:stretch>
            </p:blipFill>
            <p:spPr>
              <a:xfrm rot="16040922">
                <a:off x="3880078" y="1840676"/>
                <a:ext cx="1464871" cy="1093932"/>
              </a:xfrm>
              <a:prstGeom prst="rect">
                <a:avLst/>
              </a:prstGeom>
            </p:spPr>
          </p:pic>
          <p:sp>
            <p:nvSpPr>
              <p:cNvPr id="12" name="TextBox 11">
                <a:extLst>
                  <a:ext uri="{FF2B5EF4-FFF2-40B4-BE49-F238E27FC236}">
                    <a16:creationId xmlns:a16="http://schemas.microsoft.com/office/drawing/2014/main" id="{330E9C68-C8C7-48B8-B092-FF7C26F9CBFA}"/>
                  </a:ext>
                </a:extLst>
              </p:cNvPr>
              <p:cNvSpPr txBox="1"/>
              <p:nvPr userDrawn="1"/>
            </p:nvSpPr>
            <p:spPr>
              <a:xfrm>
                <a:off x="5192775" y="2882984"/>
                <a:ext cx="2229758" cy="523220"/>
              </a:xfrm>
              <a:prstGeom prst="rect">
                <a:avLst/>
              </a:prstGeom>
              <a:noFill/>
            </p:spPr>
            <p:txBody>
              <a:bodyPr wrap="square" rtlCol="0">
                <a:spAutoFit/>
              </a:bodyPr>
              <a:lstStyle/>
              <a:p>
                <a:pPr defTabSz="914058"/>
                <a:r>
                  <a:rPr lang="en-US" sz="2799" b="1" dirty="0">
                    <a:solidFill>
                      <a:srgbClr val="00B0F0"/>
                    </a:solidFill>
                    <a:latin typeface="Times New Roman" panose="02020603050405020304" pitchFamily="18" charset="0"/>
                    <a:cs typeface="Times New Roman" panose="02020603050405020304" pitchFamily="18" charset="0"/>
                  </a:rPr>
                  <a:t>035.447.3852</a:t>
                </a:r>
              </a:p>
            </p:txBody>
          </p:sp>
          <p:sp>
            <p:nvSpPr>
              <p:cNvPr id="13" name="TextBox 12">
                <a:extLst>
                  <a:ext uri="{FF2B5EF4-FFF2-40B4-BE49-F238E27FC236}">
                    <a16:creationId xmlns:a16="http://schemas.microsoft.com/office/drawing/2014/main" id="{DE0D076C-DD2E-4170-B9F1-949A81F18E05}"/>
                  </a:ext>
                </a:extLst>
              </p:cNvPr>
              <p:cNvSpPr txBox="1"/>
              <p:nvPr userDrawn="1"/>
            </p:nvSpPr>
            <p:spPr>
              <a:xfrm>
                <a:off x="4256580" y="1823698"/>
                <a:ext cx="3912506" cy="954107"/>
              </a:xfrm>
              <a:prstGeom prst="rect">
                <a:avLst/>
              </a:prstGeom>
              <a:noFill/>
            </p:spPr>
            <p:txBody>
              <a:bodyPr wrap="square" rtlCol="0">
                <a:spAutoFit/>
              </a:bodyPr>
              <a:lstStyle/>
              <a:p>
                <a:pPr algn="ctr" defTabSz="914058"/>
                <a:r>
                  <a:rPr lang="en-US" sz="2799" b="1" dirty="0">
                    <a:solidFill>
                      <a:srgbClr val="FF0000"/>
                    </a:solidFill>
                    <a:latin typeface="Times New Roman" panose="02020603050405020304" pitchFamily="18" charset="0"/>
                    <a:cs typeface="Times New Roman" panose="02020603050405020304" pitchFamily="18" charset="0"/>
                  </a:rPr>
                  <a:t>BÀI SOẠN CỦA </a:t>
                </a:r>
              </a:p>
              <a:p>
                <a:pPr algn="ctr" defTabSz="914058"/>
                <a:r>
                  <a:rPr lang="en-US" sz="2799" b="1" dirty="0">
                    <a:solidFill>
                      <a:srgbClr val="FF0000"/>
                    </a:solidFill>
                    <a:latin typeface="Times New Roman" panose="02020603050405020304" pitchFamily="18" charset="0"/>
                    <a:cs typeface="Times New Roman" panose="02020603050405020304" pitchFamily="18" charset="0"/>
                  </a:rPr>
                  <a:t>LAN H</a:t>
                </a:r>
                <a:r>
                  <a:rPr lang="vi-VN" sz="2799" b="1" dirty="0">
                    <a:solidFill>
                      <a:srgbClr val="FF0000"/>
                    </a:solidFill>
                    <a:latin typeface="Times New Roman" panose="02020603050405020304" pitchFamily="18" charset="0"/>
                    <a:cs typeface="Times New Roman" panose="02020603050405020304" pitchFamily="18" charset="0"/>
                  </a:rPr>
                  <a:t>ƯƠN</a:t>
                </a:r>
                <a:r>
                  <a:rPr lang="en-US" sz="2799" b="1" dirty="0">
                    <a:solidFill>
                      <a:srgbClr val="FF0000"/>
                    </a:solidFill>
                    <a:latin typeface="Times New Roman" panose="02020603050405020304" pitchFamily="18" charset="0"/>
                    <a:cs typeface="Times New Roman" panose="02020603050405020304" pitchFamily="18" charset="0"/>
                  </a:rPr>
                  <a:t>G</a:t>
                </a:r>
              </a:p>
            </p:txBody>
          </p:sp>
          <p:pic>
            <p:nvPicPr>
              <p:cNvPr id="14" name="Picture 13">
                <a:extLst>
                  <a:ext uri="{FF2B5EF4-FFF2-40B4-BE49-F238E27FC236}">
                    <a16:creationId xmlns:a16="http://schemas.microsoft.com/office/drawing/2014/main" id="{23AB414B-CF06-4BA8-9DF3-4A7110B444B2}"/>
                  </a:ext>
                </a:extLst>
              </p:cNvPr>
              <p:cNvPicPr>
                <a:picLocks noChangeAspect="1"/>
              </p:cNvPicPr>
              <p:nvPr userDrawn="1"/>
            </p:nvPicPr>
            <p:blipFill>
              <a:blip r:embed="rId13" cstate="print">
                <a:extLst>
                  <a:ext uri="{BEBA8EAE-BF5A-486C-A8C5-ECC9F3942E4B}">
                    <a14:imgProps xmlns:a14="http://schemas.microsoft.com/office/drawing/2010/main">
                      <a14:imgLayer r:embed="rId14">
                        <a14:imgEffect>
                          <a14:backgroundRemoval t="9767" b="91628" l="2000" r="91600">
                            <a14:foregroundMark x1="7200" y1="60698" x2="7200" y2="60698"/>
                            <a14:foregroundMark x1="3000" y1="67209" x2="3000" y2="67209"/>
                            <a14:foregroundMark x1="4000" y1="83953" x2="4000" y2="83953"/>
                            <a14:foregroundMark x1="3400" y1="80233" x2="3400" y2="80233"/>
                            <a14:foregroundMark x1="2600" y1="80233" x2="2600" y2="80233"/>
                            <a14:foregroundMark x1="3600" y1="82326" x2="3600" y2="82326"/>
                            <a14:foregroundMark x1="2000" y1="82326" x2="2000" y2="82326"/>
                            <a14:foregroundMark x1="24400" y1="66744" x2="24400" y2="66744"/>
                            <a14:foregroundMark x1="26000" y1="72791" x2="26000" y2="72791"/>
                            <a14:foregroundMark x1="26000" y1="79302" x2="26000" y2="79302"/>
                            <a14:foregroundMark x1="15200" y1="92093" x2="15200" y2="92093"/>
                            <a14:foregroundMark x1="19800" y1="89535" x2="19800" y2="89535"/>
                            <a14:foregroundMark x1="20400" y1="91628" x2="20400" y2="91628"/>
                            <a14:foregroundMark x1="5800" y1="66744" x2="5800" y2="66744"/>
                            <a14:foregroundMark x1="41200" y1="40000" x2="41200" y2="40000"/>
                            <a14:foregroundMark x1="91800" y1="71163" x2="91800" y2="71163"/>
                            <a14:foregroundMark x1="86400" y1="37442" x2="86400" y2="37442"/>
                            <a14:foregroundMark x1="86000" y1="36977" x2="86000" y2="36977"/>
                            <a14:foregroundMark x1="86600" y1="36512" x2="86600" y2="36512"/>
                            <a14:foregroundMark x1="72600" y1="48837" x2="72600" y2="48837"/>
                            <a14:foregroundMark x1="39400" y1="9767" x2="39400" y2="9767"/>
                            <a14:foregroundMark x1="3000" y1="82558" x2="3000" y2="82558"/>
                          </a14:backgroundRemoval>
                        </a14:imgEffect>
                      </a14:imgLayer>
                    </a14:imgProps>
                  </a:ext>
                  <a:ext uri="{28A0092B-C50C-407E-A947-70E740481C1C}">
                    <a14:useLocalDpi xmlns:a14="http://schemas.microsoft.com/office/drawing/2010/main" val="0"/>
                  </a:ext>
                </a:extLst>
              </a:blip>
              <a:stretch>
                <a:fillRect/>
              </a:stretch>
            </p:blipFill>
            <p:spPr>
              <a:xfrm rot="7414620">
                <a:off x="7168495" y="1893200"/>
                <a:ext cx="1464871" cy="1093932"/>
              </a:xfrm>
              <a:prstGeom prst="rect">
                <a:avLst/>
              </a:prstGeom>
            </p:spPr>
          </p:pic>
        </p:grpSp>
        <p:pic>
          <p:nvPicPr>
            <p:cNvPr id="10" name="Picture 9">
              <a:extLst>
                <a:ext uri="{FF2B5EF4-FFF2-40B4-BE49-F238E27FC236}">
                  <a16:creationId xmlns:a16="http://schemas.microsoft.com/office/drawing/2014/main" id="{50A1F45C-5623-4349-AADA-81BECB13CA05}"/>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335172" y="4047017"/>
              <a:ext cx="760828" cy="760828"/>
            </a:xfrm>
            <a:prstGeom prst="rect">
              <a:avLst/>
            </a:prstGeom>
          </p:spPr>
        </p:pic>
      </p:grpSp>
      <p:grpSp>
        <p:nvGrpSpPr>
          <p:cNvPr id="15" name="Group 14">
            <a:extLst>
              <a:ext uri="{FF2B5EF4-FFF2-40B4-BE49-F238E27FC236}">
                <a16:creationId xmlns:a16="http://schemas.microsoft.com/office/drawing/2014/main" id="{DBEED5E4-CF51-48CC-9326-7761E41C56DA}"/>
              </a:ext>
            </a:extLst>
          </p:cNvPr>
          <p:cNvGrpSpPr/>
          <p:nvPr userDrawn="1"/>
        </p:nvGrpSpPr>
        <p:grpSpPr>
          <a:xfrm>
            <a:off x="3904825" y="-4519612"/>
            <a:ext cx="4382349" cy="2551747"/>
            <a:chOff x="3614696" y="2256098"/>
            <a:chExt cx="4382349" cy="2551747"/>
          </a:xfrm>
        </p:grpSpPr>
        <p:grpSp>
          <p:nvGrpSpPr>
            <p:cNvPr id="16" name="Group 15">
              <a:extLst>
                <a:ext uri="{FF2B5EF4-FFF2-40B4-BE49-F238E27FC236}">
                  <a16:creationId xmlns:a16="http://schemas.microsoft.com/office/drawing/2014/main" id="{1085BB2D-B5FD-4223-AB9E-F227C90529A3}"/>
                </a:ext>
              </a:extLst>
            </p:cNvPr>
            <p:cNvGrpSpPr/>
            <p:nvPr userDrawn="1"/>
          </p:nvGrpSpPr>
          <p:grpSpPr>
            <a:xfrm>
              <a:off x="3614696" y="2256098"/>
              <a:ext cx="4382349" cy="1750998"/>
              <a:chOff x="4065548" y="1655206"/>
              <a:chExt cx="4382349" cy="1750998"/>
            </a:xfrm>
          </p:grpSpPr>
          <p:pic>
            <p:nvPicPr>
              <p:cNvPr id="18" name="Picture 17">
                <a:extLst>
                  <a:ext uri="{FF2B5EF4-FFF2-40B4-BE49-F238E27FC236}">
                    <a16:creationId xmlns:a16="http://schemas.microsoft.com/office/drawing/2014/main" id="{88ACFD5E-6B7E-4A22-85E4-6D12882D4148}"/>
                  </a:ext>
                </a:extLst>
              </p:cNvPr>
              <p:cNvPicPr>
                <a:picLocks noChangeAspect="1"/>
              </p:cNvPicPr>
              <p:nvPr userDrawn="1"/>
            </p:nvPicPr>
            <p:blipFill>
              <a:blip r:embed="rId13" cstate="print">
                <a:extLst>
                  <a:ext uri="{BEBA8EAE-BF5A-486C-A8C5-ECC9F3942E4B}">
                    <a14:imgProps xmlns:a14="http://schemas.microsoft.com/office/drawing/2010/main">
                      <a14:imgLayer r:embed="rId14">
                        <a14:imgEffect>
                          <a14:backgroundRemoval t="9767" b="91628" l="2000" r="91600">
                            <a14:foregroundMark x1="7200" y1="60698" x2="7200" y2="60698"/>
                            <a14:foregroundMark x1="3000" y1="67209" x2="3000" y2="67209"/>
                            <a14:foregroundMark x1="4000" y1="83953" x2="4000" y2="83953"/>
                            <a14:foregroundMark x1="3400" y1="80233" x2="3400" y2="80233"/>
                            <a14:foregroundMark x1="2600" y1="80233" x2="2600" y2="80233"/>
                            <a14:foregroundMark x1="3600" y1="82326" x2="3600" y2="82326"/>
                            <a14:foregroundMark x1="2000" y1="82326" x2="2000" y2="82326"/>
                            <a14:foregroundMark x1="24400" y1="66744" x2="24400" y2="66744"/>
                            <a14:foregroundMark x1="26000" y1="72791" x2="26000" y2="72791"/>
                            <a14:foregroundMark x1="26000" y1="79302" x2="26000" y2="79302"/>
                            <a14:foregroundMark x1="15200" y1="92093" x2="15200" y2="92093"/>
                            <a14:foregroundMark x1="19800" y1="89535" x2="19800" y2="89535"/>
                            <a14:foregroundMark x1="20400" y1="91628" x2="20400" y2="91628"/>
                            <a14:foregroundMark x1="5800" y1="66744" x2="5800" y2="66744"/>
                            <a14:foregroundMark x1="41200" y1="40000" x2="41200" y2="40000"/>
                            <a14:foregroundMark x1="91800" y1="71163" x2="91800" y2="71163"/>
                            <a14:foregroundMark x1="86400" y1="37442" x2="86400" y2="37442"/>
                            <a14:foregroundMark x1="86000" y1="36977" x2="86000" y2="36977"/>
                            <a14:foregroundMark x1="86600" y1="36512" x2="86600" y2="36512"/>
                            <a14:foregroundMark x1="72600" y1="48837" x2="72600" y2="48837"/>
                            <a14:foregroundMark x1="39400" y1="9767" x2="39400" y2="9767"/>
                            <a14:foregroundMark x1="3000" y1="82558" x2="3000" y2="82558"/>
                          </a14:backgroundRemoval>
                        </a14:imgEffect>
                      </a14:imgLayer>
                    </a14:imgProps>
                  </a:ext>
                  <a:ext uri="{28A0092B-C50C-407E-A947-70E740481C1C}">
                    <a14:useLocalDpi xmlns:a14="http://schemas.microsoft.com/office/drawing/2010/main" val="0"/>
                  </a:ext>
                </a:extLst>
              </a:blip>
              <a:stretch>
                <a:fillRect/>
              </a:stretch>
            </p:blipFill>
            <p:spPr>
              <a:xfrm rot="16040922">
                <a:off x="3880078" y="1840676"/>
                <a:ext cx="1464871" cy="1093932"/>
              </a:xfrm>
              <a:prstGeom prst="rect">
                <a:avLst/>
              </a:prstGeom>
            </p:spPr>
          </p:pic>
          <p:sp>
            <p:nvSpPr>
              <p:cNvPr id="19" name="TextBox 18">
                <a:extLst>
                  <a:ext uri="{FF2B5EF4-FFF2-40B4-BE49-F238E27FC236}">
                    <a16:creationId xmlns:a16="http://schemas.microsoft.com/office/drawing/2014/main" id="{5B1E3D29-01F1-42B9-94FD-3A301223C877}"/>
                  </a:ext>
                </a:extLst>
              </p:cNvPr>
              <p:cNvSpPr txBox="1"/>
              <p:nvPr userDrawn="1"/>
            </p:nvSpPr>
            <p:spPr>
              <a:xfrm>
                <a:off x="5192775" y="2882984"/>
                <a:ext cx="2229758" cy="523220"/>
              </a:xfrm>
              <a:prstGeom prst="rect">
                <a:avLst/>
              </a:prstGeom>
              <a:noFill/>
            </p:spPr>
            <p:txBody>
              <a:bodyPr wrap="square" rtlCol="0">
                <a:spAutoFit/>
              </a:bodyPr>
              <a:lstStyle/>
              <a:p>
                <a:pPr defTabSz="914058"/>
                <a:r>
                  <a:rPr lang="en-US" sz="2799" b="1" dirty="0">
                    <a:solidFill>
                      <a:srgbClr val="00B0F0"/>
                    </a:solidFill>
                    <a:latin typeface="Times New Roman" panose="02020603050405020304" pitchFamily="18" charset="0"/>
                    <a:cs typeface="Times New Roman" panose="02020603050405020304" pitchFamily="18" charset="0"/>
                  </a:rPr>
                  <a:t>035.447.3852</a:t>
                </a:r>
              </a:p>
            </p:txBody>
          </p:sp>
          <p:sp>
            <p:nvSpPr>
              <p:cNvPr id="20" name="TextBox 19">
                <a:extLst>
                  <a:ext uri="{FF2B5EF4-FFF2-40B4-BE49-F238E27FC236}">
                    <a16:creationId xmlns:a16="http://schemas.microsoft.com/office/drawing/2014/main" id="{212D7FFC-17BA-4D2A-836A-F2E44A5A075A}"/>
                  </a:ext>
                </a:extLst>
              </p:cNvPr>
              <p:cNvSpPr txBox="1"/>
              <p:nvPr userDrawn="1"/>
            </p:nvSpPr>
            <p:spPr>
              <a:xfrm>
                <a:off x="4256580" y="1823698"/>
                <a:ext cx="3912506" cy="954107"/>
              </a:xfrm>
              <a:prstGeom prst="rect">
                <a:avLst/>
              </a:prstGeom>
              <a:noFill/>
            </p:spPr>
            <p:txBody>
              <a:bodyPr wrap="square" rtlCol="0">
                <a:spAutoFit/>
              </a:bodyPr>
              <a:lstStyle/>
              <a:p>
                <a:pPr algn="ctr" defTabSz="914058"/>
                <a:r>
                  <a:rPr lang="en-US" sz="2799" b="1" dirty="0">
                    <a:solidFill>
                      <a:srgbClr val="FF0000"/>
                    </a:solidFill>
                    <a:latin typeface="Times New Roman" panose="02020603050405020304" pitchFamily="18" charset="0"/>
                    <a:cs typeface="Times New Roman" panose="02020603050405020304" pitchFamily="18" charset="0"/>
                  </a:rPr>
                  <a:t>BÀI SOẠN CỦA </a:t>
                </a:r>
              </a:p>
              <a:p>
                <a:pPr algn="ctr" defTabSz="914058"/>
                <a:r>
                  <a:rPr lang="en-US" sz="2799" b="1" dirty="0">
                    <a:solidFill>
                      <a:srgbClr val="FF0000"/>
                    </a:solidFill>
                    <a:latin typeface="Times New Roman" panose="02020603050405020304" pitchFamily="18" charset="0"/>
                    <a:cs typeface="Times New Roman" panose="02020603050405020304" pitchFamily="18" charset="0"/>
                  </a:rPr>
                  <a:t>LAN H</a:t>
                </a:r>
                <a:r>
                  <a:rPr lang="vi-VN" sz="2799" b="1" dirty="0">
                    <a:solidFill>
                      <a:srgbClr val="FF0000"/>
                    </a:solidFill>
                    <a:latin typeface="Times New Roman" panose="02020603050405020304" pitchFamily="18" charset="0"/>
                    <a:cs typeface="Times New Roman" panose="02020603050405020304" pitchFamily="18" charset="0"/>
                  </a:rPr>
                  <a:t>ƯƠN</a:t>
                </a:r>
                <a:r>
                  <a:rPr lang="en-US" sz="2799" b="1" dirty="0">
                    <a:solidFill>
                      <a:srgbClr val="FF0000"/>
                    </a:solidFill>
                    <a:latin typeface="Times New Roman" panose="02020603050405020304" pitchFamily="18" charset="0"/>
                    <a:cs typeface="Times New Roman" panose="02020603050405020304" pitchFamily="18" charset="0"/>
                  </a:rPr>
                  <a:t>G</a:t>
                </a:r>
              </a:p>
            </p:txBody>
          </p:sp>
          <p:pic>
            <p:nvPicPr>
              <p:cNvPr id="21" name="Picture 20">
                <a:extLst>
                  <a:ext uri="{FF2B5EF4-FFF2-40B4-BE49-F238E27FC236}">
                    <a16:creationId xmlns:a16="http://schemas.microsoft.com/office/drawing/2014/main" id="{79F4163F-DF87-4F2E-8360-9EAC2D8FF48F}"/>
                  </a:ext>
                </a:extLst>
              </p:cNvPr>
              <p:cNvPicPr>
                <a:picLocks noChangeAspect="1"/>
              </p:cNvPicPr>
              <p:nvPr userDrawn="1"/>
            </p:nvPicPr>
            <p:blipFill>
              <a:blip r:embed="rId13" cstate="print">
                <a:extLst>
                  <a:ext uri="{BEBA8EAE-BF5A-486C-A8C5-ECC9F3942E4B}">
                    <a14:imgProps xmlns:a14="http://schemas.microsoft.com/office/drawing/2010/main">
                      <a14:imgLayer r:embed="rId14">
                        <a14:imgEffect>
                          <a14:backgroundRemoval t="9767" b="91628" l="2000" r="91600">
                            <a14:foregroundMark x1="7200" y1="60698" x2="7200" y2="60698"/>
                            <a14:foregroundMark x1="3000" y1="67209" x2="3000" y2="67209"/>
                            <a14:foregroundMark x1="4000" y1="83953" x2="4000" y2="83953"/>
                            <a14:foregroundMark x1="3400" y1="80233" x2="3400" y2="80233"/>
                            <a14:foregroundMark x1="2600" y1="80233" x2="2600" y2="80233"/>
                            <a14:foregroundMark x1="3600" y1="82326" x2="3600" y2="82326"/>
                            <a14:foregroundMark x1="2000" y1="82326" x2="2000" y2="82326"/>
                            <a14:foregroundMark x1="24400" y1="66744" x2="24400" y2="66744"/>
                            <a14:foregroundMark x1="26000" y1="72791" x2="26000" y2="72791"/>
                            <a14:foregroundMark x1="26000" y1="79302" x2="26000" y2="79302"/>
                            <a14:foregroundMark x1="15200" y1="92093" x2="15200" y2="92093"/>
                            <a14:foregroundMark x1="19800" y1="89535" x2="19800" y2="89535"/>
                            <a14:foregroundMark x1="20400" y1="91628" x2="20400" y2="91628"/>
                            <a14:foregroundMark x1="5800" y1="66744" x2="5800" y2="66744"/>
                            <a14:foregroundMark x1="41200" y1="40000" x2="41200" y2="40000"/>
                            <a14:foregroundMark x1="91800" y1="71163" x2="91800" y2="71163"/>
                            <a14:foregroundMark x1="86400" y1="37442" x2="86400" y2="37442"/>
                            <a14:foregroundMark x1="86000" y1="36977" x2="86000" y2="36977"/>
                            <a14:foregroundMark x1="86600" y1="36512" x2="86600" y2="36512"/>
                            <a14:foregroundMark x1="72600" y1="48837" x2="72600" y2="48837"/>
                            <a14:foregroundMark x1="39400" y1="9767" x2="39400" y2="9767"/>
                            <a14:foregroundMark x1="3000" y1="82558" x2="3000" y2="82558"/>
                          </a14:backgroundRemoval>
                        </a14:imgEffect>
                      </a14:imgLayer>
                    </a14:imgProps>
                  </a:ext>
                  <a:ext uri="{28A0092B-C50C-407E-A947-70E740481C1C}">
                    <a14:useLocalDpi xmlns:a14="http://schemas.microsoft.com/office/drawing/2010/main" val="0"/>
                  </a:ext>
                </a:extLst>
              </a:blip>
              <a:stretch>
                <a:fillRect/>
              </a:stretch>
            </p:blipFill>
            <p:spPr>
              <a:xfrm rot="7414620">
                <a:off x="7168495" y="1893200"/>
                <a:ext cx="1464871" cy="1093932"/>
              </a:xfrm>
              <a:prstGeom prst="rect">
                <a:avLst/>
              </a:prstGeom>
            </p:spPr>
          </p:pic>
        </p:grpSp>
        <p:pic>
          <p:nvPicPr>
            <p:cNvPr id="17" name="Picture 16">
              <a:extLst>
                <a:ext uri="{FF2B5EF4-FFF2-40B4-BE49-F238E27FC236}">
                  <a16:creationId xmlns:a16="http://schemas.microsoft.com/office/drawing/2014/main" id="{30EF8E16-BC9C-47B8-B235-9A7B5B8506F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335172" y="4047017"/>
              <a:ext cx="760828" cy="760828"/>
            </a:xfrm>
            <a:prstGeom prst="rect">
              <a:avLst/>
            </a:prstGeom>
          </p:spPr>
        </p:pic>
      </p:grpSp>
      <p:grpSp>
        <p:nvGrpSpPr>
          <p:cNvPr id="22" name="Group 21">
            <a:extLst>
              <a:ext uri="{FF2B5EF4-FFF2-40B4-BE49-F238E27FC236}">
                <a16:creationId xmlns:a16="http://schemas.microsoft.com/office/drawing/2014/main" id="{6AD9D204-5F3C-4FA3-BDEC-3C454C4A3583}"/>
              </a:ext>
            </a:extLst>
          </p:cNvPr>
          <p:cNvGrpSpPr/>
          <p:nvPr userDrawn="1"/>
        </p:nvGrpSpPr>
        <p:grpSpPr>
          <a:xfrm>
            <a:off x="14344225" y="1825625"/>
            <a:ext cx="4382349" cy="2551747"/>
            <a:chOff x="3614696" y="2256098"/>
            <a:chExt cx="4382349" cy="2551747"/>
          </a:xfrm>
        </p:grpSpPr>
        <p:grpSp>
          <p:nvGrpSpPr>
            <p:cNvPr id="23" name="Group 22">
              <a:extLst>
                <a:ext uri="{FF2B5EF4-FFF2-40B4-BE49-F238E27FC236}">
                  <a16:creationId xmlns:a16="http://schemas.microsoft.com/office/drawing/2014/main" id="{26ED91AB-33EA-449D-99CB-2E48EE988C5E}"/>
                </a:ext>
              </a:extLst>
            </p:cNvPr>
            <p:cNvGrpSpPr/>
            <p:nvPr userDrawn="1"/>
          </p:nvGrpSpPr>
          <p:grpSpPr>
            <a:xfrm>
              <a:off x="3614696" y="2256098"/>
              <a:ext cx="4382349" cy="1750998"/>
              <a:chOff x="4065548" y="1655206"/>
              <a:chExt cx="4382349" cy="1750998"/>
            </a:xfrm>
          </p:grpSpPr>
          <p:pic>
            <p:nvPicPr>
              <p:cNvPr id="25" name="Picture 24">
                <a:extLst>
                  <a:ext uri="{FF2B5EF4-FFF2-40B4-BE49-F238E27FC236}">
                    <a16:creationId xmlns:a16="http://schemas.microsoft.com/office/drawing/2014/main" id="{E8F52142-53A1-4D31-85DB-58950E0A143C}"/>
                  </a:ext>
                </a:extLst>
              </p:cNvPr>
              <p:cNvPicPr>
                <a:picLocks noChangeAspect="1"/>
              </p:cNvPicPr>
              <p:nvPr userDrawn="1"/>
            </p:nvPicPr>
            <p:blipFill>
              <a:blip r:embed="rId13" cstate="print">
                <a:extLst>
                  <a:ext uri="{BEBA8EAE-BF5A-486C-A8C5-ECC9F3942E4B}">
                    <a14:imgProps xmlns:a14="http://schemas.microsoft.com/office/drawing/2010/main">
                      <a14:imgLayer r:embed="rId14">
                        <a14:imgEffect>
                          <a14:backgroundRemoval t="9767" b="91628" l="2000" r="91600">
                            <a14:foregroundMark x1="7200" y1="60698" x2="7200" y2="60698"/>
                            <a14:foregroundMark x1="3000" y1="67209" x2="3000" y2="67209"/>
                            <a14:foregroundMark x1="4000" y1="83953" x2="4000" y2="83953"/>
                            <a14:foregroundMark x1="3400" y1="80233" x2="3400" y2="80233"/>
                            <a14:foregroundMark x1="2600" y1="80233" x2="2600" y2="80233"/>
                            <a14:foregroundMark x1="3600" y1="82326" x2="3600" y2="82326"/>
                            <a14:foregroundMark x1="2000" y1="82326" x2="2000" y2="82326"/>
                            <a14:foregroundMark x1="24400" y1="66744" x2="24400" y2="66744"/>
                            <a14:foregroundMark x1="26000" y1="72791" x2="26000" y2="72791"/>
                            <a14:foregroundMark x1="26000" y1="79302" x2="26000" y2="79302"/>
                            <a14:foregroundMark x1="15200" y1="92093" x2="15200" y2="92093"/>
                            <a14:foregroundMark x1="19800" y1="89535" x2="19800" y2="89535"/>
                            <a14:foregroundMark x1="20400" y1="91628" x2="20400" y2="91628"/>
                            <a14:foregroundMark x1="5800" y1="66744" x2="5800" y2="66744"/>
                            <a14:foregroundMark x1="41200" y1="40000" x2="41200" y2="40000"/>
                            <a14:foregroundMark x1="91800" y1="71163" x2="91800" y2="71163"/>
                            <a14:foregroundMark x1="86400" y1="37442" x2="86400" y2="37442"/>
                            <a14:foregroundMark x1="86000" y1="36977" x2="86000" y2="36977"/>
                            <a14:foregroundMark x1="86600" y1="36512" x2="86600" y2="36512"/>
                            <a14:foregroundMark x1="72600" y1="48837" x2="72600" y2="48837"/>
                            <a14:foregroundMark x1="39400" y1="9767" x2="39400" y2="9767"/>
                            <a14:foregroundMark x1="3000" y1="82558" x2="3000" y2="82558"/>
                          </a14:backgroundRemoval>
                        </a14:imgEffect>
                      </a14:imgLayer>
                    </a14:imgProps>
                  </a:ext>
                  <a:ext uri="{28A0092B-C50C-407E-A947-70E740481C1C}">
                    <a14:useLocalDpi xmlns:a14="http://schemas.microsoft.com/office/drawing/2010/main" val="0"/>
                  </a:ext>
                </a:extLst>
              </a:blip>
              <a:stretch>
                <a:fillRect/>
              </a:stretch>
            </p:blipFill>
            <p:spPr>
              <a:xfrm rot="16040922">
                <a:off x="3880078" y="1840676"/>
                <a:ext cx="1464871" cy="1093932"/>
              </a:xfrm>
              <a:prstGeom prst="rect">
                <a:avLst/>
              </a:prstGeom>
            </p:spPr>
          </p:pic>
          <p:sp>
            <p:nvSpPr>
              <p:cNvPr id="26" name="TextBox 25">
                <a:extLst>
                  <a:ext uri="{FF2B5EF4-FFF2-40B4-BE49-F238E27FC236}">
                    <a16:creationId xmlns:a16="http://schemas.microsoft.com/office/drawing/2014/main" id="{E8DF10C3-AA3A-426A-B6D3-DA17E8281B30}"/>
                  </a:ext>
                </a:extLst>
              </p:cNvPr>
              <p:cNvSpPr txBox="1"/>
              <p:nvPr userDrawn="1"/>
            </p:nvSpPr>
            <p:spPr>
              <a:xfrm>
                <a:off x="5192775" y="2882984"/>
                <a:ext cx="2229758" cy="523220"/>
              </a:xfrm>
              <a:prstGeom prst="rect">
                <a:avLst/>
              </a:prstGeom>
              <a:noFill/>
            </p:spPr>
            <p:txBody>
              <a:bodyPr wrap="square" rtlCol="0">
                <a:spAutoFit/>
              </a:bodyPr>
              <a:lstStyle/>
              <a:p>
                <a:pPr defTabSz="914058"/>
                <a:r>
                  <a:rPr lang="en-US" sz="2799" b="1" dirty="0">
                    <a:solidFill>
                      <a:srgbClr val="00B0F0"/>
                    </a:solidFill>
                    <a:latin typeface="Times New Roman" panose="02020603050405020304" pitchFamily="18" charset="0"/>
                    <a:cs typeface="Times New Roman" panose="02020603050405020304" pitchFamily="18" charset="0"/>
                  </a:rPr>
                  <a:t>035.447.3852</a:t>
                </a:r>
              </a:p>
            </p:txBody>
          </p:sp>
          <p:sp>
            <p:nvSpPr>
              <p:cNvPr id="27" name="TextBox 26">
                <a:extLst>
                  <a:ext uri="{FF2B5EF4-FFF2-40B4-BE49-F238E27FC236}">
                    <a16:creationId xmlns:a16="http://schemas.microsoft.com/office/drawing/2014/main" id="{63170960-1380-441E-8C8E-E2DC9E9E2C18}"/>
                  </a:ext>
                </a:extLst>
              </p:cNvPr>
              <p:cNvSpPr txBox="1"/>
              <p:nvPr userDrawn="1"/>
            </p:nvSpPr>
            <p:spPr>
              <a:xfrm>
                <a:off x="4256580" y="1823698"/>
                <a:ext cx="3912506" cy="954107"/>
              </a:xfrm>
              <a:prstGeom prst="rect">
                <a:avLst/>
              </a:prstGeom>
              <a:noFill/>
            </p:spPr>
            <p:txBody>
              <a:bodyPr wrap="square" rtlCol="0">
                <a:spAutoFit/>
              </a:bodyPr>
              <a:lstStyle/>
              <a:p>
                <a:pPr algn="ctr" defTabSz="914058"/>
                <a:r>
                  <a:rPr lang="en-US" sz="2799" b="1" dirty="0">
                    <a:solidFill>
                      <a:srgbClr val="FF0000"/>
                    </a:solidFill>
                    <a:latin typeface="Times New Roman" panose="02020603050405020304" pitchFamily="18" charset="0"/>
                    <a:cs typeface="Times New Roman" panose="02020603050405020304" pitchFamily="18" charset="0"/>
                  </a:rPr>
                  <a:t>BÀI SOẠN CỦA </a:t>
                </a:r>
              </a:p>
              <a:p>
                <a:pPr algn="ctr" defTabSz="914058"/>
                <a:r>
                  <a:rPr lang="en-US" sz="2799" b="1" dirty="0">
                    <a:solidFill>
                      <a:srgbClr val="FF0000"/>
                    </a:solidFill>
                    <a:latin typeface="Times New Roman" panose="02020603050405020304" pitchFamily="18" charset="0"/>
                    <a:cs typeface="Times New Roman" panose="02020603050405020304" pitchFamily="18" charset="0"/>
                  </a:rPr>
                  <a:t>LAN H</a:t>
                </a:r>
                <a:r>
                  <a:rPr lang="vi-VN" sz="2799" b="1" dirty="0">
                    <a:solidFill>
                      <a:srgbClr val="FF0000"/>
                    </a:solidFill>
                    <a:latin typeface="Times New Roman" panose="02020603050405020304" pitchFamily="18" charset="0"/>
                    <a:cs typeface="Times New Roman" panose="02020603050405020304" pitchFamily="18" charset="0"/>
                  </a:rPr>
                  <a:t>ƯƠN</a:t>
                </a:r>
                <a:r>
                  <a:rPr lang="en-US" sz="2799" b="1" dirty="0">
                    <a:solidFill>
                      <a:srgbClr val="FF0000"/>
                    </a:solidFill>
                    <a:latin typeface="Times New Roman" panose="02020603050405020304" pitchFamily="18" charset="0"/>
                    <a:cs typeface="Times New Roman" panose="02020603050405020304" pitchFamily="18" charset="0"/>
                  </a:rPr>
                  <a:t>G</a:t>
                </a:r>
              </a:p>
            </p:txBody>
          </p:sp>
          <p:pic>
            <p:nvPicPr>
              <p:cNvPr id="28" name="Picture 27">
                <a:extLst>
                  <a:ext uri="{FF2B5EF4-FFF2-40B4-BE49-F238E27FC236}">
                    <a16:creationId xmlns:a16="http://schemas.microsoft.com/office/drawing/2014/main" id="{8667E661-6969-4DF0-A929-E466BB99F1C8}"/>
                  </a:ext>
                </a:extLst>
              </p:cNvPr>
              <p:cNvPicPr>
                <a:picLocks noChangeAspect="1"/>
              </p:cNvPicPr>
              <p:nvPr userDrawn="1"/>
            </p:nvPicPr>
            <p:blipFill>
              <a:blip r:embed="rId13" cstate="print">
                <a:extLst>
                  <a:ext uri="{BEBA8EAE-BF5A-486C-A8C5-ECC9F3942E4B}">
                    <a14:imgProps xmlns:a14="http://schemas.microsoft.com/office/drawing/2010/main">
                      <a14:imgLayer r:embed="rId14">
                        <a14:imgEffect>
                          <a14:backgroundRemoval t="9767" b="91628" l="2000" r="91600">
                            <a14:foregroundMark x1="7200" y1="60698" x2="7200" y2="60698"/>
                            <a14:foregroundMark x1="3000" y1="67209" x2="3000" y2="67209"/>
                            <a14:foregroundMark x1="4000" y1="83953" x2="4000" y2="83953"/>
                            <a14:foregroundMark x1="3400" y1="80233" x2="3400" y2="80233"/>
                            <a14:foregroundMark x1="2600" y1="80233" x2="2600" y2="80233"/>
                            <a14:foregroundMark x1="3600" y1="82326" x2="3600" y2="82326"/>
                            <a14:foregroundMark x1="2000" y1="82326" x2="2000" y2="82326"/>
                            <a14:foregroundMark x1="24400" y1="66744" x2="24400" y2="66744"/>
                            <a14:foregroundMark x1="26000" y1="72791" x2="26000" y2="72791"/>
                            <a14:foregroundMark x1="26000" y1="79302" x2="26000" y2="79302"/>
                            <a14:foregroundMark x1="15200" y1="92093" x2="15200" y2="92093"/>
                            <a14:foregroundMark x1="19800" y1="89535" x2="19800" y2="89535"/>
                            <a14:foregroundMark x1="20400" y1="91628" x2="20400" y2="91628"/>
                            <a14:foregroundMark x1="5800" y1="66744" x2="5800" y2="66744"/>
                            <a14:foregroundMark x1="41200" y1="40000" x2="41200" y2="40000"/>
                            <a14:foregroundMark x1="91800" y1="71163" x2="91800" y2="71163"/>
                            <a14:foregroundMark x1="86400" y1="37442" x2="86400" y2="37442"/>
                            <a14:foregroundMark x1="86000" y1="36977" x2="86000" y2="36977"/>
                            <a14:foregroundMark x1="86600" y1="36512" x2="86600" y2="36512"/>
                            <a14:foregroundMark x1="72600" y1="48837" x2="72600" y2="48837"/>
                            <a14:foregroundMark x1="39400" y1="9767" x2="39400" y2="9767"/>
                            <a14:foregroundMark x1="3000" y1="82558" x2="3000" y2="82558"/>
                          </a14:backgroundRemoval>
                        </a14:imgEffect>
                      </a14:imgLayer>
                    </a14:imgProps>
                  </a:ext>
                  <a:ext uri="{28A0092B-C50C-407E-A947-70E740481C1C}">
                    <a14:useLocalDpi xmlns:a14="http://schemas.microsoft.com/office/drawing/2010/main" val="0"/>
                  </a:ext>
                </a:extLst>
              </a:blip>
              <a:stretch>
                <a:fillRect/>
              </a:stretch>
            </p:blipFill>
            <p:spPr>
              <a:xfrm rot="7414620">
                <a:off x="7168495" y="1893200"/>
                <a:ext cx="1464871" cy="1093932"/>
              </a:xfrm>
              <a:prstGeom prst="rect">
                <a:avLst/>
              </a:prstGeom>
            </p:spPr>
          </p:pic>
        </p:grpSp>
        <p:pic>
          <p:nvPicPr>
            <p:cNvPr id="24" name="Picture 23">
              <a:extLst>
                <a:ext uri="{FF2B5EF4-FFF2-40B4-BE49-F238E27FC236}">
                  <a16:creationId xmlns:a16="http://schemas.microsoft.com/office/drawing/2014/main" id="{8282DA8F-7EDA-4486-9BD5-3094A80578A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335172" y="4047017"/>
              <a:ext cx="760828" cy="760828"/>
            </a:xfrm>
            <a:prstGeom prst="rect">
              <a:avLst/>
            </a:prstGeom>
          </p:spPr>
        </p:pic>
      </p:grpSp>
      <p:grpSp>
        <p:nvGrpSpPr>
          <p:cNvPr id="29" name="Group 28">
            <a:extLst>
              <a:ext uri="{FF2B5EF4-FFF2-40B4-BE49-F238E27FC236}">
                <a16:creationId xmlns:a16="http://schemas.microsoft.com/office/drawing/2014/main" id="{12D09781-4995-4395-B9D6-EFFD18D72906}"/>
              </a:ext>
            </a:extLst>
          </p:cNvPr>
          <p:cNvGrpSpPr/>
          <p:nvPr userDrawn="1"/>
        </p:nvGrpSpPr>
        <p:grpSpPr>
          <a:xfrm>
            <a:off x="4451790" y="9712325"/>
            <a:ext cx="4382349" cy="2551747"/>
            <a:chOff x="3614696" y="2256098"/>
            <a:chExt cx="4382349" cy="2551747"/>
          </a:xfrm>
        </p:grpSpPr>
        <p:grpSp>
          <p:nvGrpSpPr>
            <p:cNvPr id="30" name="Group 29">
              <a:extLst>
                <a:ext uri="{FF2B5EF4-FFF2-40B4-BE49-F238E27FC236}">
                  <a16:creationId xmlns:a16="http://schemas.microsoft.com/office/drawing/2014/main" id="{408D2CF0-C456-4449-9E51-C35D6F1498E8}"/>
                </a:ext>
              </a:extLst>
            </p:cNvPr>
            <p:cNvGrpSpPr/>
            <p:nvPr userDrawn="1"/>
          </p:nvGrpSpPr>
          <p:grpSpPr>
            <a:xfrm>
              <a:off x="3614696" y="2256098"/>
              <a:ext cx="4382349" cy="1750998"/>
              <a:chOff x="4065548" y="1655206"/>
              <a:chExt cx="4382349" cy="1750998"/>
            </a:xfrm>
          </p:grpSpPr>
          <p:pic>
            <p:nvPicPr>
              <p:cNvPr id="32" name="Picture 31">
                <a:extLst>
                  <a:ext uri="{FF2B5EF4-FFF2-40B4-BE49-F238E27FC236}">
                    <a16:creationId xmlns:a16="http://schemas.microsoft.com/office/drawing/2014/main" id="{D8611A64-872F-40EB-97E5-5AA95908E5A2}"/>
                  </a:ext>
                </a:extLst>
              </p:cNvPr>
              <p:cNvPicPr>
                <a:picLocks noChangeAspect="1"/>
              </p:cNvPicPr>
              <p:nvPr userDrawn="1"/>
            </p:nvPicPr>
            <p:blipFill>
              <a:blip r:embed="rId13" cstate="print">
                <a:extLst>
                  <a:ext uri="{BEBA8EAE-BF5A-486C-A8C5-ECC9F3942E4B}">
                    <a14:imgProps xmlns:a14="http://schemas.microsoft.com/office/drawing/2010/main">
                      <a14:imgLayer r:embed="rId14">
                        <a14:imgEffect>
                          <a14:backgroundRemoval t="9767" b="91628" l="2000" r="91600">
                            <a14:foregroundMark x1="7200" y1="60698" x2="7200" y2="60698"/>
                            <a14:foregroundMark x1="3000" y1="67209" x2="3000" y2="67209"/>
                            <a14:foregroundMark x1="4000" y1="83953" x2="4000" y2="83953"/>
                            <a14:foregroundMark x1="3400" y1="80233" x2="3400" y2="80233"/>
                            <a14:foregroundMark x1="2600" y1="80233" x2="2600" y2="80233"/>
                            <a14:foregroundMark x1="3600" y1="82326" x2="3600" y2="82326"/>
                            <a14:foregroundMark x1="2000" y1="82326" x2="2000" y2="82326"/>
                            <a14:foregroundMark x1="24400" y1="66744" x2="24400" y2="66744"/>
                            <a14:foregroundMark x1="26000" y1="72791" x2="26000" y2="72791"/>
                            <a14:foregroundMark x1="26000" y1="79302" x2="26000" y2="79302"/>
                            <a14:foregroundMark x1="15200" y1="92093" x2="15200" y2="92093"/>
                            <a14:foregroundMark x1="19800" y1="89535" x2="19800" y2="89535"/>
                            <a14:foregroundMark x1="20400" y1="91628" x2="20400" y2="91628"/>
                            <a14:foregroundMark x1="5800" y1="66744" x2="5800" y2="66744"/>
                            <a14:foregroundMark x1="41200" y1="40000" x2="41200" y2="40000"/>
                            <a14:foregroundMark x1="91800" y1="71163" x2="91800" y2="71163"/>
                            <a14:foregroundMark x1="86400" y1="37442" x2="86400" y2="37442"/>
                            <a14:foregroundMark x1="86000" y1="36977" x2="86000" y2="36977"/>
                            <a14:foregroundMark x1="86600" y1="36512" x2="86600" y2="36512"/>
                            <a14:foregroundMark x1="72600" y1="48837" x2="72600" y2="48837"/>
                            <a14:foregroundMark x1="39400" y1="9767" x2="39400" y2="9767"/>
                            <a14:foregroundMark x1="3000" y1="82558" x2="3000" y2="82558"/>
                          </a14:backgroundRemoval>
                        </a14:imgEffect>
                      </a14:imgLayer>
                    </a14:imgProps>
                  </a:ext>
                  <a:ext uri="{28A0092B-C50C-407E-A947-70E740481C1C}">
                    <a14:useLocalDpi xmlns:a14="http://schemas.microsoft.com/office/drawing/2010/main" val="0"/>
                  </a:ext>
                </a:extLst>
              </a:blip>
              <a:stretch>
                <a:fillRect/>
              </a:stretch>
            </p:blipFill>
            <p:spPr>
              <a:xfrm rot="16040922">
                <a:off x="3880078" y="1840676"/>
                <a:ext cx="1464871" cy="1093932"/>
              </a:xfrm>
              <a:prstGeom prst="rect">
                <a:avLst/>
              </a:prstGeom>
            </p:spPr>
          </p:pic>
          <p:sp>
            <p:nvSpPr>
              <p:cNvPr id="33" name="TextBox 32">
                <a:extLst>
                  <a:ext uri="{FF2B5EF4-FFF2-40B4-BE49-F238E27FC236}">
                    <a16:creationId xmlns:a16="http://schemas.microsoft.com/office/drawing/2014/main" id="{354DE9B5-1A00-499D-9CF6-3CD80D261724}"/>
                  </a:ext>
                </a:extLst>
              </p:cNvPr>
              <p:cNvSpPr txBox="1"/>
              <p:nvPr userDrawn="1"/>
            </p:nvSpPr>
            <p:spPr>
              <a:xfrm>
                <a:off x="5192775" y="2882984"/>
                <a:ext cx="2229758" cy="523220"/>
              </a:xfrm>
              <a:prstGeom prst="rect">
                <a:avLst/>
              </a:prstGeom>
              <a:noFill/>
            </p:spPr>
            <p:txBody>
              <a:bodyPr wrap="square" rtlCol="0">
                <a:spAutoFit/>
              </a:bodyPr>
              <a:lstStyle/>
              <a:p>
                <a:pPr defTabSz="914058"/>
                <a:r>
                  <a:rPr lang="en-US" sz="2799" b="1" dirty="0">
                    <a:solidFill>
                      <a:srgbClr val="00B0F0"/>
                    </a:solidFill>
                    <a:latin typeface="Times New Roman" panose="02020603050405020304" pitchFamily="18" charset="0"/>
                    <a:cs typeface="Times New Roman" panose="02020603050405020304" pitchFamily="18" charset="0"/>
                  </a:rPr>
                  <a:t>035.447.3852</a:t>
                </a:r>
              </a:p>
            </p:txBody>
          </p:sp>
          <p:sp>
            <p:nvSpPr>
              <p:cNvPr id="34" name="TextBox 33">
                <a:extLst>
                  <a:ext uri="{FF2B5EF4-FFF2-40B4-BE49-F238E27FC236}">
                    <a16:creationId xmlns:a16="http://schemas.microsoft.com/office/drawing/2014/main" id="{887481AD-9E0B-4344-81AF-C9809ED4F170}"/>
                  </a:ext>
                </a:extLst>
              </p:cNvPr>
              <p:cNvSpPr txBox="1"/>
              <p:nvPr userDrawn="1"/>
            </p:nvSpPr>
            <p:spPr>
              <a:xfrm>
                <a:off x="4256580" y="1823698"/>
                <a:ext cx="3912506" cy="954107"/>
              </a:xfrm>
              <a:prstGeom prst="rect">
                <a:avLst/>
              </a:prstGeom>
              <a:noFill/>
            </p:spPr>
            <p:txBody>
              <a:bodyPr wrap="square" rtlCol="0">
                <a:spAutoFit/>
              </a:bodyPr>
              <a:lstStyle/>
              <a:p>
                <a:pPr algn="ctr" defTabSz="914058"/>
                <a:r>
                  <a:rPr lang="en-US" sz="2799" b="1" dirty="0">
                    <a:solidFill>
                      <a:srgbClr val="FF0000"/>
                    </a:solidFill>
                    <a:latin typeface="Times New Roman" panose="02020603050405020304" pitchFamily="18" charset="0"/>
                    <a:cs typeface="Times New Roman" panose="02020603050405020304" pitchFamily="18" charset="0"/>
                  </a:rPr>
                  <a:t>BÀI SOẠN CỦA </a:t>
                </a:r>
              </a:p>
              <a:p>
                <a:pPr algn="ctr" defTabSz="914058"/>
                <a:r>
                  <a:rPr lang="en-US" sz="2799" b="1" dirty="0">
                    <a:solidFill>
                      <a:srgbClr val="FF0000"/>
                    </a:solidFill>
                    <a:latin typeface="Times New Roman" panose="02020603050405020304" pitchFamily="18" charset="0"/>
                    <a:cs typeface="Times New Roman" panose="02020603050405020304" pitchFamily="18" charset="0"/>
                  </a:rPr>
                  <a:t>LAN H</a:t>
                </a:r>
                <a:r>
                  <a:rPr lang="vi-VN" sz="2799" b="1" dirty="0">
                    <a:solidFill>
                      <a:srgbClr val="FF0000"/>
                    </a:solidFill>
                    <a:latin typeface="Times New Roman" panose="02020603050405020304" pitchFamily="18" charset="0"/>
                    <a:cs typeface="Times New Roman" panose="02020603050405020304" pitchFamily="18" charset="0"/>
                  </a:rPr>
                  <a:t>ƯƠN</a:t>
                </a:r>
                <a:r>
                  <a:rPr lang="en-US" sz="2799" b="1" dirty="0">
                    <a:solidFill>
                      <a:srgbClr val="FF0000"/>
                    </a:solidFill>
                    <a:latin typeface="Times New Roman" panose="02020603050405020304" pitchFamily="18" charset="0"/>
                    <a:cs typeface="Times New Roman" panose="02020603050405020304" pitchFamily="18" charset="0"/>
                  </a:rPr>
                  <a:t>G</a:t>
                </a:r>
              </a:p>
            </p:txBody>
          </p:sp>
          <p:pic>
            <p:nvPicPr>
              <p:cNvPr id="35" name="Picture 34">
                <a:extLst>
                  <a:ext uri="{FF2B5EF4-FFF2-40B4-BE49-F238E27FC236}">
                    <a16:creationId xmlns:a16="http://schemas.microsoft.com/office/drawing/2014/main" id="{53D04289-DA48-4C60-A9DB-07DFE6DF97CC}"/>
                  </a:ext>
                </a:extLst>
              </p:cNvPr>
              <p:cNvPicPr>
                <a:picLocks noChangeAspect="1"/>
              </p:cNvPicPr>
              <p:nvPr userDrawn="1"/>
            </p:nvPicPr>
            <p:blipFill>
              <a:blip r:embed="rId13" cstate="print">
                <a:extLst>
                  <a:ext uri="{BEBA8EAE-BF5A-486C-A8C5-ECC9F3942E4B}">
                    <a14:imgProps xmlns:a14="http://schemas.microsoft.com/office/drawing/2010/main">
                      <a14:imgLayer r:embed="rId14">
                        <a14:imgEffect>
                          <a14:backgroundRemoval t="9767" b="91628" l="2000" r="91600">
                            <a14:foregroundMark x1="7200" y1="60698" x2="7200" y2="60698"/>
                            <a14:foregroundMark x1="3000" y1="67209" x2="3000" y2="67209"/>
                            <a14:foregroundMark x1="4000" y1="83953" x2="4000" y2="83953"/>
                            <a14:foregroundMark x1="3400" y1="80233" x2="3400" y2="80233"/>
                            <a14:foregroundMark x1="2600" y1="80233" x2="2600" y2="80233"/>
                            <a14:foregroundMark x1="3600" y1="82326" x2="3600" y2="82326"/>
                            <a14:foregroundMark x1="2000" y1="82326" x2="2000" y2="82326"/>
                            <a14:foregroundMark x1="24400" y1="66744" x2="24400" y2="66744"/>
                            <a14:foregroundMark x1="26000" y1="72791" x2="26000" y2="72791"/>
                            <a14:foregroundMark x1="26000" y1="79302" x2="26000" y2="79302"/>
                            <a14:foregroundMark x1="15200" y1="92093" x2="15200" y2="92093"/>
                            <a14:foregroundMark x1="19800" y1="89535" x2="19800" y2="89535"/>
                            <a14:foregroundMark x1="20400" y1="91628" x2="20400" y2="91628"/>
                            <a14:foregroundMark x1="5800" y1="66744" x2="5800" y2="66744"/>
                            <a14:foregroundMark x1="41200" y1="40000" x2="41200" y2="40000"/>
                            <a14:foregroundMark x1="91800" y1="71163" x2="91800" y2="71163"/>
                            <a14:foregroundMark x1="86400" y1="37442" x2="86400" y2="37442"/>
                            <a14:foregroundMark x1="86000" y1="36977" x2="86000" y2="36977"/>
                            <a14:foregroundMark x1="86600" y1="36512" x2="86600" y2="36512"/>
                            <a14:foregroundMark x1="72600" y1="48837" x2="72600" y2="48837"/>
                            <a14:foregroundMark x1="39400" y1="9767" x2="39400" y2="9767"/>
                            <a14:foregroundMark x1="3000" y1="82558" x2="3000" y2="82558"/>
                          </a14:backgroundRemoval>
                        </a14:imgEffect>
                      </a14:imgLayer>
                    </a14:imgProps>
                  </a:ext>
                  <a:ext uri="{28A0092B-C50C-407E-A947-70E740481C1C}">
                    <a14:useLocalDpi xmlns:a14="http://schemas.microsoft.com/office/drawing/2010/main" val="0"/>
                  </a:ext>
                </a:extLst>
              </a:blip>
              <a:stretch>
                <a:fillRect/>
              </a:stretch>
            </p:blipFill>
            <p:spPr>
              <a:xfrm rot="7414620">
                <a:off x="7168495" y="1893200"/>
                <a:ext cx="1464871" cy="1093932"/>
              </a:xfrm>
              <a:prstGeom prst="rect">
                <a:avLst/>
              </a:prstGeom>
            </p:spPr>
          </p:pic>
        </p:grpSp>
        <p:pic>
          <p:nvPicPr>
            <p:cNvPr id="31" name="Picture 30">
              <a:extLst>
                <a:ext uri="{FF2B5EF4-FFF2-40B4-BE49-F238E27FC236}">
                  <a16:creationId xmlns:a16="http://schemas.microsoft.com/office/drawing/2014/main" id="{F1727633-E4F8-4371-B8DB-6C8B5C3AA42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335172" y="4047017"/>
              <a:ext cx="760828" cy="760828"/>
            </a:xfrm>
            <a:prstGeom prst="rect">
              <a:avLst/>
            </a:prstGeom>
          </p:spPr>
        </p:pic>
      </p:grpSp>
    </p:spTree>
    <p:extLst>
      <p:ext uri="{BB962C8B-B14F-4D97-AF65-F5344CB8AC3E}">
        <p14:creationId xmlns:p14="http://schemas.microsoft.com/office/powerpoint/2010/main" val="284099362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25.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3.wdp"/><Relationship Id="rId18" Type="http://schemas.openxmlformats.org/officeDocument/2006/relationships/image" Target="../media/image18.png"/><Relationship Id="rId3" Type="http://schemas.openxmlformats.org/officeDocument/2006/relationships/audio" Target="../media/audio1.wav"/><Relationship Id="rId7" Type="http://schemas.microsoft.com/office/2007/relationships/hdphoto" Target="../media/hdphoto2.wdp"/><Relationship Id="rId12" Type="http://schemas.openxmlformats.org/officeDocument/2006/relationships/image" Target="../media/image15.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slide" Target="slide5.xml"/><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slide" Target="slide7.xml"/><Relationship Id="rId5" Type="http://schemas.openxmlformats.org/officeDocument/2006/relationships/image" Target="../media/image11.png"/><Relationship Id="rId15" Type="http://schemas.openxmlformats.org/officeDocument/2006/relationships/image" Target="../media/image16.png"/><Relationship Id="rId10" Type="http://schemas.openxmlformats.org/officeDocument/2006/relationships/image" Target="../media/image14.png"/><Relationship Id="rId19" Type="http://schemas.openxmlformats.org/officeDocument/2006/relationships/slide" Target="slide8.xml"/><Relationship Id="rId4" Type="http://schemas.openxmlformats.org/officeDocument/2006/relationships/image" Target="../media/image10.png"/><Relationship Id="rId9" Type="http://schemas.openxmlformats.org/officeDocument/2006/relationships/slide" Target="slide4.xml"/><Relationship Id="rId14" Type="http://schemas.openxmlformats.org/officeDocument/2006/relationships/slide" Target="slide6.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3.wav"/><Relationship Id="rId7" Type="http://schemas.openxmlformats.org/officeDocument/2006/relationships/slide" Target="slide3.xml"/><Relationship Id="rId2" Type="http://schemas.openxmlformats.org/officeDocument/2006/relationships/audio" Target="../media/audio2.wav"/><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20.png"/><Relationship Id="rId4" Type="http://schemas.openxmlformats.org/officeDocument/2006/relationships/audio" Target="../media/audio4.wav"/><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audio" Target="../media/audio3.wav"/><Relationship Id="rId7" Type="http://schemas.openxmlformats.org/officeDocument/2006/relationships/image" Target="../media/image17.png"/><Relationship Id="rId2" Type="http://schemas.openxmlformats.org/officeDocument/2006/relationships/audio" Target="../media/audio2.wav"/><Relationship Id="rId1" Type="http://schemas.openxmlformats.org/officeDocument/2006/relationships/slideLayout" Target="../slideLayouts/slideLayout14.xml"/><Relationship Id="rId6" Type="http://schemas.openxmlformats.org/officeDocument/2006/relationships/image" Target="../media/image11.png"/><Relationship Id="rId11" Type="http://schemas.openxmlformats.org/officeDocument/2006/relationships/image" Target="../media/image20.png"/><Relationship Id="rId5" Type="http://schemas.openxmlformats.org/officeDocument/2006/relationships/image" Target="../media/image10.png"/><Relationship Id="rId10" Type="http://schemas.openxmlformats.org/officeDocument/2006/relationships/image" Target="../media/image19.png"/><Relationship Id="rId4" Type="http://schemas.openxmlformats.org/officeDocument/2006/relationships/audio" Target="../media/audio4.wav"/><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audio" Target="../media/audio3.wav"/><Relationship Id="rId7" Type="http://schemas.openxmlformats.org/officeDocument/2006/relationships/image" Target="../media/image16.png"/><Relationship Id="rId2" Type="http://schemas.openxmlformats.org/officeDocument/2006/relationships/audio" Target="../media/audio2.wav"/><Relationship Id="rId1" Type="http://schemas.openxmlformats.org/officeDocument/2006/relationships/slideLayout" Target="../slideLayouts/slideLayout14.xml"/><Relationship Id="rId6" Type="http://schemas.openxmlformats.org/officeDocument/2006/relationships/image" Target="../media/image11.png"/><Relationship Id="rId11" Type="http://schemas.openxmlformats.org/officeDocument/2006/relationships/image" Target="../media/image20.png"/><Relationship Id="rId5" Type="http://schemas.openxmlformats.org/officeDocument/2006/relationships/image" Target="../media/image10.png"/><Relationship Id="rId10" Type="http://schemas.openxmlformats.org/officeDocument/2006/relationships/image" Target="../media/image19.png"/><Relationship Id="rId4" Type="http://schemas.openxmlformats.org/officeDocument/2006/relationships/audio" Target="../media/audio4.wav"/><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3.wav"/><Relationship Id="rId7" Type="http://schemas.openxmlformats.org/officeDocument/2006/relationships/slide" Target="slide3.xml"/><Relationship Id="rId12" Type="http://schemas.openxmlformats.org/officeDocument/2006/relationships/image" Target="../media/image20.png"/><Relationship Id="rId2" Type="http://schemas.openxmlformats.org/officeDocument/2006/relationships/audio" Target="../media/audio2.wav"/><Relationship Id="rId1" Type="http://schemas.openxmlformats.org/officeDocument/2006/relationships/slideLayout" Target="../slideLayouts/slideLayout14.xml"/><Relationship Id="rId6" Type="http://schemas.openxmlformats.org/officeDocument/2006/relationships/image" Target="../media/image11.png"/><Relationship Id="rId11" Type="http://schemas.openxmlformats.org/officeDocument/2006/relationships/image" Target="../media/image19.png"/><Relationship Id="rId5" Type="http://schemas.openxmlformats.org/officeDocument/2006/relationships/image" Target="../media/image10.png"/><Relationship Id="rId10" Type="http://schemas.microsoft.com/office/2007/relationships/hdphoto" Target="../media/hdphoto3.wdp"/><Relationship Id="rId4" Type="http://schemas.openxmlformats.org/officeDocument/2006/relationships/audio" Target="../media/audio4.wav"/><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7B5138-9C04-00C4-85F6-71706FE174DA}"/>
            </a:ext>
          </a:extLst>
        </p:cNvPr>
        <p:cNvGrpSpPr/>
        <p:nvPr/>
      </p:nvGrpSpPr>
      <p:grpSpPr>
        <a:xfrm>
          <a:off x="0" y="0"/>
          <a:ext cx="0" cy="0"/>
          <a:chOff x="0" y="0"/>
          <a:chExt cx="0" cy="0"/>
        </a:xfrm>
      </p:grpSpPr>
      <p:pic>
        <p:nvPicPr>
          <p:cNvPr id="19" name="淘宝网chenying0907出品 18">
            <a:extLst>
              <a:ext uri="{FF2B5EF4-FFF2-40B4-BE49-F238E27FC236}">
                <a16:creationId xmlns:a16="http://schemas.microsoft.com/office/drawing/2014/main" id="{2CDF4C4E-461F-8E61-E57F-A515635560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854" y="1994363"/>
            <a:ext cx="449181" cy="429861"/>
          </a:xfrm>
          <a:prstGeom prst="rect">
            <a:avLst/>
          </a:prstGeom>
        </p:spPr>
      </p:pic>
      <p:pic>
        <p:nvPicPr>
          <p:cNvPr id="21" name="淘宝网chenying0907出品 20">
            <a:extLst>
              <a:ext uri="{FF2B5EF4-FFF2-40B4-BE49-F238E27FC236}">
                <a16:creationId xmlns:a16="http://schemas.microsoft.com/office/drawing/2014/main" id="{7667C65E-FA8F-452C-17A0-4A23CDD5B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1045" y="842099"/>
            <a:ext cx="743548" cy="711567"/>
          </a:xfrm>
          <a:prstGeom prst="rect">
            <a:avLst/>
          </a:prstGeom>
        </p:spPr>
      </p:pic>
      <p:pic>
        <p:nvPicPr>
          <p:cNvPr id="27" name="淘宝网chenying0907出品 26">
            <a:extLst>
              <a:ext uri="{FF2B5EF4-FFF2-40B4-BE49-F238E27FC236}">
                <a16:creationId xmlns:a16="http://schemas.microsoft.com/office/drawing/2014/main" id="{9D5B4A7E-B665-A732-58E1-9BD84C4DF6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2544" y="523343"/>
            <a:ext cx="449181" cy="429861"/>
          </a:xfrm>
          <a:prstGeom prst="rect">
            <a:avLst/>
          </a:prstGeom>
        </p:spPr>
      </p:pic>
      <p:pic>
        <p:nvPicPr>
          <p:cNvPr id="22" name="淘宝网chenying0907出品 21">
            <a:extLst>
              <a:ext uri="{FF2B5EF4-FFF2-40B4-BE49-F238E27FC236}">
                <a16:creationId xmlns:a16="http://schemas.microsoft.com/office/drawing/2014/main" id="{854E51F7-EF2A-0128-8DB3-4202510A83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4108" y="3046266"/>
            <a:ext cx="799873" cy="765469"/>
          </a:xfrm>
          <a:prstGeom prst="rect">
            <a:avLst/>
          </a:prstGeom>
        </p:spPr>
      </p:pic>
      <p:sp>
        <p:nvSpPr>
          <p:cNvPr id="13" name="矩形: 圆角 14">
            <a:extLst>
              <a:ext uri="{FF2B5EF4-FFF2-40B4-BE49-F238E27FC236}">
                <a16:creationId xmlns:a16="http://schemas.microsoft.com/office/drawing/2014/main" id="{DF6D935D-99A2-6148-D950-2DEE05EE0FBE}"/>
              </a:ext>
            </a:extLst>
          </p:cNvPr>
          <p:cNvSpPr/>
          <p:nvPr/>
        </p:nvSpPr>
        <p:spPr>
          <a:xfrm>
            <a:off x="4845981" y="2510694"/>
            <a:ext cx="2131488" cy="869280"/>
          </a:xfrm>
          <a:prstGeom prst="roundRect">
            <a:avLst>
              <a:gd name="adj" fmla="val 50000"/>
            </a:avLst>
          </a:prstGeom>
          <a:solidFill>
            <a:srgbClr val="89F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20000"/>
              </a:lnSpc>
              <a:spcBef>
                <a:spcPts val="0"/>
              </a:spcBef>
              <a:spcAft>
                <a:spcPts val="0"/>
              </a:spcAft>
              <a:buClrTx/>
              <a:buSzTx/>
              <a:buFontTx/>
              <a:buNone/>
              <a:tabLst/>
              <a:defRPr/>
            </a:pPr>
            <a:r>
              <a:rPr kumimoji="0" lang="en-US" altLang="zh-CN" sz="4800" b="1" i="0" u="sng"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Toán</a:t>
            </a:r>
            <a:endParaRPr kumimoji="0" lang="zh-CN" altLang="en-US" sz="4800" b="1" i="0" u="sng"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endParaRPr>
          </a:p>
        </p:txBody>
      </p:sp>
      <p:pic>
        <p:nvPicPr>
          <p:cNvPr id="3" name="Picture 2">
            <a:extLst>
              <a:ext uri="{FF2B5EF4-FFF2-40B4-BE49-F238E27FC236}">
                <a16:creationId xmlns:a16="http://schemas.microsoft.com/office/drawing/2014/main" id="{8F3A0EBB-C7E0-A6AB-99F0-0BE8EC7F4344}"/>
              </a:ext>
            </a:extLst>
          </p:cNvPr>
          <p:cNvPicPr>
            <a:picLocks noChangeAspect="1"/>
          </p:cNvPicPr>
          <p:nvPr/>
        </p:nvPicPr>
        <p:blipFill>
          <a:blip r:embed="rId4"/>
          <a:stretch>
            <a:fillRect/>
          </a:stretch>
        </p:blipFill>
        <p:spPr>
          <a:xfrm>
            <a:off x="1354728" y="3725066"/>
            <a:ext cx="9851990" cy="1109568"/>
          </a:xfrm>
          <a:prstGeom prst="rect">
            <a:avLst/>
          </a:prstGeom>
        </p:spPr>
      </p:pic>
      <p:pic>
        <p:nvPicPr>
          <p:cNvPr id="2" name="Picture 2" descr="Ảnh có chứa văn bản, biểu tượng, Phông chữ, Nhãn hiệu&#10;&#10;Mô tả được tạo tự động">
            <a:extLst>
              <a:ext uri="{FF2B5EF4-FFF2-40B4-BE49-F238E27FC236}">
                <a16:creationId xmlns:a16="http://schemas.microsoft.com/office/drawing/2014/main" id="{A9653C50-4A5B-5536-19C2-062F244FF3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7837" y="152511"/>
            <a:ext cx="1386907" cy="1308538"/>
          </a:xfrm>
          <a:prstGeom prst="ellipse">
            <a:avLst/>
          </a:prstGeom>
        </p:spPr>
      </p:pic>
      <p:pic>
        <p:nvPicPr>
          <p:cNvPr id="5" name="Picture 2" descr="Ảnh có chứa văn bản, biểu tượng, Phông chữ, Nhãn hiệu&#10;&#10;Mô tả được tạo tự động">
            <a:extLst>
              <a:ext uri="{FF2B5EF4-FFF2-40B4-BE49-F238E27FC236}">
                <a16:creationId xmlns:a16="http://schemas.microsoft.com/office/drawing/2014/main" id="{075DE1E6-D3B3-A6B7-A107-96DDDB6651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693" y="88183"/>
            <a:ext cx="1553478" cy="1465697"/>
          </a:xfrm>
          <a:prstGeom prst="ellipse">
            <a:avLst/>
          </a:prstGeom>
        </p:spPr>
      </p:pic>
      <p:sp>
        <p:nvSpPr>
          <p:cNvPr id="6" name="Hộp Văn bản 5">
            <a:extLst>
              <a:ext uri="{FF2B5EF4-FFF2-40B4-BE49-F238E27FC236}">
                <a16:creationId xmlns:a16="http://schemas.microsoft.com/office/drawing/2014/main" id="{C6393404-BC7A-B5C0-6709-69ED90B1D079}"/>
              </a:ext>
            </a:extLst>
          </p:cNvPr>
          <p:cNvSpPr txBox="1"/>
          <p:nvPr/>
        </p:nvSpPr>
        <p:spPr>
          <a:xfrm>
            <a:off x="2342846" y="1553666"/>
            <a:ext cx="7506307"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UBND</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81373951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0" presetClass="path" presetSubtype="0" accel="50000" decel="50000" fill="hold" nodeType="withEffect">
                                  <p:stCondLst>
                                    <p:cond delay="1000"/>
                                  </p:stCondLst>
                                  <p:childTnLst>
                                    <p:animMotion origin="layout" path="M 0.67917 -0.00896 L 0.67917 -0.00896 C 0.67622 -0.00555 0.67361 -0.00155 0.67049 0.00184 C 0.66945 0.00277 0.66806 0.00277 0.66684 0.004 C 0.66511 0.00586 0.66372 0.00832 0.66198 0.01049 C 0.65955 0.01357 0.65747 0.01789 0.65469 0.01913 L 0.64497 0.02345 C 0.64288 0.02561 0.64115 0.029 0.63889 0.02993 C 0.63368 0.03209 0.6283 0.03209 0.62292 0.03209 C 0.60018 0.03209 0.57743 0.03055 0.55469 0.02993 C 0.55347 0.02931 0.55226 0.02839 0.55104 0.02777 C 0.54757 0.02623 0.54097 0.02437 0.53768 0.02345 C 0.53646 0.02283 0.53525 0.0219 0.53403 0.02129 C 0.53073 0.01974 0.52431 0.01697 0.52431 0.01697 L 0.33646 0.01913 C 0.33472 0.01913 0.33316 0.02067 0.3316 0.02129 C 0.32882 0.02221 0.32587 0.02252 0.32309 0.02345 C 0.32136 0.02407 0.31979 0.02499 0.31823 0.02561 C 0.31268 0.02746 0.3099 0.02777 0.30469 0.02993 C 0.29879 0.03271 0.30278 0.03302 0.29497 0.03425 C 0.28924 0.03549 0.28368 0.03579 0.27795 0.03641 C 0.26129 0.04135 0.28195 0.03549 0.25834 0.04073 C 0.24931 0.04289 0.25365 0.04228 0.24618 0.04505 C 0.24219 0.0466 0.2382 0.04907 0.23403 0.04937 L 0.2158 0.05184 L 0.14618 0.04937 C 0.11042 0.04752 0.14497 0.04937 0.13038 0.04505 C 0.12674 0.04413 0.12309 0.04382 0.11945 0.04289 C 0.1165 0.04228 0.11372 0.04166 0.11094 0.04073 C 0.10851 0.04011 0.10608 0.03919 0.10347 0.03857 C 0.09948 0.03765 0.09549 0.03734 0.09132 0.03641 C 0.08021 0.02993 0.09775 0.04011 0.0816 0.03209 C 0.07917 0.03086 0.07674 0.029 0.07431 0.02777 C 0.07101 0.02623 0.06771 0.0253 0.06459 0.02345 C 0.06216 0.0219 0.05972 0.01974 0.05729 0.01913 L 0.04861 0.01697 C 0.03993 0.01172 0.05087 0.0182 0.04011 0.01265 C 0.03889 0.01203 0.03768 0.0111 0.03646 0.01049 C 0.0349 0.00956 0.03316 0.00925 0.0316 0.00832 C 0.02917 0.00709 0.02691 0.00462 0.02431 0.004 C 0.02066 0.00308 0.00938 -5.55556E-6 0.00608 -0.00032 C 0.004 -0.00063 0.00191 -0.00032 -5.55556E-7 -0.00032 L -5.55556E-7 -0.00032 " pathEditMode="relative" ptsTypes="AAAAAAAAAAAAAAAAAAAAAAAAAAAAAAAAAAAAAAAAAAA">
                                      <p:cBhvr>
                                        <p:cTn id="9" dur="3250" fill="hold"/>
                                        <p:tgtEl>
                                          <p:spTgt spid="19"/>
                                        </p:tgtEl>
                                        <p:attrNameLst>
                                          <p:attrName>ppt_x</p:attrName>
                                          <p:attrName>ppt_y</p:attrName>
                                        </p:attrNameLst>
                                      </p:cBhvr>
                                    </p:animMotion>
                                  </p:childTnLst>
                                </p:cTn>
                              </p:par>
                              <p:par>
                                <p:cTn id="10" presetID="8" presetClass="emph" presetSubtype="0" fill="hold" nodeType="withEffect">
                                  <p:stCondLst>
                                    <p:cond delay="1000"/>
                                  </p:stCondLst>
                                  <p:childTnLst>
                                    <p:animRot by="21600000">
                                      <p:cBhvr>
                                        <p:cTn id="11" dur="3250" fill="hold"/>
                                        <p:tgtEl>
                                          <p:spTgt spid="19"/>
                                        </p:tgtEl>
                                        <p:attrNameLst>
                                          <p:attrName>r</p:attrName>
                                        </p:attrNameLst>
                                      </p:cBhvr>
                                    </p:animRot>
                                  </p:childTnLst>
                                </p:cTn>
                              </p:par>
                              <p:par>
                                <p:cTn id="12" presetID="10" presetClass="entr" presetSubtype="0" fill="hold" nodeType="withEffect">
                                  <p:stCondLst>
                                    <p:cond delay="10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0" presetClass="path" presetSubtype="0" accel="50000" decel="50000" fill="hold" nodeType="withEffect">
                                  <p:stCondLst>
                                    <p:cond delay="1000"/>
                                  </p:stCondLst>
                                  <p:childTnLst>
                                    <p:animMotion origin="layout" path="M 0.35608 -0.1108 L 0.35608 -0.1108 C 0.35278 -0.10586 0.34983 -0.1 0.34618 -0.09568 C 0.34479 -0.09414 0.34288 -0.09475 0.34132 -0.09352 C 0.33959 -0.09259 0.3382 -0.09043 0.33646 -0.0892 C 0.32952 -0.08395 0.33611 -0.09043 0.32795 -0.08488 C 0.32622 -0.08395 0.32483 -0.08117 0.32309 -0.08056 C 0.31858 -0.07901 0.31406 -0.07932 0.30972 -0.07839 C 0.28906 -0.07438 0.31424 -0.07562 0.27431 -0.07407 L 0.17309 -0.07191 L 0.16459 -0.06975 C 0.16216 -0.06914 0.15972 -0.0679 0.15729 -0.06759 C 0.14948 -0.06667 0.14184 -0.06605 0.13403 -0.06543 C 0.12466 -0.0571 0.13212 -0.06235 0.1158 -0.05895 C 0.11337 -0.05833 0.11094 -0.05772 0.10851 -0.05679 C 0.10677 -0.05617 0.10521 -0.05494 0.10365 -0.05463 C 0.07865 -0.04815 0.10087 -0.05586 0.08525 -0.05031 C 0.07379 -0.04012 0.0882 -0.05185 0.07309 -0.04383 C 0.07136 -0.0429 0.06997 -0.04043 0.06823 -0.03951 C 0.06372 -0.03673 0.05712 -0.03457 0.05243 -0.03302 C 0.05122 -0.03148 0.05 -0.02932 0.04861 -0.0287 C 0.04636 -0.02716 0.04375 -0.02716 0.04132 -0.02654 C 0.03941 -0.02593 0.03733 -0.025 0.03525 -0.02438 C 0.03368 -0.02377 0.03195 -0.02284 0.03038 -0.02222 C 0.02917 -0.0216 0.02795 -0.02037 0.02674 -0.02006 C 0.02344 -0.01883 0.02031 -0.01852 0.01702 -0.0179 C 0.01025 -0.01389 0.01632 -0.0179 0.00972 -0.01142 C 0.00816 -0.00957 0.00625 -0.00864 0.00486 -0.0071 C -0.00451 0.00401 0.00834 -0.00802 2.22222E-6 -0.00031 L 2.22222E-6 -0.00031 " pathEditMode="relative" ptsTypes="AAAAAAAAAAAAAAAAAAAAAAAAAAAAAA">
                                      <p:cBhvr>
                                        <p:cTn id="16" dur="3250" fill="hold"/>
                                        <p:tgtEl>
                                          <p:spTgt spid="27"/>
                                        </p:tgtEl>
                                        <p:attrNameLst>
                                          <p:attrName>ppt_x</p:attrName>
                                          <p:attrName>ppt_y</p:attrName>
                                        </p:attrNameLst>
                                      </p:cBhvr>
                                    </p:animMotion>
                                  </p:childTnLst>
                                </p:cTn>
                              </p:par>
                              <p:par>
                                <p:cTn id="17" presetID="8" presetClass="emph" presetSubtype="0" fill="hold" nodeType="withEffect">
                                  <p:stCondLst>
                                    <p:cond delay="1000"/>
                                  </p:stCondLst>
                                  <p:childTnLst>
                                    <p:animRot by="21600000">
                                      <p:cBhvr>
                                        <p:cTn id="18" dur="3250" fill="hold"/>
                                        <p:tgtEl>
                                          <p:spTgt spid="27"/>
                                        </p:tgtEl>
                                        <p:attrNameLst>
                                          <p:attrName>r</p:attrName>
                                        </p:attrNameLst>
                                      </p:cBhvr>
                                    </p:animRot>
                                  </p:childTnLst>
                                </p:cTn>
                              </p:par>
                              <p:par>
                                <p:cTn id="19" presetID="10" presetClass="entr" presetSubtype="0" fill="hold" nodeType="withEffect">
                                  <p:stCondLst>
                                    <p:cond delay="100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0" presetClass="path" presetSubtype="0" accel="50000" decel="50000" fill="hold" nodeType="withEffect">
                                  <p:stCondLst>
                                    <p:cond delay="1000"/>
                                  </p:stCondLst>
                                  <p:childTnLst>
                                    <p:animMotion origin="layout" path="M 0.0743 -0.08488 L 0.0743 -0.08488 C 0.071 -0.08272 0.06771 -0.08087 0.06441 -0.0784 C 0.06284 -0.07716 0.06128 -0.07531 0.05955 -0.07408 C 0.05694 -0.07253 0.04687 -0.07037 0.04496 -0.06976 C 0.03455 -0.06358 0.05121 -0.07315 0.03403 -0.06544 C 0.03159 -0.06451 0.02673 -0.06111 0.02673 -0.06111 C 0.02552 -0.05988 0.02448 -0.05803 0.02309 -0.05679 C 0.02066 -0.05494 0.0158 -0.05247 0.0158 -0.05247 C 0.01493 -0.05093 0.01406 -0.0497 0.01337 -0.04815 C 0.01232 -0.04599 0.01198 -0.04352 0.01093 -0.04167 C 0.00989 -0.03982 0.0085 -0.03889 0.00729 -0.03735 C 0.00642 -0.03519 0.00538 -0.03334 0.00486 -0.03087 C 0.00416 -0.02809 0.00399 -0.025 0.00364 -0.02223 C 0.00278 -0.0179 0.00173 -0.01358 0.00121 -0.00926 L 2.5E-6 -0.00031 L 2.5E-6 -0.00031 " pathEditMode="relative" ptsTypes="AAAAAAAAAAAAAAAAA">
                                      <p:cBhvr>
                                        <p:cTn id="23" dur="3250" fill="hold"/>
                                        <p:tgtEl>
                                          <p:spTgt spid="21"/>
                                        </p:tgtEl>
                                        <p:attrNameLst>
                                          <p:attrName>ppt_x</p:attrName>
                                          <p:attrName>ppt_y</p:attrName>
                                        </p:attrNameLst>
                                      </p:cBhvr>
                                    </p:animMotion>
                                  </p:childTnLst>
                                </p:cTn>
                              </p:par>
                              <p:par>
                                <p:cTn id="24" presetID="8" presetClass="emph" presetSubtype="0" fill="hold" nodeType="withEffect">
                                  <p:stCondLst>
                                    <p:cond delay="1000"/>
                                  </p:stCondLst>
                                  <p:childTnLst>
                                    <p:animRot by="21600000">
                                      <p:cBhvr>
                                        <p:cTn id="25" dur="3250" fill="hold"/>
                                        <p:tgtEl>
                                          <p:spTgt spid="21"/>
                                        </p:tgtEl>
                                        <p:attrNameLst>
                                          <p:attrName>r</p:attrName>
                                        </p:attrNameLst>
                                      </p:cBhvr>
                                    </p:animRot>
                                  </p:childTnLst>
                                </p:cTn>
                              </p:par>
                              <p:par>
                                <p:cTn id="26" presetID="10" presetClass="entr" presetSubtype="0" fill="hold" nodeType="withEffect">
                                  <p:stCondLst>
                                    <p:cond delay="10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0" presetClass="path" presetSubtype="0" accel="50000" decel="50000" fill="hold" nodeType="withEffect">
                                  <p:stCondLst>
                                    <p:cond delay="1000"/>
                                  </p:stCondLst>
                                  <p:childTnLst>
                                    <p:animMotion origin="layout" path="M -0.05243 -0.30618 L -0.05243 -0.30618 C -0.0533 -0.2997 -0.054 -0.29322 -0.05487 -0.28674 C -0.05521 -0.28396 -0.05573 -0.28118 -0.05608 -0.27809 C -0.0573 -0.26914 -0.05764 -0.26359 -0.05851 -0.25433 C -0.05851 -0.25217 -0.05938 -0.22223 -0.05608 -0.21081 C -0.05539 -0.20865 -0.05452 -0.20649 -0.05365 -0.20433 C -0.05157 -0.19291 -0.05313 -0.1997 -0.04757 -0.18488 C -0.04671 -0.18272 -0.04566 -0.18087 -0.04514 -0.1784 C -0.04358 -0.16976 -0.0448 -0.17346 -0.0415 -0.1676 C -0.04063 -0.16328 -0.04046 -0.15834 -0.03907 -0.15464 L -0.03421 -0.14137 C -0.0323 -0.1284 -0.03351 -0.1355 -0.03056 -0.11976 C -0.03021 -0.1176 -0.03021 -0.11482 -0.02934 -0.11328 L -0.02691 -0.10896 C -0.02657 -0.1068 -0.02622 -0.10433 -0.0257 -0.10248 C -0.02414 -0.09692 -0.02309 -0.09569 -0.02084 -0.09167 C -0.01806 -0.07655 -0.02014 -0.0818 -0.01598 -0.07408 C -0.01511 -0.071 -0.0125 -0.06328 -0.01233 -0.05896 C -0.01112 -0.04167 -0.01268 -0.03025 -0.00868 -0.01575 C -0.00782 -0.01266 -0.00747 -0.00927 -0.00625 -0.00711 C -0.00521 -0.00525 -0.00382 -0.00556 -0.00261 -0.00495 L 1.94444E-6 -0.00032 L 1.94444E-6 -0.00032 " pathEditMode="relative" ptsTypes="AAAAAAAAAAAAAAAAAAAAAAAA">
                                      <p:cBhvr>
                                        <p:cTn id="30" dur="3250" fill="hold"/>
                                        <p:tgtEl>
                                          <p:spTgt spid="22"/>
                                        </p:tgtEl>
                                        <p:attrNameLst>
                                          <p:attrName>ppt_x</p:attrName>
                                          <p:attrName>ppt_y</p:attrName>
                                        </p:attrNameLst>
                                      </p:cBhvr>
                                    </p:animMotion>
                                  </p:childTnLst>
                                </p:cTn>
                              </p:par>
                              <p:par>
                                <p:cTn id="31" presetID="8" presetClass="emph" presetSubtype="0" fill="hold" nodeType="withEffect">
                                  <p:stCondLst>
                                    <p:cond delay="1000"/>
                                  </p:stCondLst>
                                  <p:childTnLst>
                                    <p:animRot by="21600000">
                                      <p:cBhvr>
                                        <p:cTn id="32" dur="3250" fill="hold"/>
                                        <p:tgtEl>
                                          <p:spTgt spid="22"/>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5765FD-36EF-4B37-BA61-3EC4E19D9236}"/>
              </a:ext>
            </a:extLst>
          </p:cNvPr>
          <p:cNvPicPr>
            <a:picLocks noChangeAspect="1"/>
          </p:cNvPicPr>
          <p:nvPr/>
        </p:nvPicPr>
        <p:blipFill rotWithShape="1">
          <a:blip r:embed="rId4"/>
          <a:srcRect l="3880" r="3880"/>
          <a:stretch/>
        </p:blipFill>
        <p:spPr>
          <a:xfrm>
            <a:off x="-12526" y="0"/>
            <a:ext cx="12192000" cy="6858000"/>
          </a:xfrm>
          <a:prstGeom prst="rect">
            <a:avLst/>
          </a:prstGeom>
        </p:spPr>
      </p:pic>
      <p:pic>
        <p:nvPicPr>
          <p:cNvPr id="5" name="Picture 4">
            <a:extLst>
              <a:ext uri="{FF2B5EF4-FFF2-40B4-BE49-F238E27FC236}">
                <a16:creationId xmlns:a16="http://schemas.microsoft.com/office/drawing/2014/main" id="{B2876001-AB5C-4FC6-AC43-FF4A414AB99B}"/>
              </a:ext>
            </a:extLst>
          </p:cNvPr>
          <p:cNvPicPr>
            <a:picLocks noChangeAspect="1"/>
          </p:cNvPicPr>
          <p:nvPr/>
        </p:nvPicPr>
        <p:blipFill rotWithShape="1">
          <a:blip r:embed="rId5">
            <a:clrChange>
              <a:clrFrom>
                <a:srgbClr val="FBB040"/>
              </a:clrFrom>
              <a:clrTo>
                <a:srgbClr val="FBB040">
                  <a:alpha val="0"/>
                </a:srgbClr>
              </a:clrTo>
            </a:clrChange>
          </a:blip>
          <a:srcRect r="3876"/>
          <a:stretch/>
        </p:blipFill>
        <p:spPr>
          <a:xfrm>
            <a:off x="5744378" y="3054594"/>
            <a:ext cx="4755943" cy="3466914"/>
          </a:xfrm>
          <a:prstGeom prst="rect">
            <a:avLst/>
          </a:prstGeom>
        </p:spPr>
      </p:pic>
      <p:pic>
        <p:nvPicPr>
          <p:cNvPr id="17" name="Picture 16">
            <a:extLst>
              <a:ext uri="{FF2B5EF4-FFF2-40B4-BE49-F238E27FC236}">
                <a16:creationId xmlns:a16="http://schemas.microsoft.com/office/drawing/2014/main" id="{4FD892A2-AD57-4656-8470-BF128A23963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28233" y="3003977"/>
            <a:ext cx="1259021" cy="1117117"/>
          </a:xfrm>
          <a:prstGeom prst="rect">
            <a:avLst/>
          </a:prstGeom>
        </p:spPr>
      </p:pic>
      <p:sp>
        <p:nvSpPr>
          <p:cNvPr id="11" name="Rectangle: Rounded Corners 10">
            <a:extLst>
              <a:ext uri="{FF2B5EF4-FFF2-40B4-BE49-F238E27FC236}">
                <a16:creationId xmlns:a16="http://schemas.microsoft.com/office/drawing/2014/main" id="{B9F11720-CA0B-4448-84CA-6140B74AEBA9}"/>
              </a:ext>
            </a:extLst>
          </p:cNvPr>
          <p:cNvSpPr/>
          <p:nvPr/>
        </p:nvSpPr>
        <p:spPr>
          <a:xfrm>
            <a:off x="8232993" y="6004432"/>
            <a:ext cx="3309651" cy="6326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F88FB"/>
                </a:solidFill>
                <a:effectLst/>
                <a:uLnTx/>
                <a:uFillTx/>
              </a:rPr>
              <a:t>THU HOẠCH BÍ</a:t>
            </a:r>
          </a:p>
        </p:txBody>
      </p:sp>
      <p:sp>
        <p:nvSpPr>
          <p:cNvPr id="83" name="Rectangle: Rounded Corners 82">
            <a:extLst>
              <a:ext uri="{FF2B5EF4-FFF2-40B4-BE49-F238E27FC236}">
                <a16:creationId xmlns:a16="http://schemas.microsoft.com/office/drawing/2014/main" id="{1B38343D-6F14-43D0-8069-EF137B98CF8F}"/>
              </a:ext>
            </a:extLst>
          </p:cNvPr>
          <p:cNvSpPr/>
          <p:nvPr/>
        </p:nvSpPr>
        <p:spPr>
          <a:xfrm>
            <a:off x="17578" y="154025"/>
            <a:ext cx="4797246" cy="769441"/>
          </a:xfrm>
          <a:prstGeom prst="roundRect">
            <a:avLst/>
          </a:prstGeom>
          <a:solidFill>
            <a:srgbClr val="FFFFFF"/>
          </a:solidFill>
          <a:ln w="25400" cap="flat" cmpd="sng" algn="ctr">
            <a:solidFill>
              <a:srgbClr val="00B050"/>
            </a:solidFill>
            <a:prstDash val="solid"/>
          </a:ln>
          <a:effectLst/>
        </p:spPr>
        <p:txBody>
          <a:bodyPr rtlCol="0" anchor="ctr"/>
          <a:lstStyle/>
          <a:p>
            <a:pPr lvl="0">
              <a:defRPr/>
            </a:pPr>
            <a:r>
              <a:rPr lang="en-US" sz="2400" b="1" kern="0" dirty="0">
                <a:solidFill>
                  <a:prstClr val="black"/>
                </a:solidFill>
                <a:cs typeface="Arial" panose="020B0604020202020204" pitchFamily="34" charset="0"/>
              </a:rPr>
              <a:t>250 mm + 100 mm =</a:t>
            </a:r>
          </a:p>
        </p:txBody>
      </p:sp>
      <p:sp>
        <p:nvSpPr>
          <p:cNvPr id="84" name="Rectangle: Rounded Corners 83">
            <a:extLst>
              <a:ext uri="{FF2B5EF4-FFF2-40B4-BE49-F238E27FC236}">
                <a16:creationId xmlns:a16="http://schemas.microsoft.com/office/drawing/2014/main" id="{BE8BE3BF-6DE3-4424-AE7E-F0C58C974F03}"/>
              </a:ext>
            </a:extLst>
          </p:cNvPr>
          <p:cNvSpPr/>
          <p:nvPr/>
        </p:nvSpPr>
        <p:spPr>
          <a:xfrm>
            <a:off x="0" y="1452358"/>
            <a:ext cx="4676234" cy="769441"/>
          </a:xfrm>
          <a:prstGeom prst="roundRect">
            <a:avLst/>
          </a:prstGeom>
          <a:solidFill>
            <a:srgbClr val="FFFFFF"/>
          </a:solidFill>
          <a:ln w="25400" cap="flat" cmpd="sng" algn="ctr">
            <a:solidFill>
              <a:srgbClr val="00B050"/>
            </a:solidFill>
            <a:prstDash val="solid"/>
          </a:ln>
          <a:effectLst/>
        </p:spPr>
        <p:txBody>
          <a:bodyPr rtlCol="0" anchor="ctr"/>
          <a:lstStyle/>
          <a:p>
            <a:pPr lvl="0">
              <a:defRPr/>
            </a:pPr>
            <a:r>
              <a:rPr lang="en-US" sz="2400" b="1" kern="0" dirty="0">
                <a:solidFill>
                  <a:prstClr val="black"/>
                </a:solidFill>
                <a:cs typeface="Arial" panose="020B0604020202020204" pitchFamily="34" charset="0"/>
              </a:rPr>
              <a:t>420 mm - 150 mm =</a:t>
            </a:r>
          </a:p>
        </p:txBody>
      </p:sp>
      <p:sp>
        <p:nvSpPr>
          <p:cNvPr id="85" name="Rectangle: Rounded Corners 84">
            <a:extLst>
              <a:ext uri="{FF2B5EF4-FFF2-40B4-BE49-F238E27FC236}">
                <a16:creationId xmlns:a16="http://schemas.microsoft.com/office/drawing/2014/main" id="{89CA632A-3EFA-4C9F-989D-F9DD933663C3}"/>
              </a:ext>
            </a:extLst>
          </p:cNvPr>
          <p:cNvSpPr/>
          <p:nvPr/>
        </p:nvSpPr>
        <p:spPr>
          <a:xfrm>
            <a:off x="5090160" y="199131"/>
            <a:ext cx="4043680" cy="769441"/>
          </a:xfrm>
          <a:prstGeom prst="roundRect">
            <a:avLst/>
          </a:prstGeom>
          <a:solidFill>
            <a:srgbClr val="FFFFFF"/>
          </a:solidFill>
          <a:ln w="25400" cap="flat" cmpd="sng" algn="ctr">
            <a:solidFill>
              <a:srgbClr val="00B050"/>
            </a:solidFill>
            <a:prstDash val="solid"/>
          </a:ln>
          <a:effectLst/>
        </p:spPr>
        <p:txBody>
          <a:bodyPr rtlCol="0" anchor="ctr"/>
          <a:lstStyle/>
          <a:p>
            <a:pPr lvl="0">
              <a:defRPr/>
            </a:pPr>
            <a:r>
              <a:rPr lang="en-US" sz="2400" b="1" kern="0">
                <a:solidFill>
                  <a:prstClr val="black"/>
                </a:solidFill>
                <a:cs typeface="Arial" panose="020B0604020202020204" pitchFamily="34" charset="0"/>
              </a:rPr>
              <a:t>25 mm + 3mm</a:t>
            </a:r>
            <a:endParaRPr lang="en-US" sz="2400" b="1" kern="0" dirty="0">
              <a:solidFill>
                <a:prstClr val="black"/>
              </a:solidFill>
              <a:cs typeface="Arial" panose="020B0604020202020204" pitchFamily="34" charset="0"/>
            </a:endParaRPr>
          </a:p>
        </p:txBody>
      </p:sp>
      <p:sp>
        <p:nvSpPr>
          <p:cNvPr id="86" name="Rectangle: Rounded Corners 85">
            <a:extLst>
              <a:ext uri="{FF2B5EF4-FFF2-40B4-BE49-F238E27FC236}">
                <a16:creationId xmlns:a16="http://schemas.microsoft.com/office/drawing/2014/main" id="{EDA92AB4-A0C2-41F3-BDC1-C68BF0811C4B}"/>
              </a:ext>
            </a:extLst>
          </p:cNvPr>
          <p:cNvSpPr/>
          <p:nvPr/>
        </p:nvSpPr>
        <p:spPr>
          <a:xfrm>
            <a:off x="3706673" y="2437575"/>
            <a:ext cx="3848006" cy="769441"/>
          </a:xfrm>
          <a:prstGeom prst="roundRect">
            <a:avLst/>
          </a:prstGeom>
          <a:solidFill>
            <a:srgbClr val="FFFFFF"/>
          </a:solidFill>
          <a:ln w="25400" cap="flat" cmpd="sng" algn="ctr">
            <a:solidFill>
              <a:srgbClr val="00B050"/>
            </a:solidFill>
            <a:prstDash val="solid"/>
          </a:ln>
          <a:effectLst/>
        </p:spPr>
        <p:txBody>
          <a:bodyPr rtlCol="0" anchor="ctr"/>
          <a:lstStyle/>
          <a:p>
            <a:pPr lvl="0">
              <a:defRPr/>
            </a:pPr>
            <a:r>
              <a:rPr lang="en-US" sz="2400" b="1" kern="0" dirty="0">
                <a:solidFill>
                  <a:prstClr val="black"/>
                </a:solidFill>
                <a:cs typeface="Arial" panose="020B0604020202020204" pitchFamily="34" charset="0"/>
              </a:rPr>
              <a:t>64 mm – 15 mm = </a:t>
            </a:r>
          </a:p>
        </p:txBody>
      </p:sp>
      <p:sp>
        <p:nvSpPr>
          <p:cNvPr id="87" name="Rectangle: Rounded Corners 86">
            <a:extLst>
              <a:ext uri="{FF2B5EF4-FFF2-40B4-BE49-F238E27FC236}">
                <a16:creationId xmlns:a16="http://schemas.microsoft.com/office/drawing/2014/main" id="{17AF5B78-4F68-467A-9A18-B896CBE40D1C}"/>
              </a:ext>
            </a:extLst>
          </p:cNvPr>
          <p:cNvSpPr/>
          <p:nvPr/>
        </p:nvSpPr>
        <p:spPr>
          <a:xfrm>
            <a:off x="5119312" y="1466288"/>
            <a:ext cx="4142604" cy="769441"/>
          </a:xfrm>
          <a:prstGeom prst="roundRect">
            <a:avLst/>
          </a:prstGeom>
          <a:solidFill>
            <a:srgbClr val="FFFFFF"/>
          </a:solidFill>
          <a:ln w="25400" cap="flat" cmpd="sng" algn="ctr">
            <a:solidFill>
              <a:srgbClr val="00B050"/>
            </a:solidFill>
            <a:prstDash val="solid"/>
          </a:ln>
          <a:effectLst/>
        </p:spPr>
        <p:txBody>
          <a:bodyPr rtlCol="0" anchor="ctr"/>
          <a:lstStyle/>
          <a:p>
            <a:pPr lvl="0">
              <a:defRPr/>
            </a:pPr>
            <a:r>
              <a:rPr lang="en-US" sz="2400" b="1" kern="0" dirty="0">
                <a:solidFill>
                  <a:prstClr val="black"/>
                </a:solidFill>
                <a:cs typeface="Arial" panose="020B0604020202020204" pitchFamily="34" charset="0"/>
              </a:rPr>
              <a:t>11 mm x 3 =</a:t>
            </a:r>
          </a:p>
        </p:txBody>
      </p:sp>
      <p:sp>
        <p:nvSpPr>
          <p:cNvPr id="88" name="Rectangle: Rounded Corners 87">
            <a:extLst>
              <a:ext uri="{FF2B5EF4-FFF2-40B4-BE49-F238E27FC236}">
                <a16:creationId xmlns:a16="http://schemas.microsoft.com/office/drawing/2014/main" id="{D1ED171C-C38E-4CDC-8783-A88726731AF1}"/>
              </a:ext>
            </a:extLst>
          </p:cNvPr>
          <p:cNvSpPr/>
          <p:nvPr/>
        </p:nvSpPr>
        <p:spPr>
          <a:xfrm>
            <a:off x="8074532" y="2529367"/>
            <a:ext cx="3672540" cy="769441"/>
          </a:xfrm>
          <a:prstGeom prst="roundRect">
            <a:avLst/>
          </a:prstGeom>
          <a:solidFill>
            <a:srgbClr val="FFFFFF"/>
          </a:solidFill>
          <a:ln w="25400" cap="flat" cmpd="sng" algn="ctr">
            <a:solidFill>
              <a:srgbClr val="00B050"/>
            </a:solidFill>
            <a:prstDash val="solid"/>
          </a:ln>
          <a:effectLst/>
        </p:spPr>
        <p:txBody>
          <a:bodyPr rtlCol="0" anchor="ctr"/>
          <a:lstStyle/>
          <a:p>
            <a:pPr lvl="0">
              <a:defRPr/>
            </a:pPr>
            <a:r>
              <a:rPr lang="en-US" sz="2400" b="1" kern="0" dirty="0">
                <a:solidFill>
                  <a:prstClr val="black"/>
                </a:solidFill>
                <a:cs typeface="Arial" panose="020B0604020202020204" pitchFamily="34" charset="0"/>
              </a:rPr>
              <a:t>50 mm : 2 = </a:t>
            </a:r>
          </a:p>
        </p:txBody>
      </p:sp>
      <p:sp>
        <p:nvSpPr>
          <p:cNvPr id="91" name="Rectangle: Rounded Corners 90">
            <a:extLst>
              <a:ext uri="{FF2B5EF4-FFF2-40B4-BE49-F238E27FC236}">
                <a16:creationId xmlns:a16="http://schemas.microsoft.com/office/drawing/2014/main" id="{2AF9E809-C7BC-4F36-806B-A770CA1DFF9C}"/>
              </a:ext>
            </a:extLst>
          </p:cNvPr>
          <p:cNvSpPr/>
          <p:nvPr/>
        </p:nvSpPr>
        <p:spPr>
          <a:xfrm>
            <a:off x="2802079" y="251659"/>
            <a:ext cx="1561581" cy="530131"/>
          </a:xfrm>
          <a:prstGeom prst="roundRect">
            <a:avLst/>
          </a:prstGeom>
          <a:solidFill>
            <a:srgbClr val="FFFFFF"/>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cs typeface="Arial" panose="020B0604020202020204" pitchFamily="34" charset="0"/>
              </a:rPr>
              <a:t>350 mm</a:t>
            </a:r>
            <a:endParaRPr kumimoji="0" lang="vi-VN" sz="2400" b="1" i="0" u="none" strike="noStrike" kern="0" cap="none" spc="0" normalizeH="0" baseline="0" noProof="0" dirty="0">
              <a:ln>
                <a:noFill/>
              </a:ln>
              <a:solidFill>
                <a:srgbClr val="C00000"/>
              </a:solidFill>
              <a:effectLst/>
              <a:uLnTx/>
              <a:uFillTx/>
              <a:cs typeface="Arial" panose="020B0604020202020204" pitchFamily="34" charset="0"/>
            </a:endParaRPr>
          </a:p>
        </p:txBody>
      </p:sp>
      <p:sp>
        <p:nvSpPr>
          <p:cNvPr id="92" name="Rectangle: Rounded Corners 91">
            <a:extLst>
              <a:ext uri="{FF2B5EF4-FFF2-40B4-BE49-F238E27FC236}">
                <a16:creationId xmlns:a16="http://schemas.microsoft.com/office/drawing/2014/main" id="{52AC46D2-4C36-4DD8-B21D-7D1D573CB8D6}"/>
              </a:ext>
            </a:extLst>
          </p:cNvPr>
          <p:cNvSpPr/>
          <p:nvPr/>
        </p:nvSpPr>
        <p:spPr>
          <a:xfrm>
            <a:off x="2730037" y="1599921"/>
            <a:ext cx="1485883" cy="530131"/>
          </a:xfrm>
          <a:prstGeom prst="roundRect">
            <a:avLst/>
          </a:prstGeom>
          <a:solidFill>
            <a:srgbClr val="FFFFFF"/>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cs typeface="Arial" panose="020B0604020202020204" pitchFamily="34" charset="0"/>
              </a:rPr>
              <a:t>270 mm</a:t>
            </a:r>
            <a:endParaRPr kumimoji="0" lang="vi-VN" sz="2400" b="1" i="0" u="none" strike="noStrike" kern="0" cap="none" spc="0" normalizeH="0" baseline="0" noProof="0" dirty="0">
              <a:ln>
                <a:noFill/>
              </a:ln>
              <a:solidFill>
                <a:srgbClr val="C00000"/>
              </a:solidFill>
              <a:effectLst/>
              <a:uLnTx/>
              <a:uFillTx/>
              <a:cs typeface="Arial" panose="020B0604020202020204" pitchFamily="34" charset="0"/>
            </a:endParaRPr>
          </a:p>
        </p:txBody>
      </p:sp>
      <p:sp>
        <p:nvSpPr>
          <p:cNvPr id="93" name="Rectangle: Rounded Corners 92">
            <a:extLst>
              <a:ext uri="{FF2B5EF4-FFF2-40B4-BE49-F238E27FC236}">
                <a16:creationId xmlns:a16="http://schemas.microsoft.com/office/drawing/2014/main" id="{EE5511F4-8B71-47DF-B730-70288DC322F5}"/>
              </a:ext>
            </a:extLst>
          </p:cNvPr>
          <p:cNvSpPr/>
          <p:nvPr/>
        </p:nvSpPr>
        <p:spPr>
          <a:xfrm>
            <a:off x="7067550" y="330540"/>
            <a:ext cx="1485265" cy="530131"/>
          </a:xfrm>
          <a:prstGeom prst="roundRect">
            <a:avLst/>
          </a:prstGeom>
          <a:solidFill>
            <a:srgbClr val="FFFFFF"/>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cs typeface="Arial" panose="020B0604020202020204" pitchFamily="34" charset="0"/>
              </a:rPr>
              <a:t>= 28 mm</a:t>
            </a:r>
            <a:endParaRPr kumimoji="0" lang="vi-VN" sz="2400" b="1" i="0" u="none" strike="noStrike" kern="0" cap="none" spc="0" normalizeH="0" baseline="0" noProof="0" dirty="0">
              <a:ln>
                <a:noFill/>
              </a:ln>
              <a:solidFill>
                <a:srgbClr val="C00000"/>
              </a:solidFill>
              <a:effectLst/>
              <a:uLnTx/>
              <a:uFillTx/>
              <a:cs typeface="Arial" panose="020B0604020202020204" pitchFamily="34" charset="0"/>
            </a:endParaRPr>
          </a:p>
        </p:txBody>
      </p:sp>
      <p:sp>
        <p:nvSpPr>
          <p:cNvPr id="94" name="Rectangle: Rounded Corners 93">
            <a:extLst>
              <a:ext uri="{FF2B5EF4-FFF2-40B4-BE49-F238E27FC236}">
                <a16:creationId xmlns:a16="http://schemas.microsoft.com/office/drawing/2014/main" id="{00EE1F20-F96D-4754-8F2A-92E3CB44FCC7}"/>
              </a:ext>
            </a:extLst>
          </p:cNvPr>
          <p:cNvSpPr/>
          <p:nvPr/>
        </p:nvSpPr>
        <p:spPr>
          <a:xfrm>
            <a:off x="6134100" y="2549651"/>
            <a:ext cx="1197479" cy="530131"/>
          </a:xfrm>
          <a:prstGeom prst="roundRect">
            <a:avLst/>
          </a:prstGeom>
          <a:solidFill>
            <a:srgbClr val="FFFFFF"/>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cs typeface="Arial" panose="020B0604020202020204" pitchFamily="34" charset="0"/>
              </a:rPr>
              <a:t>49 mm</a:t>
            </a:r>
            <a:endParaRPr kumimoji="0" lang="vi-VN" sz="2400" b="1" i="0" u="none" strike="noStrike" kern="0" cap="none" spc="0" normalizeH="0" baseline="0" noProof="0" dirty="0">
              <a:ln>
                <a:noFill/>
              </a:ln>
              <a:solidFill>
                <a:srgbClr val="C00000"/>
              </a:solidFill>
              <a:effectLst/>
              <a:uLnTx/>
              <a:uFillTx/>
              <a:cs typeface="Arial" panose="020B0604020202020204" pitchFamily="34" charset="0"/>
            </a:endParaRPr>
          </a:p>
        </p:txBody>
      </p:sp>
      <p:sp>
        <p:nvSpPr>
          <p:cNvPr id="95" name="Rectangle: Rounded Corners 94">
            <a:extLst>
              <a:ext uri="{FF2B5EF4-FFF2-40B4-BE49-F238E27FC236}">
                <a16:creationId xmlns:a16="http://schemas.microsoft.com/office/drawing/2014/main" id="{927A50D9-5B89-44FA-8941-4A78769D255E}"/>
              </a:ext>
            </a:extLst>
          </p:cNvPr>
          <p:cNvSpPr/>
          <p:nvPr/>
        </p:nvSpPr>
        <p:spPr>
          <a:xfrm>
            <a:off x="6812969" y="1571346"/>
            <a:ext cx="1301696" cy="530131"/>
          </a:xfrm>
          <a:prstGeom prst="roundRect">
            <a:avLst/>
          </a:prstGeom>
          <a:solidFill>
            <a:srgbClr val="FFFFFF"/>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cs typeface="Arial" panose="020B0604020202020204" pitchFamily="34" charset="0"/>
              </a:rPr>
              <a:t>33 mm</a:t>
            </a:r>
            <a:endParaRPr kumimoji="0" lang="vi-VN" sz="2400" b="1" i="0" u="none" strike="noStrike" kern="0" cap="none" spc="0" normalizeH="0" baseline="0" noProof="0" dirty="0">
              <a:ln>
                <a:noFill/>
              </a:ln>
              <a:solidFill>
                <a:srgbClr val="C00000"/>
              </a:solidFill>
              <a:effectLst/>
              <a:uLnTx/>
              <a:uFillTx/>
              <a:cs typeface="Arial" panose="020B0604020202020204" pitchFamily="34" charset="0"/>
            </a:endParaRPr>
          </a:p>
        </p:txBody>
      </p:sp>
      <p:sp>
        <p:nvSpPr>
          <p:cNvPr id="96" name="Rectangle: Rounded Corners 95">
            <a:extLst>
              <a:ext uri="{FF2B5EF4-FFF2-40B4-BE49-F238E27FC236}">
                <a16:creationId xmlns:a16="http://schemas.microsoft.com/office/drawing/2014/main" id="{41D3C22F-CE35-42CC-AF31-654F22834A3D}"/>
              </a:ext>
            </a:extLst>
          </p:cNvPr>
          <p:cNvSpPr/>
          <p:nvPr/>
        </p:nvSpPr>
        <p:spPr>
          <a:xfrm>
            <a:off x="9696449" y="2642639"/>
            <a:ext cx="1265169" cy="530131"/>
          </a:xfrm>
          <a:prstGeom prst="roundRect">
            <a:avLst/>
          </a:prstGeom>
          <a:solidFill>
            <a:srgbClr val="FFFFFF"/>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cs typeface="Arial" panose="020B0604020202020204" pitchFamily="34" charset="0"/>
              </a:rPr>
              <a:t>25 mm</a:t>
            </a:r>
            <a:endParaRPr kumimoji="0" lang="vi-VN" sz="2400" b="1" i="0" u="none" strike="noStrike" kern="0" cap="none" spc="0" normalizeH="0" baseline="0" noProof="0" dirty="0">
              <a:ln>
                <a:noFill/>
              </a:ln>
              <a:solidFill>
                <a:srgbClr val="C00000"/>
              </a:solidFill>
              <a:effectLst/>
              <a:uLnTx/>
              <a:uFillTx/>
              <a:cs typeface="Arial" panose="020B0604020202020204" pitchFamily="34" charset="0"/>
            </a:endParaRPr>
          </a:p>
        </p:txBody>
      </p:sp>
      <p:pic>
        <p:nvPicPr>
          <p:cNvPr id="99" name="Picture 98">
            <a:extLst>
              <a:ext uri="{FF2B5EF4-FFF2-40B4-BE49-F238E27FC236}">
                <a16:creationId xmlns:a16="http://schemas.microsoft.com/office/drawing/2014/main" id="{009462F3-661A-4643-AD11-AFAAC70A7F9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272907" y="2985113"/>
            <a:ext cx="1259021" cy="1117117"/>
          </a:xfrm>
          <a:prstGeom prst="rect">
            <a:avLst/>
          </a:prstGeom>
        </p:spPr>
      </p:pic>
      <p:pic>
        <p:nvPicPr>
          <p:cNvPr id="100" name="Picture 99">
            <a:extLst>
              <a:ext uri="{FF2B5EF4-FFF2-40B4-BE49-F238E27FC236}">
                <a16:creationId xmlns:a16="http://schemas.microsoft.com/office/drawing/2014/main" id="{1D277891-8C62-408D-BA19-654A5DAC49E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553569" y="3033933"/>
            <a:ext cx="1259021" cy="1117117"/>
          </a:xfrm>
          <a:prstGeom prst="rect">
            <a:avLst/>
          </a:prstGeom>
        </p:spPr>
      </p:pic>
      <p:pic>
        <p:nvPicPr>
          <p:cNvPr id="101" name="Picture 100">
            <a:extLst>
              <a:ext uri="{FF2B5EF4-FFF2-40B4-BE49-F238E27FC236}">
                <a16:creationId xmlns:a16="http://schemas.microsoft.com/office/drawing/2014/main" id="{3CB20300-0306-4314-8938-D6CDF5885AB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215366" y="3828849"/>
            <a:ext cx="1259021" cy="1117117"/>
          </a:xfrm>
          <a:prstGeom prst="rect">
            <a:avLst/>
          </a:prstGeom>
        </p:spPr>
      </p:pic>
      <p:pic>
        <p:nvPicPr>
          <p:cNvPr id="102" name="Picture 101">
            <a:extLst>
              <a:ext uri="{FF2B5EF4-FFF2-40B4-BE49-F238E27FC236}">
                <a16:creationId xmlns:a16="http://schemas.microsoft.com/office/drawing/2014/main" id="{F3FC4B96-91F8-4F96-B6F0-A436E085599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417213" y="3804439"/>
            <a:ext cx="1259021" cy="1117117"/>
          </a:xfrm>
          <a:prstGeom prst="rect">
            <a:avLst/>
          </a:prstGeom>
        </p:spPr>
      </p:pic>
      <p:pic>
        <p:nvPicPr>
          <p:cNvPr id="103" name="Picture 102">
            <a:extLst>
              <a:ext uri="{FF2B5EF4-FFF2-40B4-BE49-F238E27FC236}">
                <a16:creationId xmlns:a16="http://schemas.microsoft.com/office/drawing/2014/main" id="{33FBCC13-4B89-45A6-B6C3-5A96AE8FDC3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561887" y="3785575"/>
            <a:ext cx="1259021" cy="1117117"/>
          </a:xfrm>
          <a:prstGeom prst="rect">
            <a:avLst/>
          </a:prstGeom>
        </p:spPr>
      </p:pic>
      <p:pic>
        <p:nvPicPr>
          <p:cNvPr id="31" name="Am-thanh-tra-loi-dung-www_yeualo_com">
            <a:hlinkClick r:id="" action="ppaction://media"/>
            <a:extLst>
              <a:ext uri="{FF2B5EF4-FFF2-40B4-BE49-F238E27FC236}">
                <a16:creationId xmlns:a16="http://schemas.microsoft.com/office/drawing/2014/main" id="{E960F2B8-BEBC-4396-A11A-D35808641A87}"/>
              </a:ext>
            </a:extLst>
          </p:cNvPr>
          <p:cNvPicPr>
            <a:picLocks noChangeAspect="1"/>
          </p:cNvPicPr>
          <p:nvPr>
            <a:audioFile r:link="rId1"/>
            <p:extLst>
              <p:ext uri="{DAA4B4D4-6D71-4841-9C94-3DE7FCFB9230}">
                <p14:media xmlns:p14="http://schemas.microsoft.com/office/powerpoint/2010/main" r:embed="rId2">
                  <p14:trim end="7285.8333"/>
                </p14:media>
              </p:ext>
            </p:extLst>
          </p:nvPr>
        </p:nvPicPr>
        <p:blipFill>
          <a:blip r:embed="rId7"/>
          <a:stretch>
            <a:fillRect/>
          </a:stretch>
        </p:blipFill>
        <p:spPr>
          <a:xfrm>
            <a:off x="-1766800" y="4273332"/>
            <a:ext cx="609600" cy="609600"/>
          </a:xfrm>
          <a:prstGeom prst="rect">
            <a:avLst/>
          </a:prstGeom>
        </p:spPr>
      </p:pic>
      <p:pic>
        <p:nvPicPr>
          <p:cNvPr id="32" name="Am-thanh-tra-loi-dung-www_yeualo_com">
            <a:hlinkClick r:id="" action="ppaction://media"/>
            <a:extLst>
              <a:ext uri="{FF2B5EF4-FFF2-40B4-BE49-F238E27FC236}">
                <a16:creationId xmlns:a16="http://schemas.microsoft.com/office/drawing/2014/main" id="{18348A38-1B03-40B6-A9B7-78E253025D47}"/>
              </a:ext>
            </a:extLst>
          </p:cNvPr>
          <p:cNvPicPr>
            <a:picLocks noChangeAspect="1"/>
          </p:cNvPicPr>
          <p:nvPr>
            <a:audioFile r:link="rId1"/>
            <p:extLst>
              <p:ext uri="{DAA4B4D4-6D71-4841-9C94-3DE7FCFB9230}">
                <p14:media xmlns:p14="http://schemas.microsoft.com/office/powerpoint/2010/main" r:embed="rId2">
                  <p14:trim end="7285.8333"/>
                </p14:media>
              </p:ext>
            </p:extLst>
          </p:nvPr>
        </p:nvPicPr>
        <p:blipFill>
          <a:blip r:embed="rId7"/>
          <a:stretch>
            <a:fillRect/>
          </a:stretch>
        </p:blipFill>
        <p:spPr>
          <a:xfrm>
            <a:off x="-1141978" y="3003977"/>
            <a:ext cx="609600" cy="609600"/>
          </a:xfrm>
          <a:prstGeom prst="rect">
            <a:avLst/>
          </a:prstGeom>
        </p:spPr>
      </p:pic>
      <p:pic>
        <p:nvPicPr>
          <p:cNvPr id="33" name="Am-thanh-tra-loi-dung-www_yeualo_com">
            <a:hlinkClick r:id="" action="ppaction://media"/>
            <a:extLst>
              <a:ext uri="{FF2B5EF4-FFF2-40B4-BE49-F238E27FC236}">
                <a16:creationId xmlns:a16="http://schemas.microsoft.com/office/drawing/2014/main" id="{52EA7F68-3E79-426C-9EA9-2E284D74FF4C}"/>
              </a:ext>
            </a:extLst>
          </p:cNvPr>
          <p:cNvPicPr>
            <a:picLocks noChangeAspect="1"/>
          </p:cNvPicPr>
          <p:nvPr>
            <a:audioFile r:link="rId1"/>
            <p:extLst>
              <p:ext uri="{DAA4B4D4-6D71-4841-9C94-3DE7FCFB9230}">
                <p14:media xmlns:p14="http://schemas.microsoft.com/office/powerpoint/2010/main" r:embed="rId2">
                  <p14:trim end="7285.8333"/>
                </p14:media>
              </p:ext>
            </p:extLst>
          </p:nvPr>
        </p:nvPicPr>
        <p:blipFill>
          <a:blip r:embed="rId7"/>
          <a:stretch>
            <a:fillRect/>
          </a:stretch>
        </p:blipFill>
        <p:spPr>
          <a:xfrm>
            <a:off x="-1868877" y="2224167"/>
            <a:ext cx="609600" cy="609600"/>
          </a:xfrm>
          <a:prstGeom prst="rect">
            <a:avLst/>
          </a:prstGeom>
        </p:spPr>
      </p:pic>
      <p:pic>
        <p:nvPicPr>
          <p:cNvPr id="34" name="Am-thanh-tra-loi-dung-www_yeualo_com">
            <a:hlinkClick r:id="" action="ppaction://media"/>
            <a:extLst>
              <a:ext uri="{FF2B5EF4-FFF2-40B4-BE49-F238E27FC236}">
                <a16:creationId xmlns:a16="http://schemas.microsoft.com/office/drawing/2014/main" id="{D574593D-51A4-44F0-9F09-9BADBC168CA5}"/>
              </a:ext>
            </a:extLst>
          </p:cNvPr>
          <p:cNvPicPr>
            <a:picLocks noChangeAspect="1"/>
          </p:cNvPicPr>
          <p:nvPr>
            <a:audioFile r:link="rId1"/>
            <p:extLst>
              <p:ext uri="{DAA4B4D4-6D71-4841-9C94-3DE7FCFB9230}">
                <p14:media xmlns:p14="http://schemas.microsoft.com/office/powerpoint/2010/main" r:embed="rId2">
                  <p14:trim end="7285.8333"/>
                </p14:media>
              </p:ext>
            </p:extLst>
          </p:nvPr>
        </p:nvPicPr>
        <p:blipFill>
          <a:blip r:embed="rId7"/>
          <a:stretch>
            <a:fillRect/>
          </a:stretch>
        </p:blipFill>
        <p:spPr>
          <a:xfrm>
            <a:off x="-2478477" y="1456458"/>
            <a:ext cx="609600" cy="609600"/>
          </a:xfrm>
          <a:prstGeom prst="rect">
            <a:avLst/>
          </a:prstGeom>
        </p:spPr>
      </p:pic>
      <p:pic>
        <p:nvPicPr>
          <p:cNvPr id="35" name="Am-thanh-tra-loi-dung-www_yeualo_com">
            <a:hlinkClick r:id="" action="ppaction://media"/>
            <a:extLst>
              <a:ext uri="{FF2B5EF4-FFF2-40B4-BE49-F238E27FC236}">
                <a16:creationId xmlns:a16="http://schemas.microsoft.com/office/drawing/2014/main" id="{7C63926B-D5C8-4D1C-8887-40FBBFE728A6}"/>
              </a:ext>
            </a:extLst>
          </p:cNvPr>
          <p:cNvPicPr>
            <a:picLocks noChangeAspect="1"/>
          </p:cNvPicPr>
          <p:nvPr>
            <a:audioFile r:link="rId1"/>
            <p:extLst>
              <p:ext uri="{DAA4B4D4-6D71-4841-9C94-3DE7FCFB9230}">
                <p14:media xmlns:p14="http://schemas.microsoft.com/office/powerpoint/2010/main" r:embed="rId2">
                  <p14:trim end="7285.8333"/>
                </p14:media>
              </p:ext>
            </p:extLst>
          </p:nvPr>
        </p:nvPicPr>
        <p:blipFill>
          <a:blip r:embed="rId7"/>
          <a:stretch>
            <a:fillRect/>
          </a:stretch>
        </p:blipFill>
        <p:spPr>
          <a:xfrm>
            <a:off x="-2480454" y="668879"/>
            <a:ext cx="609600" cy="609600"/>
          </a:xfrm>
          <a:prstGeom prst="rect">
            <a:avLst/>
          </a:prstGeom>
        </p:spPr>
      </p:pic>
      <p:pic>
        <p:nvPicPr>
          <p:cNvPr id="36" name="Am-thanh-tra-loi-dung-www_yeualo_com">
            <a:hlinkClick r:id="" action="ppaction://media"/>
            <a:extLst>
              <a:ext uri="{FF2B5EF4-FFF2-40B4-BE49-F238E27FC236}">
                <a16:creationId xmlns:a16="http://schemas.microsoft.com/office/drawing/2014/main" id="{1F02F860-D4CC-4FAF-A94B-077F9F1A6824}"/>
              </a:ext>
            </a:extLst>
          </p:cNvPr>
          <p:cNvPicPr>
            <a:picLocks noChangeAspect="1"/>
          </p:cNvPicPr>
          <p:nvPr>
            <a:audioFile r:link="rId1"/>
            <p:extLst>
              <p:ext uri="{DAA4B4D4-6D71-4841-9C94-3DE7FCFB9230}">
                <p14:media xmlns:p14="http://schemas.microsoft.com/office/powerpoint/2010/main" r:embed="rId2">
                  <p14:trim end="7285.8333"/>
                </p14:media>
              </p:ext>
            </p:extLst>
          </p:nvPr>
        </p:nvPicPr>
        <p:blipFill>
          <a:blip r:embed="rId7"/>
          <a:stretch>
            <a:fillRect/>
          </a:stretch>
        </p:blipFill>
        <p:spPr>
          <a:xfrm>
            <a:off x="-1796871" y="75778"/>
            <a:ext cx="609600" cy="609600"/>
          </a:xfrm>
          <a:prstGeom prst="rect">
            <a:avLst/>
          </a:prstGeom>
        </p:spPr>
      </p:pic>
    </p:spTree>
    <p:extLst>
      <p:ext uri="{BB962C8B-B14F-4D97-AF65-F5344CB8AC3E}">
        <p14:creationId xmlns:p14="http://schemas.microsoft.com/office/powerpoint/2010/main" val="311612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10000" fill="hold" grpId="0"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randombar(horizontal)">
                                      <p:cBhvr>
                                        <p:cTn id="12" dur="500"/>
                                        <p:tgtEl>
                                          <p:spTgt spid="91"/>
                                        </p:tgtEl>
                                      </p:cBhvr>
                                    </p:animEffect>
                                  </p:childTnLst>
                                </p:cTn>
                              </p:par>
                            </p:childTnLst>
                          </p:cTn>
                        </p:par>
                        <p:par>
                          <p:cTn id="13" fill="hold">
                            <p:stCondLst>
                              <p:cond delay="500"/>
                            </p:stCondLst>
                            <p:childTnLst>
                              <p:par>
                                <p:cTn id="14" presetID="14" presetClass="exit" presetSubtype="10" fill="hold" nodeType="afterEffect">
                                  <p:stCondLst>
                                    <p:cond delay="0"/>
                                  </p:stCondLst>
                                  <p:childTnLst>
                                    <p:animEffect transition="out" filter="randombar(horizontal)">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par>
                                <p:cTn id="17" presetID="1" presetClass="mediacall" presetSubtype="0" fill="hold" nodeType="withEffect">
                                  <p:stCondLst>
                                    <p:cond delay="0"/>
                                  </p:stCondLst>
                                  <p:childTnLst>
                                    <p:cmd type="call" cmd="playFrom(0.0)">
                                      <p:cBhvr>
                                        <p:cTn id="18" dur="800" fill="hold"/>
                                        <p:tgtEl>
                                          <p:spTgt spid="31"/>
                                        </p:tgtEl>
                                      </p:cBhvr>
                                    </p:cmd>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randombar(horizontal)">
                                      <p:cBhvr>
                                        <p:cTn id="23" dur="500"/>
                                        <p:tgtEl>
                                          <p:spTgt spid="92"/>
                                        </p:tgtEl>
                                      </p:cBhvr>
                                    </p:animEffect>
                                  </p:childTnLst>
                                </p:cTn>
                              </p:par>
                            </p:childTnLst>
                          </p:cTn>
                        </p:par>
                        <p:par>
                          <p:cTn id="24" fill="hold">
                            <p:stCondLst>
                              <p:cond delay="500"/>
                            </p:stCondLst>
                            <p:childTnLst>
                              <p:par>
                                <p:cTn id="25" presetID="14" presetClass="exit" presetSubtype="10" fill="hold" nodeType="afterEffect">
                                  <p:stCondLst>
                                    <p:cond delay="0"/>
                                  </p:stCondLst>
                                  <p:childTnLst>
                                    <p:animEffect transition="out" filter="randombar(horizontal)">
                                      <p:cBhvr>
                                        <p:cTn id="26" dur="500"/>
                                        <p:tgtEl>
                                          <p:spTgt spid="99"/>
                                        </p:tgtEl>
                                      </p:cBhvr>
                                    </p:animEffect>
                                    <p:set>
                                      <p:cBhvr>
                                        <p:cTn id="27" dur="1" fill="hold">
                                          <p:stCondLst>
                                            <p:cond delay="499"/>
                                          </p:stCondLst>
                                        </p:cTn>
                                        <p:tgtEl>
                                          <p:spTgt spid="99"/>
                                        </p:tgtEl>
                                        <p:attrNameLst>
                                          <p:attrName>style.visibility</p:attrName>
                                        </p:attrNameLst>
                                      </p:cBhvr>
                                      <p:to>
                                        <p:strVal val="hidden"/>
                                      </p:to>
                                    </p:set>
                                  </p:childTnLst>
                                </p:cTn>
                              </p:par>
                              <p:par>
                                <p:cTn id="28" presetID="1" presetClass="mediacall" presetSubtype="0" fill="hold" nodeType="withEffect">
                                  <p:stCondLst>
                                    <p:cond delay="0"/>
                                  </p:stCondLst>
                                  <p:childTnLst>
                                    <p:cmd type="call" cmd="playFrom(0.0)">
                                      <p:cBhvr>
                                        <p:cTn id="29" dur="800" fill="hold"/>
                                        <p:tgtEl>
                                          <p:spTgt spid="32"/>
                                        </p:tgtEl>
                                      </p:cBhvr>
                                    </p:cmd>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randombar(horizontal)">
                                      <p:cBhvr>
                                        <p:cTn id="34" dur="500"/>
                                        <p:tgtEl>
                                          <p:spTgt spid="93"/>
                                        </p:tgtEl>
                                      </p:cBhvr>
                                    </p:animEffect>
                                  </p:childTnLst>
                                </p:cTn>
                              </p:par>
                            </p:childTnLst>
                          </p:cTn>
                        </p:par>
                        <p:par>
                          <p:cTn id="35" fill="hold">
                            <p:stCondLst>
                              <p:cond delay="500"/>
                            </p:stCondLst>
                            <p:childTnLst>
                              <p:par>
                                <p:cTn id="36" presetID="14" presetClass="exit" presetSubtype="10" fill="hold" nodeType="afterEffect">
                                  <p:stCondLst>
                                    <p:cond delay="0"/>
                                  </p:stCondLst>
                                  <p:childTnLst>
                                    <p:animEffect transition="out" filter="randombar(horizontal)">
                                      <p:cBhvr>
                                        <p:cTn id="37" dur="500"/>
                                        <p:tgtEl>
                                          <p:spTgt spid="100"/>
                                        </p:tgtEl>
                                      </p:cBhvr>
                                    </p:animEffect>
                                    <p:set>
                                      <p:cBhvr>
                                        <p:cTn id="38" dur="1" fill="hold">
                                          <p:stCondLst>
                                            <p:cond delay="499"/>
                                          </p:stCondLst>
                                        </p:cTn>
                                        <p:tgtEl>
                                          <p:spTgt spid="100"/>
                                        </p:tgtEl>
                                        <p:attrNameLst>
                                          <p:attrName>style.visibility</p:attrName>
                                        </p:attrNameLst>
                                      </p:cBhvr>
                                      <p:to>
                                        <p:strVal val="hidden"/>
                                      </p:to>
                                    </p:set>
                                  </p:childTnLst>
                                </p:cTn>
                              </p:par>
                              <p:par>
                                <p:cTn id="39" presetID="1" presetClass="mediacall" presetSubtype="0" fill="hold" nodeType="withEffect">
                                  <p:stCondLst>
                                    <p:cond delay="0"/>
                                  </p:stCondLst>
                                  <p:childTnLst>
                                    <p:cmd type="call" cmd="playFrom(0.0)">
                                      <p:cBhvr>
                                        <p:cTn id="40" dur="800" fill="hold"/>
                                        <p:tgtEl>
                                          <p:spTgt spid="33"/>
                                        </p:tgtEl>
                                      </p:cBhvr>
                                    </p:cmd>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randombar(horizontal)">
                                      <p:cBhvr>
                                        <p:cTn id="45" dur="500"/>
                                        <p:tgtEl>
                                          <p:spTgt spid="94"/>
                                        </p:tgtEl>
                                      </p:cBhvr>
                                    </p:animEffect>
                                  </p:childTnLst>
                                </p:cTn>
                              </p:par>
                            </p:childTnLst>
                          </p:cTn>
                        </p:par>
                        <p:par>
                          <p:cTn id="46" fill="hold">
                            <p:stCondLst>
                              <p:cond delay="500"/>
                            </p:stCondLst>
                            <p:childTnLst>
                              <p:par>
                                <p:cTn id="47" presetID="14" presetClass="exit" presetSubtype="10" fill="hold" nodeType="afterEffect">
                                  <p:stCondLst>
                                    <p:cond delay="0"/>
                                  </p:stCondLst>
                                  <p:childTnLst>
                                    <p:animEffect transition="out" filter="randombar(horizontal)">
                                      <p:cBhvr>
                                        <p:cTn id="48" dur="500"/>
                                        <p:tgtEl>
                                          <p:spTgt spid="101"/>
                                        </p:tgtEl>
                                      </p:cBhvr>
                                    </p:animEffect>
                                    <p:set>
                                      <p:cBhvr>
                                        <p:cTn id="49" dur="1" fill="hold">
                                          <p:stCondLst>
                                            <p:cond delay="499"/>
                                          </p:stCondLst>
                                        </p:cTn>
                                        <p:tgtEl>
                                          <p:spTgt spid="101"/>
                                        </p:tgtEl>
                                        <p:attrNameLst>
                                          <p:attrName>style.visibility</p:attrName>
                                        </p:attrNameLst>
                                      </p:cBhvr>
                                      <p:to>
                                        <p:strVal val="hidden"/>
                                      </p:to>
                                    </p:set>
                                  </p:childTnLst>
                                </p:cTn>
                              </p:par>
                              <p:par>
                                <p:cTn id="50" presetID="1" presetClass="mediacall" presetSubtype="0" fill="hold" nodeType="withEffect">
                                  <p:stCondLst>
                                    <p:cond delay="0"/>
                                  </p:stCondLst>
                                  <p:childTnLst>
                                    <p:cmd type="call" cmd="playFrom(0.0)">
                                      <p:cBhvr>
                                        <p:cTn id="51" dur="800" fill="hold"/>
                                        <p:tgtEl>
                                          <p:spTgt spid="34"/>
                                        </p:tgtEl>
                                      </p:cBhvr>
                                    </p:cmd>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randombar(horizontal)">
                                      <p:cBhvr>
                                        <p:cTn id="56" dur="500"/>
                                        <p:tgtEl>
                                          <p:spTgt spid="95"/>
                                        </p:tgtEl>
                                      </p:cBhvr>
                                    </p:animEffect>
                                  </p:childTnLst>
                                </p:cTn>
                              </p:par>
                            </p:childTnLst>
                          </p:cTn>
                        </p:par>
                        <p:par>
                          <p:cTn id="57" fill="hold">
                            <p:stCondLst>
                              <p:cond delay="500"/>
                            </p:stCondLst>
                            <p:childTnLst>
                              <p:par>
                                <p:cTn id="58" presetID="14" presetClass="exit" presetSubtype="10" fill="hold" nodeType="afterEffect">
                                  <p:stCondLst>
                                    <p:cond delay="0"/>
                                  </p:stCondLst>
                                  <p:childTnLst>
                                    <p:animEffect transition="out" filter="randombar(horizontal)">
                                      <p:cBhvr>
                                        <p:cTn id="59" dur="500"/>
                                        <p:tgtEl>
                                          <p:spTgt spid="102"/>
                                        </p:tgtEl>
                                      </p:cBhvr>
                                    </p:animEffect>
                                    <p:set>
                                      <p:cBhvr>
                                        <p:cTn id="60" dur="1" fill="hold">
                                          <p:stCondLst>
                                            <p:cond delay="499"/>
                                          </p:stCondLst>
                                        </p:cTn>
                                        <p:tgtEl>
                                          <p:spTgt spid="102"/>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800" fill="hold"/>
                                        <p:tgtEl>
                                          <p:spTgt spid="35"/>
                                        </p:tgtEl>
                                      </p:cBhvr>
                                    </p:cmd>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randombar(horizontal)">
                                      <p:cBhvr>
                                        <p:cTn id="67" dur="500"/>
                                        <p:tgtEl>
                                          <p:spTgt spid="96"/>
                                        </p:tgtEl>
                                      </p:cBhvr>
                                    </p:animEffect>
                                  </p:childTnLst>
                                </p:cTn>
                              </p:par>
                            </p:childTnLst>
                          </p:cTn>
                        </p:par>
                        <p:par>
                          <p:cTn id="68" fill="hold">
                            <p:stCondLst>
                              <p:cond delay="500"/>
                            </p:stCondLst>
                            <p:childTnLst>
                              <p:par>
                                <p:cTn id="69" presetID="14" presetClass="exit" presetSubtype="10" fill="hold" nodeType="afterEffect">
                                  <p:stCondLst>
                                    <p:cond delay="0"/>
                                  </p:stCondLst>
                                  <p:childTnLst>
                                    <p:animEffect transition="out" filter="randombar(horizontal)">
                                      <p:cBhvr>
                                        <p:cTn id="70" dur="500"/>
                                        <p:tgtEl>
                                          <p:spTgt spid="103"/>
                                        </p:tgtEl>
                                      </p:cBhvr>
                                    </p:animEffect>
                                    <p:set>
                                      <p:cBhvr>
                                        <p:cTn id="71" dur="1" fill="hold">
                                          <p:stCondLst>
                                            <p:cond delay="499"/>
                                          </p:stCondLst>
                                        </p:cTn>
                                        <p:tgtEl>
                                          <p:spTgt spid="103"/>
                                        </p:tgtEl>
                                        <p:attrNameLst>
                                          <p:attrName>style.visibility</p:attrName>
                                        </p:attrNameLst>
                                      </p:cBhvr>
                                      <p:to>
                                        <p:strVal val="hidden"/>
                                      </p:to>
                                    </p:set>
                                  </p:childTnLst>
                                </p:cTn>
                              </p:par>
                              <p:par>
                                <p:cTn id="72" presetID="1" presetClass="mediacall" presetSubtype="0" fill="hold" nodeType="withEffect">
                                  <p:stCondLst>
                                    <p:cond delay="0"/>
                                  </p:stCondLst>
                                  <p:childTnLst>
                                    <p:cmd type="call" cmd="playFrom(0.0)">
                                      <p:cBhvr>
                                        <p:cTn id="73" dur="800"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4" fill="hold" display="0">
                  <p:stCondLst>
                    <p:cond delay="indefinite"/>
                  </p:stCondLst>
                  <p:endCondLst>
                    <p:cond evt="onStopAudio" delay="0">
                      <p:tgtEl>
                        <p:sldTgt/>
                      </p:tgtEl>
                    </p:cond>
                  </p:endCondLst>
                </p:cTn>
                <p:tgtEl>
                  <p:spTgt spid="31"/>
                </p:tgtEl>
              </p:cMediaNode>
            </p:audio>
            <p:audio>
              <p:cMediaNode vol="80000">
                <p:cTn id="75" fill="hold" display="0">
                  <p:stCondLst>
                    <p:cond delay="indefinite"/>
                  </p:stCondLst>
                  <p:endCondLst>
                    <p:cond evt="onStopAudio" delay="0">
                      <p:tgtEl>
                        <p:sldTgt/>
                      </p:tgtEl>
                    </p:cond>
                  </p:endCondLst>
                </p:cTn>
                <p:tgtEl>
                  <p:spTgt spid="32"/>
                </p:tgtEl>
              </p:cMediaNode>
            </p:audio>
            <p:audio>
              <p:cMediaNode vol="80000">
                <p:cTn id="76" fill="hold" display="0">
                  <p:stCondLst>
                    <p:cond delay="indefinite"/>
                  </p:stCondLst>
                  <p:endCondLst>
                    <p:cond evt="onStopAudio" delay="0">
                      <p:tgtEl>
                        <p:sldTgt/>
                      </p:tgtEl>
                    </p:cond>
                  </p:endCondLst>
                </p:cTn>
                <p:tgtEl>
                  <p:spTgt spid="33"/>
                </p:tgtEl>
              </p:cMediaNode>
            </p:audio>
            <p:audio>
              <p:cMediaNode vol="80000">
                <p:cTn id="77" fill="hold" display="0">
                  <p:stCondLst>
                    <p:cond delay="indefinite"/>
                  </p:stCondLst>
                  <p:endCondLst>
                    <p:cond evt="onStopAudio" delay="0">
                      <p:tgtEl>
                        <p:sldTgt/>
                      </p:tgtEl>
                    </p:cond>
                  </p:endCondLst>
                </p:cTn>
                <p:tgtEl>
                  <p:spTgt spid="34"/>
                </p:tgtEl>
              </p:cMediaNode>
            </p:audio>
            <p:audio>
              <p:cMediaNode vol="80000">
                <p:cTn id="78" fill="hold" display="0">
                  <p:stCondLst>
                    <p:cond delay="indefinite"/>
                  </p:stCondLst>
                  <p:endCondLst>
                    <p:cond evt="onStopAudio" delay="0">
                      <p:tgtEl>
                        <p:sldTgt/>
                      </p:tgtEl>
                    </p:cond>
                  </p:endCondLst>
                </p:cTn>
                <p:tgtEl>
                  <p:spTgt spid="35"/>
                </p:tgtEl>
              </p:cMediaNode>
            </p:audio>
            <p:audio>
              <p:cMediaNode vol="80000">
                <p:cTn id="79" fill="hold" display="0">
                  <p:stCondLst>
                    <p:cond delay="indefinite"/>
                  </p:stCondLst>
                  <p:endCondLst>
                    <p:cond evt="onStopAudio" delay="0">
                      <p:tgtEl>
                        <p:sldTgt/>
                      </p:tgtEl>
                    </p:cond>
                  </p:endCondLst>
                </p:cTn>
                <p:tgtEl>
                  <p:spTgt spid="36"/>
                </p:tgtEl>
              </p:cMediaNode>
            </p:audio>
          </p:childTnLst>
        </p:cTn>
      </p:par>
    </p:tnLst>
    <p:bldLst>
      <p:bldP spid="11" grpId="0" animBg="1"/>
      <p:bldP spid="91" grpId="0" animBg="1"/>
      <p:bldP spid="92" grpId="0" animBg="1"/>
      <p:bldP spid="93" grpId="0" animBg="1"/>
      <p:bldP spid="94" grpId="0" animBg="1"/>
      <p:bldP spid="95" grpId="0" animBg="1"/>
      <p:bldP spid="9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46DFA6D-05DC-40D5-A41E-B43B7C689FE3}"/>
              </a:ext>
            </a:extLst>
          </p:cNvPr>
          <p:cNvSpPr/>
          <p:nvPr/>
        </p:nvSpPr>
        <p:spPr>
          <a:xfrm>
            <a:off x="293078" y="323850"/>
            <a:ext cx="11734799" cy="59472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4993531C-3648-4368-BD85-21F579CBB516}"/>
              </a:ext>
            </a:extLst>
          </p:cNvPr>
          <p:cNvSpPr txBox="1"/>
          <p:nvPr/>
        </p:nvSpPr>
        <p:spPr>
          <a:xfrm>
            <a:off x="1454073" y="396481"/>
            <a:ext cx="29198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Số</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C2E171C1-DEF3-42A9-A2E8-7354365B86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852" y="419439"/>
            <a:ext cx="742221" cy="742221"/>
          </a:xfrm>
          <a:prstGeom prst="rect">
            <a:avLst/>
          </a:prstGeom>
        </p:spPr>
      </p:pic>
      <p:sp>
        <p:nvSpPr>
          <p:cNvPr id="2" name="Rectangle: Rounded Corners 1">
            <a:extLst>
              <a:ext uri="{FF2B5EF4-FFF2-40B4-BE49-F238E27FC236}">
                <a16:creationId xmlns:a16="http://schemas.microsoft.com/office/drawing/2014/main" id="{2570ED05-629E-4BFA-A0CD-C725EAD1D498}"/>
              </a:ext>
            </a:extLst>
          </p:cNvPr>
          <p:cNvSpPr/>
          <p:nvPr/>
        </p:nvSpPr>
        <p:spPr>
          <a:xfrm>
            <a:off x="731520" y="1493520"/>
            <a:ext cx="212344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a:latin typeface="Calibri" panose="020F0502020204030204" pitchFamily="34" charset="0"/>
                <a:cs typeface="Calibri" panose="020F0502020204030204" pitchFamily="34" charset="0"/>
              </a:rPr>
              <a:t>16 mm</a:t>
            </a:r>
          </a:p>
        </p:txBody>
      </p:sp>
      <p:sp>
        <p:nvSpPr>
          <p:cNvPr id="22" name="Rectangle: Rounded Corners 21">
            <a:extLst>
              <a:ext uri="{FF2B5EF4-FFF2-40B4-BE49-F238E27FC236}">
                <a16:creationId xmlns:a16="http://schemas.microsoft.com/office/drawing/2014/main" id="{D5B1C260-79F1-45B5-B018-3A10F1953517}"/>
              </a:ext>
            </a:extLst>
          </p:cNvPr>
          <p:cNvSpPr/>
          <p:nvPr/>
        </p:nvSpPr>
        <p:spPr>
          <a:xfrm>
            <a:off x="711852" y="2426341"/>
            <a:ext cx="212344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a:latin typeface="Calibri" panose="020F0502020204030204" pitchFamily="34" charset="0"/>
                <a:cs typeface="Calibri" panose="020F0502020204030204" pitchFamily="34" charset="0"/>
              </a:rPr>
              <a:t>68 cm</a:t>
            </a:r>
          </a:p>
        </p:txBody>
      </p:sp>
      <p:sp>
        <p:nvSpPr>
          <p:cNvPr id="23" name="Rectangle: Rounded Corners 22">
            <a:extLst>
              <a:ext uri="{FF2B5EF4-FFF2-40B4-BE49-F238E27FC236}">
                <a16:creationId xmlns:a16="http://schemas.microsoft.com/office/drawing/2014/main" id="{5D63664D-A62F-437F-8B1B-FA1B70C8D711}"/>
              </a:ext>
            </a:extLst>
          </p:cNvPr>
          <p:cNvSpPr/>
          <p:nvPr/>
        </p:nvSpPr>
        <p:spPr>
          <a:xfrm>
            <a:off x="731520" y="3332118"/>
            <a:ext cx="212344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a:latin typeface="Calibri" panose="020F0502020204030204" pitchFamily="34" charset="0"/>
                <a:cs typeface="Calibri" panose="020F0502020204030204" pitchFamily="34" charset="0"/>
              </a:rPr>
              <a:t>15 mm</a:t>
            </a:r>
          </a:p>
        </p:txBody>
      </p:sp>
      <p:sp>
        <p:nvSpPr>
          <p:cNvPr id="31" name="Rectangle: Rounded Corners 30">
            <a:extLst>
              <a:ext uri="{FF2B5EF4-FFF2-40B4-BE49-F238E27FC236}">
                <a16:creationId xmlns:a16="http://schemas.microsoft.com/office/drawing/2014/main" id="{023D183E-6ECB-42D9-A334-628A184210C4}"/>
              </a:ext>
            </a:extLst>
          </p:cNvPr>
          <p:cNvSpPr/>
          <p:nvPr/>
        </p:nvSpPr>
        <p:spPr>
          <a:xfrm>
            <a:off x="790535" y="4264939"/>
            <a:ext cx="212344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a:latin typeface="Calibri" panose="020F0502020204030204" pitchFamily="34" charset="0"/>
                <a:cs typeface="Calibri" panose="020F0502020204030204" pitchFamily="34" charset="0"/>
              </a:rPr>
              <a:t>78 mm</a:t>
            </a:r>
          </a:p>
        </p:txBody>
      </p:sp>
      <p:sp>
        <p:nvSpPr>
          <p:cNvPr id="32" name="Rectangle: Rounded Corners 31">
            <a:extLst>
              <a:ext uri="{FF2B5EF4-FFF2-40B4-BE49-F238E27FC236}">
                <a16:creationId xmlns:a16="http://schemas.microsoft.com/office/drawing/2014/main" id="{28564384-A3F9-4B26-9753-E0BFEA3C2F42}"/>
              </a:ext>
            </a:extLst>
          </p:cNvPr>
          <p:cNvSpPr/>
          <p:nvPr/>
        </p:nvSpPr>
        <p:spPr>
          <a:xfrm>
            <a:off x="5191760" y="1493520"/>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err="1">
                <a:latin typeface="Calibri" panose="020F0502020204030204" pitchFamily="34" charset="0"/>
                <a:cs typeface="Calibri" panose="020F0502020204030204" pitchFamily="34" charset="0"/>
              </a:rPr>
              <a:t>giảm</a:t>
            </a:r>
            <a:r>
              <a:rPr lang="en-US" sz="3600" b="1" dirty="0">
                <a:latin typeface="Calibri" panose="020F0502020204030204" pitchFamily="34" charset="0"/>
                <a:cs typeface="Calibri" panose="020F0502020204030204" pitchFamily="34" charset="0"/>
              </a:rPr>
              <a:t> 4 </a:t>
            </a:r>
            <a:r>
              <a:rPr lang="en-US" sz="3600" b="1" dirty="0" err="1">
                <a:latin typeface="Calibri" panose="020F0502020204030204" pitchFamily="34" charset="0"/>
                <a:cs typeface="Calibri" panose="020F0502020204030204" pitchFamily="34" charset="0"/>
              </a:rPr>
              <a:t>lần</a:t>
            </a:r>
            <a:endParaRPr lang="en-US" sz="3600" b="1" dirty="0">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3CADA2F2-0FC9-4043-AE66-A6202BD978BE}"/>
              </a:ext>
            </a:extLst>
          </p:cNvPr>
          <p:cNvGrpSpPr/>
          <p:nvPr/>
        </p:nvGrpSpPr>
        <p:grpSpPr>
          <a:xfrm>
            <a:off x="8883357" y="1493520"/>
            <a:ext cx="2875280" cy="711200"/>
            <a:chOff x="8883357" y="1493520"/>
            <a:chExt cx="2875280" cy="711200"/>
          </a:xfrm>
        </p:grpSpPr>
        <p:sp>
          <p:nvSpPr>
            <p:cNvPr id="33" name="Rectangle: Rounded Corners 32">
              <a:extLst>
                <a:ext uri="{FF2B5EF4-FFF2-40B4-BE49-F238E27FC236}">
                  <a16:creationId xmlns:a16="http://schemas.microsoft.com/office/drawing/2014/main" id="{71322EE9-4AB0-4230-AD7A-0F4327357DC3}"/>
                </a:ext>
              </a:extLst>
            </p:cNvPr>
            <p:cNvSpPr/>
            <p:nvPr/>
          </p:nvSpPr>
          <p:spPr>
            <a:xfrm>
              <a:off x="8883357" y="1493520"/>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3600" b="1" dirty="0">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5F47681A-4290-4710-8BA0-DC5E29CCE56F}"/>
                </a:ext>
              </a:extLst>
            </p:cNvPr>
            <p:cNvSpPr/>
            <p:nvPr/>
          </p:nvSpPr>
          <p:spPr>
            <a:xfrm>
              <a:off x="9123680" y="1615440"/>
              <a:ext cx="792480" cy="497840"/>
            </a:xfrm>
            <a:prstGeom prst="roundRect">
              <a:avLst/>
            </a:prstGeom>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A58DE761-FEE9-4BF2-ABA5-FDE8D6F599F6}"/>
                </a:ext>
              </a:extLst>
            </p:cNvPr>
            <p:cNvSpPr txBox="1"/>
            <p:nvPr/>
          </p:nvSpPr>
          <p:spPr>
            <a:xfrm>
              <a:off x="10054297" y="1541194"/>
              <a:ext cx="1432560"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cm</a:t>
              </a:r>
            </a:p>
          </p:txBody>
        </p:sp>
      </p:grpSp>
      <p:grpSp>
        <p:nvGrpSpPr>
          <p:cNvPr id="34" name="Group 33">
            <a:extLst>
              <a:ext uri="{FF2B5EF4-FFF2-40B4-BE49-F238E27FC236}">
                <a16:creationId xmlns:a16="http://schemas.microsoft.com/office/drawing/2014/main" id="{2BED131D-E8CE-45B1-A919-D547970408D8}"/>
              </a:ext>
            </a:extLst>
          </p:cNvPr>
          <p:cNvGrpSpPr/>
          <p:nvPr/>
        </p:nvGrpSpPr>
        <p:grpSpPr>
          <a:xfrm>
            <a:off x="8863037" y="2426341"/>
            <a:ext cx="2875280" cy="711200"/>
            <a:chOff x="8883357" y="1493520"/>
            <a:chExt cx="2875280" cy="711200"/>
          </a:xfrm>
        </p:grpSpPr>
        <p:sp>
          <p:nvSpPr>
            <p:cNvPr id="35" name="Rectangle: Rounded Corners 34">
              <a:extLst>
                <a:ext uri="{FF2B5EF4-FFF2-40B4-BE49-F238E27FC236}">
                  <a16:creationId xmlns:a16="http://schemas.microsoft.com/office/drawing/2014/main" id="{32658C0A-B05F-4524-9D9D-24EA6828DC40}"/>
                </a:ext>
              </a:extLst>
            </p:cNvPr>
            <p:cNvSpPr/>
            <p:nvPr/>
          </p:nvSpPr>
          <p:spPr>
            <a:xfrm>
              <a:off x="8883357" y="1493520"/>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3600" b="1" dirty="0">
                <a:latin typeface="Calibri" panose="020F0502020204030204" pitchFamily="34" charset="0"/>
                <a:cs typeface="Calibri" panose="020F0502020204030204" pitchFamily="34" charset="0"/>
              </a:endParaRPr>
            </a:p>
          </p:txBody>
        </p:sp>
        <p:sp>
          <p:nvSpPr>
            <p:cNvPr id="36" name="Rectangle: Rounded Corners 35">
              <a:extLst>
                <a:ext uri="{FF2B5EF4-FFF2-40B4-BE49-F238E27FC236}">
                  <a16:creationId xmlns:a16="http://schemas.microsoft.com/office/drawing/2014/main" id="{1378F5AE-C1B2-4403-9545-09A881C29E60}"/>
                </a:ext>
              </a:extLst>
            </p:cNvPr>
            <p:cNvSpPr/>
            <p:nvPr/>
          </p:nvSpPr>
          <p:spPr>
            <a:xfrm>
              <a:off x="9123680" y="1615440"/>
              <a:ext cx="792480" cy="497840"/>
            </a:xfrm>
            <a:prstGeom prst="roundRect">
              <a:avLst/>
            </a:prstGeom>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latin typeface="Calibri" panose="020F0502020204030204" pitchFamily="34" charset="0"/>
                  <a:cs typeface="Calibri" panose="020F0502020204030204" pitchFamily="34" charset="0"/>
                </a:rPr>
                <a:t>?</a:t>
              </a:r>
            </a:p>
          </p:txBody>
        </p:sp>
        <p:sp>
          <p:nvSpPr>
            <p:cNvPr id="37" name="TextBox 36">
              <a:extLst>
                <a:ext uri="{FF2B5EF4-FFF2-40B4-BE49-F238E27FC236}">
                  <a16:creationId xmlns:a16="http://schemas.microsoft.com/office/drawing/2014/main" id="{E1537E61-C6CE-4281-9352-1638CCE05D08}"/>
                </a:ext>
              </a:extLst>
            </p:cNvPr>
            <p:cNvSpPr txBox="1"/>
            <p:nvPr/>
          </p:nvSpPr>
          <p:spPr>
            <a:xfrm>
              <a:off x="10054297" y="1541194"/>
              <a:ext cx="1432560"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mm</a:t>
              </a:r>
            </a:p>
          </p:txBody>
        </p:sp>
      </p:grpSp>
      <p:grpSp>
        <p:nvGrpSpPr>
          <p:cNvPr id="40" name="Group 39">
            <a:extLst>
              <a:ext uri="{FF2B5EF4-FFF2-40B4-BE49-F238E27FC236}">
                <a16:creationId xmlns:a16="http://schemas.microsoft.com/office/drawing/2014/main" id="{8D428685-8569-4C52-A7CB-AB32522B5A39}"/>
              </a:ext>
            </a:extLst>
          </p:cNvPr>
          <p:cNvGrpSpPr/>
          <p:nvPr/>
        </p:nvGrpSpPr>
        <p:grpSpPr>
          <a:xfrm>
            <a:off x="8883357" y="3332118"/>
            <a:ext cx="2875280" cy="711200"/>
            <a:chOff x="8883357" y="1493520"/>
            <a:chExt cx="2875280" cy="711200"/>
          </a:xfrm>
        </p:grpSpPr>
        <p:sp>
          <p:nvSpPr>
            <p:cNvPr id="41" name="Rectangle: Rounded Corners 40">
              <a:extLst>
                <a:ext uri="{FF2B5EF4-FFF2-40B4-BE49-F238E27FC236}">
                  <a16:creationId xmlns:a16="http://schemas.microsoft.com/office/drawing/2014/main" id="{2C0D00DF-8DC8-4A4E-8451-61F346BEA019}"/>
                </a:ext>
              </a:extLst>
            </p:cNvPr>
            <p:cNvSpPr/>
            <p:nvPr/>
          </p:nvSpPr>
          <p:spPr>
            <a:xfrm>
              <a:off x="8883357" y="1493520"/>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3600" b="1" dirty="0">
                <a:latin typeface="Calibri" panose="020F0502020204030204" pitchFamily="34" charset="0"/>
                <a:cs typeface="Calibri" panose="020F0502020204030204" pitchFamily="34" charset="0"/>
              </a:endParaRPr>
            </a:p>
          </p:txBody>
        </p:sp>
        <p:sp>
          <p:nvSpPr>
            <p:cNvPr id="42" name="Rectangle: Rounded Corners 41">
              <a:extLst>
                <a:ext uri="{FF2B5EF4-FFF2-40B4-BE49-F238E27FC236}">
                  <a16:creationId xmlns:a16="http://schemas.microsoft.com/office/drawing/2014/main" id="{8E7049D5-8EB5-49D3-9A32-0479A5DB596A}"/>
                </a:ext>
              </a:extLst>
            </p:cNvPr>
            <p:cNvSpPr/>
            <p:nvPr/>
          </p:nvSpPr>
          <p:spPr>
            <a:xfrm>
              <a:off x="9123680" y="1615440"/>
              <a:ext cx="792480" cy="497840"/>
            </a:xfrm>
            <a:prstGeom prst="roundRect">
              <a:avLst/>
            </a:prstGeom>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latin typeface="Calibri" panose="020F0502020204030204" pitchFamily="34" charset="0"/>
                  <a:cs typeface="Calibri" panose="020F0502020204030204" pitchFamily="34" charset="0"/>
                </a:rPr>
                <a:t>?</a:t>
              </a:r>
            </a:p>
          </p:txBody>
        </p:sp>
        <p:sp>
          <p:nvSpPr>
            <p:cNvPr id="43" name="TextBox 42">
              <a:extLst>
                <a:ext uri="{FF2B5EF4-FFF2-40B4-BE49-F238E27FC236}">
                  <a16:creationId xmlns:a16="http://schemas.microsoft.com/office/drawing/2014/main" id="{BE0BBDE4-678B-44BA-BAD5-7241D48FA3FD}"/>
                </a:ext>
              </a:extLst>
            </p:cNvPr>
            <p:cNvSpPr txBox="1"/>
            <p:nvPr/>
          </p:nvSpPr>
          <p:spPr>
            <a:xfrm>
              <a:off x="10054297" y="1541194"/>
              <a:ext cx="1432560"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mm</a:t>
              </a:r>
            </a:p>
          </p:txBody>
        </p:sp>
      </p:grpSp>
      <p:grpSp>
        <p:nvGrpSpPr>
          <p:cNvPr id="44" name="Group 43">
            <a:extLst>
              <a:ext uri="{FF2B5EF4-FFF2-40B4-BE49-F238E27FC236}">
                <a16:creationId xmlns:a16="http://schemas.microsoft.com/office/drawing/2014/main" id="{50918AD4-68EA-43EE-A932-E1CCC91CE7E1}"/>
              </a:ext>
            </a:extLst>
          </p:cNvPr>
          <p:cNvGrpSpPr/>
          <p:nvPr/>
        </p:nvGrpSpPr>
        <p:grpSpPr>
          <a:xfrm>
            <a:off x="8907185" y="4297680"/>
            <a:ext cx="2875280" cy="711200"/>
            <a:chOff x="8883357" y="1493520"/>
            <a:chExt cx="2875280" cy="711200"/>
          </a:xfrm>
        </p:grpSpPr>
        <p:sp>
          <p:nvSpPr>
            <p:cNvPr id="45" name="Rectangle: Rounded Corners 44">
              <a:extLst>
                <a:ext uri="{FF2B5EF4-FFF2-40B4-BE49-F238E27FC236}">
                  <a16:creationId xmlns:a16="http://schemas.microsoft.com/office/drawing/2014/main" id="{C6701723-9D7E-44CE-AE44-FA1319F47364}"/>
                </a:ext>
              </a:extLst>
            </p:cNvPr>
            <p:cNvSpPr/>
            <p:nvPr/>
          </p:nvSpPr>
          <p:spPr>
            <a:xfrm>
              <a:off x="8883357" y="1493520"/>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3600" b="1" dirty="0">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109BBAEF-553A-4E2A-96CD-2C9DC22171DF}"/>
                </a:ext>
              </a:extLst>
            </p:cNvPr>
            <p:cNvSpPr txBox="1"/>
            <p:nvPr/>
          </p:nvSpPr>
          <p:spPr>
            <a:xfrm>
              <a:off x="9183078" y="1541194"/>
              <a:ext cx="2303779"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80 mm</a:t>
              </a:r>
            </a:p>
          </p:txBody>
        </p:sp>
      </p:grpSp>
      <p:sp>
        <p:nvSpPr>
          <p:cNvPr id="50" name="Rectangle: Rounded Corners 49">
            <a:extLst>
              <a:ext uri="{FF2B5EF4-FFF2-40B4-BE49-F238E27FC236}">
                <a16:creationId xmlns:a16="http://schemas.microsoft.com/office/drawing/2014/main" id="{8D85A392-7247-476D-A374-415704AD5EB6}"/>
              </a:ext>
            </a:extLst>
          </p:cNvPr>
          <p:cNvSpPr/>
          <p:nvPr/>
        </p:nvSpPr>
        <p:spPr>
          <a:xfrm>
            <a:off x="5191760" y="2334901"/>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err="1">
                <a:latin typeface="Calibri" panose="020F0502020204030204" pitchFamily="34" charset="0"/>
                <a:cs typeface="Calibri" panose="020F0502020204030204" pitchFamily="34" charset="0"/>
              </a:rPr>
              <a:t>giảm</a:t>
            </a:r>
            <a:r>
              <a:rPr lang="en-US" sz="3600" b="1" dirty="0">
                <a:latin typeface="Calibri" panose="020F0502020204030204" pitchFamily="34" charset="0"/>
                <a:cs typeface="Calibri" panose="020F0502020204030204" pitchFamily="34" charset="0"/>
              </a:rPr>
              <a:t> 3 </a:t>
            </a:r>
            <a:r>
              <a:rPr lang="en-US" sz="3600" b="1" dirty="0" err="1">
                <a:latin typeface="Calibri" panose="020F0502020204030204" pitchFamily="34" charset="0"/>
                <a:cs typeface="Calibri" panose="020F0502020204030204" pitchFamily="34" charset="0"/>
              </a:rPr>
              <a:t>lần</a:t>
            </a:r>
            <a:endParaRPr lang="en-US" sz="3600" b="1" dirty="0">
              <a:latin typeface="Calibri" panose="020F0502020204030204" pitchFamily="34" charset="0"/>
              <a:cs typeface="Calibri" panose="020F0502020204030204" pitchFamily="34" charset="0"/>
            </a:endParaRPr>
          </a:p>
        </p:txBody>
      </p:sp>
      <p:sp>
        <p:nvSpPr>
          <p:cNvPr id="51" name="Rectangle: Rounded Corners 50">
            <a:extLst>
              <a:ext uri="{FF2B5EF4-FFF2-40B4-BE49-F238E27FC236}">
                <a16:creationId xmlns:a16="http://schemas.microsoft.com/office/drawing/2014/main" id="{E092B64F-483C-4459-9279-559896BA0FB8}"/>
              </a:ext>
            </a:extLst>
          </p:cNvPr>
          <p:cNvSpPr/>
          <p:nvPr/>
        </p:nvSpPr>
        <p:spPr>
          <a:xfrm>
            <a:off x="5191760" y="3299738"/>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err="1">
                <a:latin typeface="Calibri" panose="020F0502020204030204" pitchFamily="34" charset="0"/>
                <a:cs typeface="Calibri" panose="020F0502020204030204" pitchFamily="34" charset="0"/>
              </a:rPr>
              <a:t>gấp</a:t>
            </a:r>
            <a:r>
              <a:rPr lang="en-US" sz="3600" b="1" dirty="0">
                <a:latin typeface="Calibri" panose="020F0502020204030204" pitchFamily="34" charset="0"/>
                <a:cs typeface="Calibri" panose="020F0502020204030204" pitchFamily="34" charset="0"/>
              </a:rPr>
              <a:t> 4 </a:t>
            </a:r>
            <a:r>
              <a:rPr lang="en-US" sz="3600" b="1" dirty="0" err="1">
                <a:latin typeface="Calibri" panose="020F0502020204030204" pitchFamily="34" charset="0"/>
                <a:cs typeface="Calibri" panose="020F0502020204030204" pitchFamily="34" charset="0"/>
              </a:rPr>
              <a:t>lần</a:t>
            </a:r>
            <a:endParaRPr lang="en-US" sz="3600" b="1" dirty="0">
              <a:latin typeface="Calibri" panose="020F0502020204030204" pitchFamily="34" charset="0"/>
              <a:cs typeface="Calibri" panose="020F0502020204030204" pitchFamily="34" charset="0"/>
            </a:endParaRPr>
          </a:p>
        </p:txBody>
      </p:sp>
      <p:sp>
        <p:nvSpPr>
          <p:cNvPr id="52" name="Rectangle: Rounded Corners 51">
            <a:extLst>
              <a:ext uri="{FF2B5EF4-FFF2-40B4-BE49-F238E27FC236}">
                <a16:creationId xmlns:a16="http://schemas.microsoft.com/office/drawing/2014/main" id="{8B135014-ECB3-46F5-9BC6-7AD729F352AC}"/>
              </a:ext>
            </a:extLst>
          </p:cNvPr>
          <p:cNvSpPr/>
          <p:nvPr/>
        </p:nvSpPr>
        <p:spPr>
          <a:xfrm>
            <a:off x="5191760" y="4280178"/>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err="1">
                <a:latin typeface="Calibri" panose="020F0502020204030204" pitchFamily="34" charset="0"/>
                <a:cs typeface="Calibri" panose="020F0502020204030204" pitchFamily="34" charset="0"/>
              </a:rPr>
              <a:t>gấp</a:t>
            </a:r>
            <a:r>
              <a:rPr lang="en-US" sz="3600" b="1" dirty="0">
                <a:latin typeface="Calibri" panose="020F0502020204030204" pitchFamily="34" charset="0"/>
                <a:cs typeface="Calibri" panose="020F0502020204030204" pitchFamily="34" charset="0"/>
              </a:rPr>
              <a:t> 5 </a:t>
            </a:r>
            <a:r>
              <a:rPr lang="en-US" sz="3600" b="1" dirty="0" err="1">
                <a:latin typeface="Calibri" panose="020F0502020204030204" pitchFamily="34" charset="0"/>
                <a:cs typeface="Calibri" panose="020F0502020204030204" pitchFamily="34" charset="0"/>
              </a:rPr>
              <a:t>lần</a:t>
            </a:r>
            <a:endParaRPr lang="en-US" sz="3600" b="1" dirty="0">
              <a:latin typeface="Calibri" panose="020F0502020204030204" pitchFamily="34" charset="0"/>
              <a:cs typeface="Calibri" panose="020F0502020204030204" pitchFamily="34" charset="0"/>
            </a:endParaRPr>
          </a:p>
        </p:txBody>
      </p:sp>
      <p:sp>
        <p:nvSpPr>
          <p:cNvPr id="8" name="Freeform: Shape 7">
            <a:extLst>
              <a:ext uri="{FF2B5EF4-FFF2-40B4-BE49-F238E27FC236}">
                <a16:creationId xmlns:a16="http://schemas.microsoft.com/office/drawing/2014/main" id="{B67C1756-6F0D-4858-A5AF-D56EA8912810}"/>
              </a:ext>
            </a:extLst>
          </p:cNvPr>
          <p:cNvSpPr/>
          <p:nvPr/>
        </p:nvSpPr>
        <p:spPr>
          <a:xfrm>
            <a:off x="2865120" y="1849120"/>
            <a:ext cx="2326640" cy="2834709"/>
          </a:xfrm>
          <a:custGeom>
            <a:avLst/>
            <a:gdLst>
              <a:gd name="connsiteX0" fmla="*/ 0 w 2326640"/>
              <a:gd name="connsiteY0" fmla="*/ 0 h 2834709"/>
              <a:gd name="connsiteX1" fmla="*/ 101600 w 2326640"/>
              <a:gd name="connsiteY1" fmla="*/ 30480 h 2834709"/>
              <a:gd name="connsiteX2" fmla="*/ 193040 w 2326640"/>
              <a:gd name="connsiteY2" fmla="*/ 81280 h 2834709"/>
              <a:gd name="connsiteX3" fmla="*/ 284480 w 2326640"/>
              <a:gd name="connsiteY3" fmla="*/ 132080 h 2834709"/>
              <a:gd name="connsiteX4" fmla="*/ 325120 w 2326640"/>
              <a:gd name="connsiteY4" fmla="*/ 162560 h 2834709"/>
              <a:gd name="connsiteX5" fmla="*/ 406400 w 2326640"/>
              <a:gd name="connsiteY5" fmla="*/ 203200 h 2834709"/>
              <a:gd name="connsiteX6" fmla="*/ 548640 w 2326640"/>
              <a:gd name="connsiteY6" fmla="*/ 314960 h 2834709"/>
              <a:gd name="connsiteX7" fmla="*/ 619760 w 2326640"/>
              <a:gd name="connsiteY7" fmla="*/ 396240 h 2834709"/>
              <a:gd name="connsiteX8" fmla="*/ 670560 w 2326640"/>
              <a:gd name="connsiteY8" fmla="*/ 447040 h 2834709"/>
              <a:gd name="connsiteX9" fmla="*/ 711200 w 2326640"/>
              <a:gd name="connsiteY9" fmla="*/ 528320 h 2834709"/>
              <a:gd name="connsiteX10" fmla="*/ 762000 w 2326640"/>
              <a:gd name="connsiteY10" fmla="*/ 609600 h 2834709"/>
              <a:gd name="connsiteX11" fmla="*/ 873760 w 2326640"/>
              <a:gd name="connsiteY11" fmla="*/ 792480 h 2834709"/>
              <a:gd name="connsiteX12" fmla="*/ 965200 w 2326640"/>
              <a:gd name="connsiteY12" fmla="*/ 1016000 h 2834709"/>
              <a:gd name="connsiteX13" fmla="*/ 1026160 w 2326640"/>
              <a:gd name="connsiteY13" fmla="*/ 1249680 h 2834709"/>
              <a:gd name="connsiteX14" fmla="*/ 1046480 w 2326640"/>
              <a:gd name="connsiteY14" fmla="*/ 1341120 h 2834709"/>
              <a:gd name="connsiteX15" fmla="*/ 1117600 w 2326640"/>
              <a:gd name="connsiteY15" fmla="*/ 1554480 h 2834709"/>
              <a:gd name="connsiteX16" fmla="*/ 1168400 w 2326640"/>
              <a:gd name="connsiteY16" fmla="*/ 1686560 h 2834709"/>
              <a:gd name="connsiteX17" fmla="*/ 1188720 w 2326640"/>
              <a:gd name="connsiteY17" fmla="*/ 1767840 h 2834709"/>
              <a:gd name="connsiteX18" fmla="*/ 1290320 w 2326640"/>
              <a:gd name="connsiteY18" fmla="*/ 1940560 h 2834709"/>
              <a:gd name="connsiteX19" fmla="*/ 1341120 w 2326640"/>
              <a:gd name="connsiteY19" fmla="*/ 2123440 h 2834709"/>
              <a:gd name="connsiteX20" fmla="*/ 1381760 w 2326640"/>
              <a:gd name="connsiteY20" fmla="*/ 2235200 h 2834709"/>
              <a:gd name="connsiteX21" fmla="*/ 1402080 w 2326640"/>
              <a:gd name="connsiteY21" fmla="*/ 2336800 h 2834709"/>
              <a:gd name="connsiteX22" fmla="*/ 1524000 w 2326640"/>
              <a:gd name="connsiteY22" fmla="*/ 2580640 h 2834709"/>
              <a:gd name="connsiteX23" fmla="*/ 1625600 w 2326640"/>
              <a:gd name="connsiteY23" fmla="*/ 2743200 h 2834709"/>
              <a:gd name="connsiteX24" fmla="*/ 1676400 w 2326640"/>
              <a:gd name="connsiteY24" fmla="*/ 2783840 h 2834709"/>
              <a:gd name="connsiteX25" fmla="*/ 1788160 w 2326640"/>
              <a:gd name="connsiteY25" fmla="*/ 2804160 h 2834709"/>
              <a:gd name="connsiteX26" fmla="*/ 1940560 w 2326640"/>
              <a:gd name="connsiteY26" fmla="*/ 2824480 h 2834709"/>
              <a:gd name="connsiteX27" fmla="*/ 2326640 w 2326640"/>
              <a:gd name="connsiteY27" fmla="*/ 2834640 h 28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26640" h="2834709">
                <a:moveTo>
                  <a:pt x="0" y="0"/>
                </a:moveTo>
                <a:cubicBezTo>
                  <a:pt x="33867" y="10160"/>
                  <a:pt x="68302" y="18588"/>
                  <a:pt x="101600" y="30480"/>
                </a:cubicBezTo>
                <a:cubicBezTo>
                  <a:pt x="128883" y="40224"/>
                  <a:pt x="169697" y="68312"/>
                  <a:pt x="193040" y="81280"/>
                </a:cubicBezTo>
                <a:cubicBezTo>
                  <a:pt x="251140" y="113558"/>
                  <a:pt x="220956" y="89731"/>
                  <a:pt x="284480" y="132080"/>
                </a:cubicBezTo>
                <a:cubicBezTo>
                  <a:pt x="298569" y="141473"/>
                  <a:pt x="310493" y="154028"/>
                  <a:pt x="325120" y="162560"/>
                </a:cubicBezTo>
                <a:cubicBezTo>
                  <a:pt x="351285" y="177823"/>
                  <a:pt x="380713" y="187146"/>
                  <a:pt x="406400" y="203200"/>
                </a:cubicBezTo>
                <a:cubicBezTo>
                  <a:pt x="425199" y="214949"/>
                  <a:pt x="526989" y="293309"/>
                  <a:pt x="548640" y="314960"/>
                </a:cubicBezTo>
                <a:cubicBezTo>
                  <a:pt x="574096" y="340416"/>
                  <a:pt x="595341" y="369787"/>
                  <a:pt x="619760" y="396240"/>
                </a:cubicBezTo>
                <a:cubicBezTo>
                  <a:pt x="636003" y="413837"/>
                  <a:pt x="656929" y="427351"/>
                  <a:pt x="670560" y="447040"/>
                </a:cubicBezTo>
                <a:cubicBezTo>
                  <a:pt x="687802" y="471945"/>
                  <a:pt x="696349" y="501919"/>
                  <a:pt x="711200" y="528320"/>
                </a:cubicBezTo>
                <a:cubicBezTo>
                  <a:pt x="726864" y="556167"/>
                  <a:pt x="743430" y="583601"/>
                  <a:pt x="762000" y="609600"/>
                </a:cubicBezTo>
                <a:cubicBezTo>
                  <a:pt x="847286" y="729000"/>
                  <a:pt x="791699" y="606475"/>
                  <a:pt x="873760" y="792480"/>
                </a:cubicBezTo>
                <a:cubicBezTo>
                  <a:pt x="906253" y="866131"/>
                  <a:pt x="965200" y="1016000"/>
                  <a:pt x="965200" y="1016000"/>
                </a:cubicBezTo>
                <a:cubicBezTo>
                  <a:pt x="1005033" y="1274915"/>
                  <a:pt x="957540" y="1032383"/>
                  <a:pt x="1026160" y="1249680"/>
                </a:cubicBezTo>
                <a:cubicBezTo>
                  <a:pt x="1035562" y="1279454"/>
                  <a:pt x="1037508" y="1311213"/>
                  <a:pt x="1046480" y="1341120"/>
                </a:cubicBezTo>
                <a:cubicBezTo>
                  <a:pt x="1068022" y="1412925"/>
                  <a:pt x="1090688" y="1484510"/>
                  <a:pt x="1117600" y="1554480"/>
                </a:cubicBezTo>
                <a:cubicBezTo>
                  <a:pt x="1134533" y="1598507"/>
                  <a:pt x="1153483" y="1641810"/>
                  <a:pt x="1168400" y="1686560"/>
                </a:cubicBezTo>
                <a:cubicBezTo>
                  <a:pt x="1177231" y="1713054"/>
                  <a:pt x="1176231" y="1742861"/>
                  <a:pt x="1188720" y="1767840"/>
                </a:cubicBezTo>
                <a:cubicBezTo>
                  <a:pt x="1333095" y="2056590"/>
                  <a:pt x="1173482" y="1640119"/>
                  <a:pt x="1290320" y="1940560"/>
                </a:cubicBezTo>
                <a:cubicBezTo>
                  <a:pt x="1350974" y="2096526"/>
                  <a:pt x="1294102" y="1966715"/>
                  <a:pt x="1341120" y="2123440"/>
                </a:cubicBezTo>
                <a:cubicBezTo>
                  <a:pt x="1352510" y="2161408"/>
                  <a:pt x="1370870" y="2197085"/>
                  <a:pt x="1381760" y="2235200"/>
                </a:cubicBezTo>
                <a:cubicBezTo>
                  <a:pt x="1391248" y="2268408"/>
                  <a:pt x="1390782" y="2304163"/>
                  <a:pt x="1402080" y="2336800"/>
                </a:cubicBezTo>
                <a:cubicBezTo>
                  <a:pt x="1469715" y="2532190"/>
                  <a:pt x="1450653" y="2447282"/>
                  <a:pt x="1524000" y="2580640"/>
                </a:cubicBezTo>
                <a:cubicBezTo>
                  <a:pt x="1586496" y="2694268"/>
                  <a:pt x="1555796" y="2681152"/>
                  <a:pt x="1625600" y="2743200"/>
                </a:cubicBezTo>
                <a:cubicBezTo>
                  <a:pt x="1641808" y="2757607"/>
                  <a:pt x="1656095" y="2776226"/>
                  <a:pt x="1676400" y="2783840"/>
                </a:cubicBezTo>
                <a:cubicBezTo>
                  <a:pt x="1711853" y="2797135"/>
                  <a:pt x="1750736" y="2798402"/>
                  <a:pt x="1788160" y="2804160"/>
                </a:cubicBezTo>
                <a:cubicBezTo>
                  <a:pt x="1838814" y="2811953"/>
                  <a:pt x="1889447" y="2820740"/>
                  <a:pt x="1940560" y="2824480"/>
                </a:cubicBezTo>
                <a:cubicBezTo>
                  <a:pt x="2100760" y="2836202"/>
                  <a:pt x="2183277" y="2834640"/>
                  <a:pt x="2326640" y="283464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cs typeface="Calibri" panose="020F0502020204030204" pitchFamily="34" charset="0"/>
            </a:endParaRPr>
          </a:p>
        </p:txBody>
      </p:sp>
      <p:sp>
        <p:nvSpPr>
          <p:cNvPr id="9" name="Freeform: Shape 8">
            <a:extLst>
              <a:ext uri="{FF2B5EF4-FFF2-40B4-BE49-F238E27FC236}">
                <a16:creationId xmlns:a16="http://schemas.microsoft.com/office/drawing/2014/main" id="{212DE591-FF2B-42E8-846A-B528DAC7A780}"/>
              </a:ext>
            </a:extLst>
          </p:cNvPr>
          <p:cNvSpPr/>
          <p:nvPr/>
        </p:nvSpPr>
        <p:spPr>
          <a:xfrm>
            <a:off x="2854960" y="1828800"/>
            <a:ext cx="2326640" cy="924560"/>
          </a:xfrm>
          <a:custGeom>
            <a:avLst/>
            <a:gdLst>
              <a:gd name="connsiteX0" fmla="*/ 0 w 2326640"/>
              <a:gd name="connsiteY0" fmla="*/ 924560 h 924560"/>
              <a:gd name="connsiteX1" fmla="*/ 690880 w 2326640"/>
              <a:gd name="connsiteY1" fmla="*/ 640080 h 924560"/>
              <a:gd name="connsiteX2" fmla="*/ 863600 w 2326640"/>
              <a:gd name="connsiteY2" fmla="*/ 538480 h 924560"/>
              <a:gd name="connsiteX3" fmla="*/ 1188720 w 2326640"/>
              <a:gd name="connsiteY3" fmla="*/ 396240 h 924560"/>
              <a:gd name="connsiteX4" fmla="*/ 1534160 w 2326640"/>
              <a:gd name="connsiteY4" fmla="*/ 213360 h 924560"/>
              <a:gd name="connsiteX5" fmla="*/ 1615440 w 2326640"/>
              <a:gd name="connsiteY5" fmla="*/ 172720 h 924560"/>
              <a:gd name="connsiteX6" fmla="*/ 1666240 w 2326640"/>
              <a:gd name="connsiteY6" fmla="*/ 152400 h 924560"/>
              <a:gd name="connsiteX7" fmla="*/ 1757680 w 2326640"/>
              <a:gd name="connsiteY7" fmla="*/ 111760 h 924560"/>
              <a:gd name="connsiteX8" fmla="*/ 1818640 w 2326640"/>
              <a:gd name="connsiteY8" fmla="*/ 101600 h 924560"/>
              <a:gd name="connsiteX9" fmla="*/ 1950720 w 2326640"/>
              <a:gd name="connsiteY9" fmla="*/ 60960 h 924560"/>
              <a:gd name="connsiteX10" fmla="*/ 2092960 w 2326640"/>
              <a:gd name="connsiteY10" fmla="*/ 10160 h 924560"/>
              <a:gd name="connsiteX11" fmla="*/ 2326640 w 2326640"/>
              <a:gd name="connsiteY11" fmla="*/ 0 h 92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6640" h="924560">
                <a:moveTo>
                  <a:pt x="0" y="924560"/>
                </a:moveTo>
                <a:cubicBezTo>
                  <a:pt x="258353" y="872889"/>
                  <a:pt x="304692" y="867250"/>
                  <a:pt x="690880" y="640080"/>
                </a:cubicBezTo>
                <a:cubicBezTo>
                  <a:pt x="748453" y="606213"/>
                  <a:pt x="803856" y="568352"/>
                  <a:pt x="863600" y="538480"/>
                </a:cubicBezTo>
                <a:cubicBezTo>
                  <a:pt x="1281984" y="329288"/>
                  <a:pt x="621205" y="708373"/>
                  <a:pt x="1188720" y="396240"/>
                </a:cubicBezTo>
                <a:cubicBezTo>
                  <a:pt x="1721209" y="103371"/>
                  <a:pt x="1166658" y="370861"/>
                  <a:pt x="1534160" y="213360"/>
                </a:cubicBezTo>
                <a:cubicBezTo>
                  <a:pt x="1562002" y="201428"/>
                  <a:pt x="1587937" y="185414"/>
                  <a:pt x="1615440" y="172720"/>
                </a:cubicBezTo>
                <a:cubicBezTo>
                  <a:pt x="1631999" y="165077"/>
                  <a:pt x="1649477" y="159584"/>
                  <a:pt x="1666240" y="152400"/>
                </a:cubicBezTo>
                <a:cubicBezTo>
                  <a:pt x="1696898" y="139261"/>
                  <a:pt x="1726037" y="122308"/>
                  <a:pt x="1757680" y="111760"/>
                </a:cubicBezTo>
                <a:cubicBezTo>
                  <a:pt x="1777223" y="105246"/>
                  <a:pt x="1798718" y="106843"/>
                  <a:pt x="1818640" y="101600"/>
                </a:cubicBezTo>
                <a:cubicBezTo>
                  <a:pt x="1863187" y="89877"/>
                  <a:pt x="1907020" y="75527"/>
                  <a:pt x="1950720" y="60960"/>
                </a:cubicBezTo>
                <a:cubicBezTo>
                  <a:pt x="1998483" y="45039"/>
                  <a:pt x="2042661" y="12347"/>
                  <a:pt x="2092960" y="10160"/>
                </a:cubicBezTo>
                <a:lnTo>
                  <a:pt x="2326640" y="0"/>
                </a:ln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cs typeface="Calibri" panose="020F0502020204030204" pitchFamily="34" charset="0"/>
            </a:endParaRPr>
          </a:p>
        </p:txBody>
      </p:sp>
      <p:sp>
        <p:nvSpPr>
          <p:cNvPr id="10" name="Freeform: Shape 9">
            <a:extLst>
              <a:ext uri="{FF2B5EF4-FFF2-40B4-BE49-F238E27FC236}">
                <a16:creationId xmlns:a16="http://schemas.microsoft.com/office/drawing/2014/main" id="{C6555E6D-88B8-4101-BD47-55D11CE4EFC9}"/>
              </a:ext>
            </a:extLst>
          </p:cNvPr>
          <p:cNvSpPr/>
          <p:nvPr/>
        </p:nvSpPr>
        <p:spPr>
          <a:xfrm>
            <a:off x="2865119" y="1615440"/>
            <a:ext cx="2326641" cy="2100859"/>
          </a:xfrm>
          <a:custGeom>
            <a:avLst/>
            <a:gdLst>
              <a:gd name="connsiteX0" fmla="*/ 0 w 2296160"/>
              <a:gd name="connsiteY0" fmla="*/ 2062480 h 2062557"/>
              <a:gd name="connsiteX1" fmla="*/ 20320 w 2296160"/>
              <a:gd name="connsiteY1" fmla="*/ 1798320 h 2062557"/>
              <a:gd name="connsiteX2" fmla="*/ 101600 w 2296160"/>
              <a:gd name="connsiteY2" fmla="*/ 1513840 h 2062557"/>
              <a:gd name="connsiteX3" fmla="*/ 142240 w 2296160"/>
              <a:gd name="connsiteY3" fmla="*/ 1351280 h 2062557"/>
              <a:gd name="connsiteX4" fmla="*/ 213360 w 2296160"/>
              <a:gd name="connsiteY4" fmla="*/ 1198880 h 2062557"/>
              <a:gd name="connsiteX5" fmla="*/ 284480 w 2296160"/>
              <a:gd name="connsiteY5" fmla="*/ 975360 h 2062557"/>
              <a:gd name="connsiteX6" fmla="*/ 355600 w 2296160"/>
              <a:gd name="connsiteY6" fmla="*/ 822960 h 2062557"/>
              <a:gd name="connsiteX7" fmla="*/ 487680 w 2296160"/>
              <a:gd name="connsiteY7" fmla="*/ 487680 h 2062557"/>
              <a:gd name="connsiteX8" fmla="*/ 619760 w 2296160"/>
              <a:gd name="connsiteY8" fmla="*/ 254000 h 2062557"/>
              <a:gd name="connsiteX9" fmla="*/ 721360 w 2296160"/>
              <a:gd name="connsiteY9" fmla="*/ 101600 h 2062557"/>
              <a:gd name="connsiteX10" fmla="*/ 751840 w 2296160"/>
              <a:gd name="connsiteY10" fmla="*/ 71120 h 2062557"/>
              <a:gd name="connsiteX11" fmla="*/ 955040 w 2296160"/>
              <a:gd name="connsiteY11" fmla="*/ 10160 h 2062557"/>
              <a:gd name="connsiteX12" fmla="*/ 1137920 w 2296160"/>
              <a:gd name="connsiteY12" fmla="*/ 0 h 2062557"/>
              <a:gd name="connsiteX13" fmla="*/ 1412240 w 2296160"/>
              <a:gd name="connsiteY13" fmla="*/ 50800 h 2062557"/>
              <a:gd name="connsiteX14" fmla="*/ 1473200 w 2296160"/>
              <a:gd name="connsiteY14" fmla="*/ 101600 h 2062557"/>
              <a:gd name="connsiteX15" fmla="*/ 1544320 w 2296160"/>
              <a:gd name="connsiteY15" fmla="*/ 152400 h 2062557"/>
              <a:gd name="connsiteX16" fmla="*/ 1605280 w 2296160"/>
              <a:gd name="connsiteY16" fmla="*/ 274320 h 2062557"/>
              <a:gd name="connsiteX17" fmla="*/ 1625600 w 2296160"/>
              <a:gd name="connsiteY17" fmla="*/ 375920 h 2062557"/>
              <a:gd name="connsiteX18" fmla="*/ 1666240 w 2296160"/>
              <a:gd name="connsiteY18" fmla="*/ 528320 h 2062557"/>
              <a:gd name="connsiteX19" fmla="*/ 1717040 w 2296160"/>
              <a:gd name="connsiteY19" fmla="*/ 1473200 h 2062557"/>
              <a:gd name="connsiteX20" fmla="*/ 1727200 w 2296160"/>
              <a:gd name="connsiteY20" fmla="*/ 1534160 h 2062557"/>
              <a:gd name="connsiteX21" fmla="*/ 1757680 w 2296160"/>
              <a:gd name="connsiteY21" fmla="*/ 1605280 h 2062557"/>
              <a:gd name="connsiteX22" fmla="*/ 1808480 w 2296160"/>
              <a:gd name="connsiteY22" fmla="*/ 1706880 h 2062557"/>
              <a:gd name="connsiteX23" fmla="*/ 1828800 w 2296160"/>
              <a:gd name="connsiteY23" fmla="*/ 1747520 h 2062557"/>
              <a:gd name="connsiteX24" fmla="*/ 1920240 w 2296160"/>
              <a:gd name="connsiteY24" fmla="*/ 1838960 h 2062557"/>
              <a:gd name="connsiteX25" fmla="*/ 1981200 w 2296160"/>
              <a:gd name="connsiteY25" fmla="*/ 1910080 h 2062557"/>
              <a:gd name="connsiteX26" fmla="*/ 2042160 w 2296160"/>
              <a:gd name="connsiteY26" fmla="*/ 1930400 h 2062557"/>
              <a:gd name="connsiteX27" fmla="*/ 2143760 w 2296160"/>
              <a:gd name="connsiteY27" fmla="*/ 2001520 h 2062557"/>
              <a:gd name="connsiteX28" fmla="*/ 2174240 w 2296160"/>
              <a:gd name="connsiteY28" fmla="*/ 2011680 h 2062557"/>
              <a:gd name="connsiteX29" fmla="*/ 2235200 w 2296160"/>
              <a:gd name="connsiteY29" fmla="*/ 2052320 h 2062557"/>
              <a:gd name="connsiteX30" fmla="*/ 2296160 w 2296160"/>
              <a:gd name="connsiteY30" fmla="*/ 2062480 h 206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96160" h="2062557">
                <a:moveTo>
                  <a:pt x="0" y="2062480"/>
                </a:moveTo>
                <a:cubicBezTo>
                  <a:pt x="6773" y="1974427"/>
                  <a:pt x="7831" y="1885746"/>
                  <a:pt x="20320" y="1798320"/>
                </a:cubicBezTo>
                <a:cubicBezTo>
                  <a:pt x="38470" y="1671273"/>
                  <a:pt x="68515" y="1629637"/>
                  <a:pt x="101600" y="1513840"/>
                </a:cubicBezTo>
                <a:cubicBezTo>
                  <a:pt x="116944" y="1460135"/>
                  <a:pt x="123562" y="1403919"/>
                  <a:pt x="142240" y="1351280"/>
                </a:cubicBezTo>
                <a:cubicBezTo>
                  <a:pt x="160987" y="1298448"/>
                  <a:pt x="193521" y="1251312"/>
                  <a:pt x="213360" y="1198880"/>
                </a:cubicBezTo>
                <a:cubicBezTo>
                  <a:pt x="241030" y="1125753"/>
                  <a:pt x="256810" y="1048487"/>
                  <a:pt x="284480" y="975360"/>
                </a:cubicBezTo>
                <a:cubicBezTo>
                  <a:pt x="304319" y="922928"/>
                  <a:pt x="334255" y="874797"/>
                  <a:pt x="355600" y="822960"/>
                </a:cubicBezTo>
                <a:cubicBezTo>
                  <a:pt x="403566" y="706472"/>
                  <a:pt x="430539" y="598955"/>
                  <a:pt x="487680" y="487680"/>
                </a:cubicBezTo>
                <a:cubicBezTo>
                  <a:pt x="528552" y="408086"/>
                  <a:pt x="575115" y="331541"/>
                  <a:pt x="619760" y="254000"/>
                </a:cubicBezTo>
                <a:cubicBezTo>
                  <a:pt x="661900" y="180809"/>
                  <a:pt x="672507" y="157432"/>
                  <a:pt x="721360" y="101600"/>
                </a:cubicBezTo>
                <a:cubicBezTo>
                  <a:pt x="730822" y="90787"/>
                  <a:pt x="738989" y="77546"/>
                  <a:pt x="751840" y="71120"/>
                </a:cubicBezTo>
                <a:cubicBezTo>
                  <a:pt x="796262" y="48909"/>
                  <a:pt x="901058" y="16158"/>
                  <a:pt x="955040" y="10160"/>
                </a:cubicBezTo>
                <a:cubicBezTo>
                  <a:pt x="1015721" y="3418"/>
                  <a:pt x="1076960" y="3387"/>
                  <a:pt x="1137920" y="0"/>
                </a:cubicBezTo>
                <a:cubicBezTo>
                  <a:pt x="1229360" y="16933"/>
                  <a:pt x="1323242" y="23831"/>
                  <a:pt x="1412240" y="50800"/>
                </a:cubicBezTo>
                <a:cubicBezTo>
                  <a:pt x="1437554" y="58471"/>
                  <a:pt x="1452235" y="85473"/>
                  <a:pt x="1473200" y="101600"/>
                </a:cubicBezTo>
                <a:cubicBezTo>
                  <a:pt x="1496292" y="119363"/>
                  <a:pt x="1520613" y="135467"/>
                  <a:pt x="1544320" y="152400"/>
                </a:cubicBezTo>
                <a:cubicBezTo>
                  <a:pt x="1564640" y="193040"/>
                  <a:pt x="1589752" y="231619"/>
                  <a:pt x="1605280" y="274320"/>
                </a:cubicBezTo>
                <a:cubicBezTo>
                  <a:pt x="1617083" y="306778"/>
                  <a:pt x="1617540" y="342336"/>
                  <a:pt x="1625600" y="375920"/>
                </a:cubicBezTo>
                <a:cubicBezTo>
                  <a:pt x="1637870" y="427043"/>
                  <a:pt x="1652693" y="477520"/>
                  <a:pt x="1666240" y="528320"/>
                </a:cubicBezTo>
                <a:cubicBezTo>
                  <a:pt x="1683173" y="843280"/>
                  <a:pt x="1665186" y="1162077"/>
                  <a:pt x="1717040" y="1473200"/>
                </a:cubicBezTo>
                <a:cubicBezTo>
                  <a:pt x="1720427" y="1493520"/>
                  <a:pt x="1721142" y="1514471"/>
                  <a:pt x="1727200" y="1534160"/>
                </a:cubicBezTo>
                <a:cubicBezTo>
                  <a:pt x="1734785" y="1558812"/>
                  <a:pt x="1748421" y="1581207"/>
                  <a:pt x="1757680" y="1605280"/>
                </a:cubicBezTo>
                <a:cubicBezTo>
                  <a:pt x="1808241" y="1736738"/>
                  <a:pt x="1745474" y="1606071"/>
                  <a:pt x="1808480" y="1706880"/>
                </a:cubicBezTo>
                <a:cubicBezTo>
                  <a:pt x="1816507" y="1719723"/>
                  <a:pt x="1819017" y="1735958"/>
                  <a:pt x="1828800" y="1747520"/>
                </a:cubicBezTo>
                <a:cubicBezTo>
                  <a:pt x="1856643" y="1780426"/>
                  <a:pt x="1892187" y="1806232"/>
                  <a:pt x="1920240" y="1838960"/>
                </a:cubicBezTo>
                <a:cubicBezTo>
                  <a:pt x="1940560" y="1862667"/>
                  <a:pt x="1956221" y="1891346"/>
                  <a:pt x="1981200" y="1910080"/>
                </a:cubicBezTo>
                <a:cubicBezTo>
                  <a:pt x="1998335" y="1922931"/>
                  <a:pt x="2023002" y="1920821"/>
                  <a:pt x="2042160" y="1930400"/>
                </a:cubicBezTo>
                <a:cubicBezTo>
                  <a:pt x="2159066" y="1988853"/>
                  <a:pt x="2054560" y="1950549"/>
                  <a:pt x="2143760" y="2001520"/>
                </a:cubicBezTo>
                <a:cubicBezTo>
                  <a:pt x="2153059" y="2006833"/>
                  <a:pt x="2164878" y="2006479"/>
                  <a:pt x="2174240" y="2011680"/>
                </a:cubicBezTo>
                <a:cubicBezTo>
                  <a:pt x="2195588" y="2023540"/>
                  <a:pt x="2213357" y="2041398"/>
                  <a:pt x="2235200" y="2052320"/>
                </a:cubicBezTo>
                <a:cubicBezTo>
                  <a:pt x="2258806" y="2064123"/>
                  <a:pt x="2273327" y="2062480"/>
                  <a:pt x="2296160" y="206248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cs typeface="Calibri" panose="020F0502020204030204" pitchFamily="34" charset="0"/>
            </a:endParaRPr>
          </a:p>
        </p:txBody>
      </p:sp>
      <p:sp>
        <p:nvSpPr>
          <p:cNvPr id="11" name="Freeform: Shape 10">
            <a:extLst>
              <a:ext uri="{FF2B5EF4-FFF2-40B4-BE49-F238E27FC236}">
                <a16:creationId xmlns:a16="http://schemas.microsoft.com/office/drawing/2014/main" id="{1048E264-C42E-4EED-A266-C444173A5D21}"/>
              </a:ext>
            </a:extLst>
          </p:cNvPr>
          <p:cNvSpPr/>
          <p:nvPr/>
        </p:nvSpPr>
        <p:spPr>
          <a:xfrm>
            <a:off x="2905760" y="2692400"/>
            <a:ext cx="2296160" cy="1960880"/>
          </a:xfrm>
          <a:custGeom>
            <a:avLst/>
            <a:gdLst>
              <a:gd name="connsiteX0" fmla="*/ 0 w 2296160"/>
              <a:gd name="connsiteY0" fmla="*/ 1960880 h 1960880"/>
              <a:gd name="connsiteX1" fmla="*/ 50800 w 2296160"/>
              <a:gd name="connsiteY1" fmla="*/ 1778000 h 1960880"/>
              <a:gd name="connsiteX2" fmla="*/ 91440 w 2296160"/>
              <a:gd name="connsiteY2" fmla="*/ 1706880 h 1960880"/>
              <a:gd name="connsiteX3" fmla="*/ 274320 w 2296160"/>
              <a:gd name="connsiteY3" fmla="*/ 1351280 h 1960880"/>
              <a:gd name="connsiteX4" fmla="*/ 508000 w 2296160"/>
              <a:gd name="connsiteY4" fmla="*/ 1076960 h 1960880"/>
              <a:gd name="connsiteX5" fmla="*/ 558800 w 2296160"/>
              <a:gd name="connsiteY5" fmla="*/ 1005840 h 1960880"/>
              <a:gd name="connsiteX6" fmla="*/ 650240 w 2296160"/>
              <a:gd name="connsiteY6" fmla="*/ 904240 h 1960880"/>
              <a:gd name="connsiteX7" fmla="*/ 751840 w 2296160"/>
              <a:gd name="connsiteY7" fmla="*/ 772160 h 1960880"/>
              <a:gd name="connsiteX8" fmla="*/ 853440 w 2296160"/>
              <a:gd name="connsiteY8" fmla="*/ 721360 h 1960880"/>
              <a:gd name="connsiteX9" fmla="*/ 944880 w 2296160"/>
              <a:gd name="connsiteY9" fmla="*/ 670560 h 1960880"/>
              <a:gd name="connsiteX10" fmla="*/ 1056640 w 2296160"/>
              <a:gd name="connsiteY10" fmla="*/ 650240 h 1960880"/>
              <a:gd name="connsiteX11" fmla="*/ 1229360 w 2296160"/>
              <a:gd name="connsiteY11" fmla="*/ 589280 h 1960880"/>
              <a:gd name="connsiteX12" fmla="*/ 1351280 w 2296160"/>
              <a:gd name="connsiteY12" fmla="*/ 548640 h 1960880"/>
              <a:gd name="connsiteX13" fmla="*/ 1625600 w 2296160"/>
              <a:gd name="connsiteY13" fmla="*/ 396240 h 1960880"/>
              <a:gd name="connsiteX14" fmla="*/ 1676400 w 2296160"/>
              <a:gd name="connsiteY14" fmla="*/ 365760 h 1960880"/>
              <a:gd name="connsiteX15" fmla="*/ 1737360 w 2296160"/>
              <a:gd name="connsiteY15" fmla="*/ 325120 h 1960880"/>
              <a:gd name="connsiteX16" fmla="*/ 1869440 w 2296160"/>
              <a:gd name="connsiteY16" fmla="*/ 162560 h 1960880"/>
              <a:gd name="connsiteX17" fmla="*/ 1910080 w 2296160"/>
              <a:gd name="connsiteY17" fmla="*/ 111760 h 1960880"/>
              <a:gd name="connsiteX18" fmla="*/ 1930400 w 2296160"/>
              <a:gd name="connsiteY18" fmla="*/ 81280 h 1960880"/>
              <a:gd name="connsiteX19" fmla="*/ 2032000 w 2296160"/>
              <a:gd name="connsiteY19" fmla="*/ 60960 h 1960880"/>
              <a:gd name="connsiteX20" fmla="*/ 2092960 w 2296160"/>
              <a:gd name="connsiteY20" fmla="*/ 30480 h 1960880"/>
              <a:gd name="connsiteX21" fmla="*/ 2153920 w 2296160"/>
              <a:gd name="connsiteY21" fmla="*/ 20320 h 1960880"/>
              <a:gd name="connsiteX22" fmla="*/ 2296160 w 2296160"/>
              <a:gd name="connsiteY22" fmla="*/ 0 h 19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96160" h="1960880">
                <a:moveTo>
                  <a:pt x="0" y="1960880"/>
                </a:moveTo>
                <a:cubicBezTo>
                  <a:pt x="14052" y="1890620"/>
                  <a:pt x="18797" y="1858007"/>
                  <a:pt x="50800" y="1778000"/>
                </a:cubicBezTo>
                <a:cubicBezTo>
                  <a:pt x="60941" y="1752649"/>
                  <a:pt x="79998" y="1731671"/>
                  <a:pt x="91440" y="1706880"/>
                </a:cubicBezTo>
                <a:cubicBezTo>
                  <a:pt x="192284" y="1488384"/>
                  <a:pt x="140505" y="1542444"/>
                  <a:pt x="274320" y="1351280"/>
                </a:cubicBezTo>
                <a:cubicBezTo>
                  <a:pt x="391662" y="1183649"/>
                  <a:pt x="376418" y="1231762"/>
                  <a:pt x="508000" y="1076960"/>
                </a:cubicBezTo>
                <a:cubicBezTo>
                  <a:pt x="526868" y="1054762"/>
                  <a:pt x="540280" y="1028329"/>
                  <a:pt x="558800" y="1005840"/>
                </a:cubicBezTo>
                <a:cubicBezTo>
                  <a:pt x="587765" y="970669"/>
                  <a:pt x="622007" y="940002"/>
                  <a:pt x="650240" y="904240"/>
                </a:cubicBezTo>
                <a:cubicBezTo>
                  <a:pt x="675757" y="871919"/>
                  <a:pt x="709391" y="799449"/>
                  <a:pt x="751840" y="772160"/>
                </a:cubicBezTo>
                <a:cubicBezTo>
                  <a:pt x="783690" y="751685"/>
                  <a:pt x="819933" y="738995"/>
                  <a:pt x="853440" y="721360"/>
                </a:cubicBezTo>
                <a:cubicBezTo>
                  <a:pt x="884295" y="705120"/>
                  <a:pt x="912831" y="684295"/>
                  <a:pt x="944880" y="670560"/>
                </a:cubicBezTo>
                <a:cubicBezTo>
                  <a:pt x="955024" y="666213"/>
                  <a:pt x="1051244" y="651485"/>
                  <a:pt x="1056640" y="650240"/>
                </a:cubicBezTo>
                <a:cubicBezTo>
                  <a:pt x="1141948" y="630553"/>
                  <a:pt x="1135764" y="623315"/>
                  <a:pt x="1229360" y="589280"/>
                </a:cubicBezTo>
                <a:cubicBezTo>
                  <a:pt x="1269619" y="574640"/>
                  <a:pt x="1313833" y="569444"/>
                  <a:pt x="1351280" y="548640"/>
                </a:cubicBezTo>
                <a:lnTo>
                  <a:pt x="1625600" y="396240"/>
                </a:lnTo>
                <a:cubicBezTo>
                  <a:pt x="1642811" y="386559"/>
                  <a:pt x="1659969" y="376714"/>
                  <a:pt x="1676400" y="365760"/>
                </a:cubicBezTo>
                <a:lnTo>
                  <a:pt x="1737360" y="325120"/>
                </a:lnTo>
                <a:cubicBezTo>
                  <a:pt x="1824701" y="202842"/>
                  <a:pt x="1750834" y="300933"/>
                  <a:pt x="1869440" y="162560"/>
                </a:cubicBezTo>
                <a:cubicBezTo>
                  <a:pt x="1883553" y="146095"/>
                  <a:pt x="1897069" y="129108"/>
                  <a:pt x="1910080" y="111760"/>
                </a:cubicBezTo>
                <a:cubicBezTo>
                  <a:pt x="1917406" y="101991"/>
                  <a:pt x="1919128" y="85976"/>
                  <a:pt x="1930400" y="81280"/>
                </a:cubicBezTo>
                <a:cubicBezTo>
                  <a:pt x="1962281" y="67996"/>
                  <a:pt x="2032000" y="60960"/>
                  <a:pt x="2032000" y="60960"/>
                </a:cubicBezTo>
                <a:cubicBezTo>
                  <a:pt x="2052320" y="50800"/>
                  <a:pt x="2071407" y="37664"/>
                  <a:pt x="2092960" y="30480"/>
                </a:cubicBezTo>
                <a:cubicBezTo>
                  <a:pt x="2112503" y="23966"/>
                  <a:pt x="2133548" y="23376"/>
                  <a:pt x="2153920" y="20320"/>
                </a:cubicBezTo>
                <a:lnTo>
                  <a:pt x="2296160" y="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cs typeface="Calibri" panose="020F0502020204030204" pitchFamily="34" charset="0"/>
            </a:endParaRPr>
          </a:p>
        </p:txBody>
      </p:sp>
      <p:cxnSp>
        <p:nvCxnSpPr>
          <p:cNvPr id="13" name="Straight Arrow Connector 12">
            <a:extLst>
              <a:ext uri="{FF2B5EF4-FFF2-40B4-BE49-F238E27FC236}">
                <a16:creationId xmlns:a16="http://schemas.microsoft.com/office/drawing/2014/main" id="{FD001DB2-363C-4E4A-A6CC-4E86D88ECC99}"/>
              </a:ext>
            </a:extLst>
          </p:cNvPr>
          <p:cNvCxnSpPr>
            <a:stCxn id="32" idx="3"/>
            <a:endCxn id="33" idx="1"/>
          </p:cNvCxnSpPr>
          <p:nvPr/>
        </p:nvCxnSpPr>
        <p:spPr>
          <a:xfrm>
            <a:off x="8067040" y="1849120"/>
            <a:ext cx="816317"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A462C876-9AF0-4DB7-8D51-8AFD6312A1B5}"/>
              </a:ext>
            </a:extLst>
          </p:cNvPr>
          <p:cNvCxnSpPr/>
          <p:nvPr/>
        </p:nvCxnSpPr>
        <p:spPr>
          <a:xfrm>
            <a:off x="8067039" y="2690501"/>
            <a:ext cx="816317"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22F7DDB-CEBA-4C85-B86F-9BF89586E77C}"/>
              </a:ext>
            </a:extLst>
          </p:cNvPr>
          <p:cNvCxnSpPr/>
          <p:nvPr/>
        </p:nvCxnSpPr>
        <p:spPr>
          <a:xfrm>
            <a:off x="8067039" y="3653439"/>
            <a:ext cx="816317"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9277472-944F-4F95-8EAC-4E969341E6C6}"/>
              </a:ext>
            </a:extLst>
          </p:cNvPr>
          <p:cNvCxnSpPr/>
          <p:nvPr/>
        </p:nvCxnSpPr>
        <p:spPr>
          <a:xfrm>
            <a:off x="8067039" y="4689759"/>
            <a:ext cx="816317"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E9F9C313-A215-400C-9BB2-FA8FBBF9BEC5}"/>
              </a:ext>
            </a:extLst>
          </p:cNvPr>
          <p:cNvSpPr/>
          <p:nvPr/>
        </p:nvSpPr>
        <p:spPr>
          <a:xfrm>
            <a:off x="9113520" y="1593626"/>
            <a:ext cx="812800" cy="519653"/>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FF0000"/>
                </a:solidFill>
                <a:latin typeface="Calibri" panose="020F0502020204030204" pitchFamily="34" charset="0"/>
                <a:cs typeface="Calibri" panose="020F0502020204030204" pitchFamily="34" charset="0"/>
              </a:rPr>
              <a:t>17</a:t>
            </a:r>
          </a:p>
        </p:txBody>
      </p:sp>
      <p:sp>
        <p:nvSpPr>
          <p:cNvPr id="57" name="Rectangle: Rounded Corners 56">
            <a:extLst>
              <a:ext uri="{FF2B5EF4-FFF2-40B4-BE49-F238E27FC236}">
                <a16:creationId xmlns:a16="http://schemas.microsoft.com/office/drawing/2014/main" id="{E6900C7A-8570-4289-9ACC-46FE5C654B9F}"/>
              </a:ext>
            </a:extLst>
          </p:cNvPr>
          <p:cNvSpPr/>
          <p:nvPr/>
        </p:nvSpPr>
        <p:spPr>
          <a:xfrm>
            <a:off x="9093200" y="3464198"/>
            <a:ext cx="812800" cy="519653"/>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FF0000"/>
                </a:solidFill>
                <a:latin typeface="Calibri" panose="020F0502020204030204" pitchFamily="34" charset="0"/>
                <a:cs typeface="Calibri" panose="020F0502020204030204" pitchFamily="34" charset="0"/>
              </a:rPr>
              <a:t>60</a:t>
            </a:r>
          </a:p>
        </p:txBody>
      </p:sp>
      <p:sp>
        <p:nvSpPr>
          <p:cNvPr id="58" name="Rectangle: Rounded Corners 57">
            <a:extLst>
              <a:ext uri="{FF2B5EF4-FFF2-40B4-BE49-F238E27FC236}">
                <a16:creationId xmlns:a16="http://schemas.microsoft.com/office/drawing/2014/main" id="{4AC2FA3E-3A1E-4673-A89F-7AE71AE0E453}"/>
              </a:ext>
            </a:extLst>
          </p:cNvPr>
          <p:cNvSpPr/>
          <p:nvPr/>
        </p:nvSpPr>
        <p:spPr>
          <a:xfrm>
            <a:off x="9083040" y="2531066"/>
            <a:ext cx="812800" cy="519653"/>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FF0000"/>
                </a:solidFill>
                <a:latin typeface="Calibri" panose="020F0502020204030204" pitchFamily="34" charset="0"/>
                <a:cs typeface="Calibri" panose="020F0502020204030204" pitchFamily="34" charset="0"/>
              </a:rPr>
              <a:t>26</a:t>
            </a:r>
          </a:p>
        </p:txBody>
      </p:sp>
      <p:pic>
        <p:nvPicPr>
          <p:cNvPr id="12" name="Picture 2" descr="Ảnh có chứa văn bản, biểu tượng, Phông chữ, Nhãn hiệu&#10;&#10;Mô tả được tạo tự động">
            <a:extLst>
              <a:ext uri="{FF2B5EF4-FFF2-40B4-BE49-F238E27FC236}">
                <a16:creationId xmlns:a16="http://schemas.microsoft.com/office/drawing/2014/main" id="{CCBEE6F8-D6ED-199A-176E-A90B162C8F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7837" y="117786"/>
            <a:ext cx="1386907" cy="1308538"/>
          </a:xfrm>
          <a:prstGeom prst="ellipse">
            <a:avLst/>
          </a:prstGeom>
        </p:spPr>
      </p:pic>
    </p:spTree>
    <p:extLst>
      <p:ext uri="{BB962C8B-B14F-4D97-AF65-F5344CB8AC3E}">
        <p14:creationId xmlns:p14="http://schemas.microsoft.com/office/powerpoint/2010/main" val="42343941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par>
                                <p:cTn id="20" presetID="2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down)">
                                      <p:cBhvr>
                                        <p:cTn id="25" dur="500"/>
                                        <p:tgtEl>
                                          <p:spTgt spid="34"/>
                                        </p:tgtEl>
                                      </p:cBhvr>
                                    </p:animEffect>
                                  </p:childTnLst>
                                </p:cTn>
                              </p:par>
                              <p:par>
                                <p:cTn id="26" presetID="22" presetClass="entr" presetSubtype="4"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500"/>
                                        <p:tgtEl>
                                          <p:spTgt spid="40"/>
                                        </p:tgtEl>
                                      </p:cBhvr>
                                    </p:animEffect>
                                  </p:childTnLst>
                                </p:cTn>
                              </p:par>
                              <p:par>
                                <p:cTn id="29" presetID="22" presetClass="entr" presetSubtype="4"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down)">
                                      <p:cBhvr>
                                        <p:cTn id="31" dur="500"/>
                                        <p:tgtEl>
                                          <p:spTgt spid="4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down)">
                                      <p:cBhvr>
                                        <p:cTn id="34" dur="500"/>
                                        <p:tgtEl>
                                          <p:spTgt spid="5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down)">
                                      <p:cBhvr>
                                        <p:cTn id="37" dur="500"/>
                                        <p:tgtEl>
                                          <p:spTgt spid="51"/>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wipe(down)">
                                      <p:cBhvr>
                                        <p:cTn id="40" dur="500"/>
                                        <p:tgtEl>
                                          <p:spTgt spid="5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500"/>
                                        <p:tgtEl>
                                          <p:spTgt spid="1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par>
                                <p:cTn id="53" presetID="2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00"/>
                                        <p:tgtEl>
                                          <p:spTgt spid="13"/>
                                        </p:tgtEl>
                                      </p:cBhvr>
                                    </p:animEffect>
                                  </p:childTnLst>
                                </p:cTn>
                              </p:par>
                              <p:par>
                                <p:cTn id="56" presetID="22" presetClass="entr" presetSubtype="4"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down)">
                                      <p:cBhvr>
                                        <p:cTn id="58" dur="500"/>
                                        <p:tgtEl>
                                          <p:spTgt spid="53"/>
                                        </p:tgtEl>
                                      </p:cBhvr>
                                    </p:animEffect>
                                  </p:childTnLst>
                                </p:cTn>
                              </p:par>
                              <p:par>
                                <p:cTn id="59" presetID="22" presetClass="entr" presetSubtype="4" fill="hold" nodeType="with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wipe(down)">
                                      <p:cBhvr>
                                        <p:cTn id="61" dur="500"/>
                                        <p:tgtEl>
                                          <p:spTgt spid="54"/>
                                        </p:tgtEl>
                                      </p:cBhvr>
                                    </p:animEffect>
                                  </p:childTnLst>
                                </p:cTn>
                              </p:par>
                              <p:par>
                                <p:cTn id="62" presetID="22" presetClass="entr" presetSubtype="4" fill="hold"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wipe(down)">
                                      <p:cBhvr>
                                        <p:cTn id="64" dur="500"/>
                                        <p:tgtEl>
                                          <p:spTgt spid="5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5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down)">
                                      <p:cBhvr>
                                        <p:cTn id="74" dur="500"/>
                                        <p:tgtEl>
                                          <p:spTgt spid="5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down)">
                                      <p:cBhvr>
                                        <p:cTn id="7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31" grpId="0" animBg="1"/>
      <p:bldP spid="32" grpId="0" animBg="1"/>
      <p:bldP spid="50" grpId="0" animBg="1"/>
      <p:bldP spid="51" grpId="0" animBg="1"/>
      <p:bldP spid="52" grpId="0" animBg="1"/>
      <p:bldP spid="8" grpId="0" animBg="1"/>
      <p:bldP spid="9" grpId="0" animBg="1"/>
      <p:bldP spid="10" grpId="0" animBg="1"/>
      <p:bldP spid="11" grpId="0" animBg="1"/>
      <p:bldP spid="14" grpId="0" animBg="1"/>
      <p:bldP spid="57" grpId="0" animBg="1"/>
      <p:bldP spid="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46DFA6D-05DC-40D5-A41E-B43B7C689FE3}"/>
              </a:ext>
            </a:extLst>
          </p:cNvPr>
          <p:cNvSpPr/>
          <p:nvPr/>
        </p:nvSpPr>
        <p:spPr>
          <a:xfrm>
            <a:off x="293078" y="323850"/>
            <a:ext cx="11734799" cy="59472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4993531C-3648-4368-BD85-21F579CBB516}"/>
              </a:ext>
            </a:extLst>
          </p:cNvPr>
          <p:cNvSpPr txBox="1"/>
          <p:nvPr/>
        </p:nvSpPr>
        <p:spPr>
          <a:xfrm>
            <a:off x="1283677" y="485331"/>
            <a:ext cx="10522243"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Ốc sên đi từ nhà đến trường. Bạn ấy đã đi được 152 mm. Quãng đường còn phải đi dài 264 mm. Hỏi quãng đường ốc sên đi từ nhà đến trường dài bao nhiêu mi-li-mét?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D399EF7-CD61-41C9-AB24-3D8DF9471C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165" y="678495"/>
            <a:ext cx="720512" cy="720512"/>
          </a:xfrm>
          <a:prstGeom prst="rect">
            <a:avLst/>
          </a:prstGeom>
        </p:spPr>
      </p:pic>
      <p:sp>
        <p:nvSpPr>
          <p:cNvPr id="2" name="TextBox 1">
            <a:extLst>
              <a:ext uri="{FF2B5EF4-FFF2-40B4-BE49-F238E27FC236}">
                <a16:creationId xmlns:a16="http://schemas.microsoft.com/office/drawing/2014/main" id="{EF59E61E-2808-480C-B79C-26B8E2F7D733}"/>
              </a:ext>
            </a:extLst>
          </p:cNvPr>
          <p:cNvSpPr txBox="1"/>
          <p:nvPr/>
        </p:nvSpPr>
        <p:spPr>
          <a:xfrm>
            <a:off x="3348990" y="2727694"/>
            <a:ext cx="2915920" cy="646331"/>
          </a:xfrm>
          <a:prstGeom prst="rect">
            <a:avLst/>
          </a:prstGeom>
          <a:noFill/>
        </p:spPr>
        <p:txBody>
          <a:bodyPr wrap="square" rtlCol="0">
            <a:spAutoFit/>
          </a:bodyPr>
          <a:lstStyle/>
          <a:p>
            <a:r>
              <a:rPr lang="en-US" sz="3600" b="1" u="sng" dirty="0" err="1">
                <a:solidFill>
                  <a:srgbClr val="0070C0"/>
                </a:solidFill>
                <a:latin typeface="Calibri" panose="020F0502020204030204" pitchFamily="34" charset="0"/>
                <a:cs typeface="Calibri" panose="020F0502020204030204" pitchFamily="34" charset="0"/>
              </a:rPr>
              <a:t>Bài</a:t>
            </a:r>
            <a:r>
              <a:rPr lang="en-US" sz="3600" b="1" u="sng" dirty="0">
                <a:solidFill>
                  <a:srgbClr val="0070C0"/>
                </a:solidFill>
                <a:latin typeface="Calibri" panose="020F0502020204030204" pitchFamily="34" charset="0"/>
                <a:cs typeface="Calibri" panose="020F0502020204030204" pitchFamily="34" charset="0"/>
              </a:rPr>
              <a:t> </a:t>
            </a:r>
            <a:r>
              <a:rPr lang="en-US" sz="3600" b="1" u="sng" dirty="0" err="1">
                <a:solidFill>
                  <a:srgbClr val="0070C0"/>
                </a:solidFill>
                <a:latin typeface="Calibri" panose="020F0502020204030204" pitchFamily="34" charset="0"/>
                <a:cs typeface="Calibri" panose="020F0502020204030204" pitchFamily="34" charset="0"/>
              </a:rPr>
              <a:t>giải</a:t>
            </a:r>
            <a:r>
              <a:rPr lang="en-US" sz="3600" b="1" u="sng" dirty="0">
                <a:solidFill>
                  <a:srgbClr val="0070C0"/>
                </a:solidFill>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7470F893-5CE6-41B7-A03E-25EDEF3FDE68}"/>
              </a:ext>
            </a:extLst>
          </p:cNvPr>
          <p:cNvPicPr>
            <a:picLocks noChangeAspect="1"/>
          </p:cNvPicPr>
          <p:nvPr/>
        </p:nvPicPr>
        <p:blipFill>
          <a:blip r:embed="rId4"/>
          <a:stretch>
            <a:fillRect/>
          </a:stretch>
        </p:blipFill>
        <p:spPr>
          <a:xfrm>
            <a:off x="5477802" y="1949274"/>
            <a:ext cx="6010275" cy="1419225"/>
          </a:xfrm>
          <a:prstGeom prst="rect">
            <a:avLst/>
          </a:prstGeom>
        </p:spPr>
      </p:pic>
      <p:sp>
        <p:nvSpPr>
          <p:cNvPr id="18" name="TextBox 17">
            <a:extLst>
              <a:ext uri="{FF2B5EF4-FFF2-40B4-BE49-F238E27FC236}">
                <a16:creationId xmlns:a16="http://schemas.microsoft.com/office/drawing/2014/main" id="{655937D8-4531-43E7-823C-6C3DC024375E}"/>
              </a:ext>
            </a:extLst>
          </p:cNvPr>
          <p:cNvSpPr txBox="1"/>
          <p:nvPr/>
        </p:nvSpPr>
        <p:spPr>
          <a:xfrm>
            <a:off x="1534714" y="3538776"/>
            <a:ext cx="6365955" cy="1200329"/>
          </a:xfrm>
          <a:prstGeom prst="rect">
            <a:avLst/>
          </a:prstGeom>
          <a:noFill/>
        </p:spPr>
        <p:txBody>
          <a:bodyPr wrap="square" rtlCol="0">
            <a:spAutoFit/>
          </a:bodyPr>
          <a:lstStyle/>
          <a:p>
            <a:pPr algn="ctr"/>
            <a:r>
              <a:rPr lang="vi-VN" sz="3600" b="1" dirty="0">
                <a:solidFill>
                  <a:srgbClr val="0070C0"/>
                </a:solidFill>
                <a:latin typeface="Calibri" panose="020F0502020204030204" pitchFamily="34" charset="0"/>
                <a:cs typeface="Calibri" panose="020F0502020204030204" pitchFamily="34" charset="0"/>
              </a:rPr>
              <a:t>Quãng đường ốc sên đi từ nhà đến trường dài là:</a:t>
            </a:r>
            <a:endParaRPr lang="en-US" sz="3600" b="1" dirty="0">
              <a:solidFill>
                <a:srgbClr val="0070C0"/>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F7354A19-603D-4184-83CA-659F36402804}"/>
              </a:ext>
            </a:extLst>
          </p:cNvPr>
          <p:cNvSpPr txBox="1"/>
          <p:nvPr/>
        </p:nvSpPr>
        <p:spPr>
          <a:xfrm>
            <a:off x="1623972" y="4837519"/>
            <a:ext cx="6365955" cy="646331"/>
          </a:xfrm>
          <a:prstGeom prst="rect">
            <a:avLst/>
          </a:prstGeom>
          <a:noFill/>
        </p:spPr>
        <p:txBody>
          <a:bodyPr wrap="square" rtlCol="0">
            <a:spAutoFit/>
          </a:bodyPr>
          <a:lstStyle/>
          <a:p>
            <a:pPr algn="ctr"/>
            <a:r>
              <a:rPr lang="vi-VN" sz="3600" b="1" dirty="0">
                <a:solidFill>
                  <a:srgbClr val="0070C0"/>
                </a:solidFill>
                <a:latin typeface="Calibri" panose="020F0502020204030204" pitchFamily="34" charset="0"/>
                <a:cs typeface="Calibri" panose="020F0502020204030204" pitchFamily="34" charset="0"/>
              </a:rPr>
              <a:t>152 + 264 = 416 (mm)</a:t>
            </a:r>
            <a:endParaRPr lang="en-US" sz="3600" b="1" dirty="0">
              <a:solidFill>
                <a:srgbClr val="0070C0"/>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FA3F6866-09A1-46B5-BE74-3FEE6C9C5EC4}"/>
              </a:ext>
            </a:extLst>
          </p:cNvPr>
          <p:cNvSpPr txBox="1"/>
          <p:nvPr/>
        </p:nvSpPr>
        <p:spPr>
          <a:xfrm>
            <a:off x="2520235" y="5589510"/>
            <a:ext cx="6365955" cy="646331"/>
          </a:xfrm>
          <a:prstGeom prst="rect">
            <a:avLst/>
          </a:prstGeom>
          <a:noFill/>
        </p:spPr>
        <p:txBody>
          <a:bodyPr wrap="square" rtlCol="0">
            <a:spAutoFit/>
          </a:bodyPr>
          <a:lstStyle/>
          <a:p>
            <a:pPr algn="ctr"/>
            <a:r>
              <a:rPr lang="vi-VN" sz="3600" b="1" dirty="0">
                <a:solidFill>
                  <a:srgbClr val="0070C0"/>
                </a:solidFill>
                <a:latin typeface="Calibri" panose="020F0502020204030204" pitchFamily="34" charset="0"/>
                <a:cs typeface="Calibri" panose="020F0502020204030204" pitchFamily="34" charset="0"/>
              </a:rPr>
              <a:t>Đáp số: 416 mm</a:t>
            </a:r>
            <a:endParaRPr lang="en-US" sz="3600" b="1" dirty="0">
              <a:solidFill>
                <a:srgbClr val="0070C0"/>
              </a:solidFill>
              <a:latin typeface="Calibri" panose="020F0502020204030204" pitchFamily="34" charset="0"/>
              <a:cs typeface="Calibri" panose="020F0502020204030204" pitchFamily="34" charset="0"/>
            </a:endParaRPr>
          </a:p>
        </p:txBody>
      </p:sp>
      <p:pic>
        <p:nvPicPr>
          <p:cNvPr id="4" name="Picture 2" descr="Ảnh có chứa văn bản, biểu tượng, Phông chữ, Nhãn hiệu&#10;&#10;Mô tả được tạo tự động">
            <a:extLst>
              <a:ext uri="{FF2B5EF4-FFF2-40B4-BE49-F238E27FC236}">
                <a16:creationId xmlns:a16="http://schemas.microsoft.com/office/drawing/2014/main" id="{1E8ACC90-4B72-B3C6-54E0-A3985E8EE2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7837" y="117786"/>
            <a:ext cx="1386907" cy="1308538"/>
          </a:xfrm>
          <a:prstGeom prst="ellipse">
            <a:avLst/>
          </a:prstGeom>
        </p:spPr>
      </p:pic>
    </p:spTree>
    <p:extLst>
      <p:ext uri="{BB962C8B-B14F-4D97-AF65-F5344CB8AC3E}">
        <p14:creationId xmlns:p14="http://schemas.microsoft.com/office/powerpoint/2010/main" val="2134205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fade">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fade">
                                      <p:cBhvr>
                                        <p:cTn id="2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46DFA6D-05DC-40D5-A41E-B43B7C689FE3}"/>
              </a:ext>
            </a:extLst>
          </p:cNvPr>
          <p:cNvSpPr/>
          <p:nvPr/>
        </p:nvSpPr>
        <p:spPr>
          <a:xfrm>
            <a:off x="293078" y="304800"/>
            <a:ext cx="11734799" cy="59472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Oval 1">
            <a:extLst>
              <a:ext uri="{FF2B5EF4-FFF2-40B4-BE49-F238E27FC236}">
                <a16:creationId xmlns:a16="http://schemas.microsoft.com/office/drawing/2014/main" id="{648D5783-6E0E-4EF1-889C-577D24131E4C}"/>
              </a:ext>
            </a:extLst>
          </p:cNvPr>
          <p:cNvSpPr/>
          <p:nvPr/>
        </p:nvSpPr>
        <p:spPr>
          <a:xfrm>
            <a:off x="711200" y="640080"/>
            <a:ext cx="741680" cy="711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a:solidFill>
                    <a:srgbClr val="FF0000"/>
                  </a:solidFill>
                </a:ln>
                <a:solidFill>
                  <a:schemeClr val="bg1"/>
                </a:solidFill>
                <a:latin typeface="Calibri" panose="020F0502020204030204" pitchFamily="34" charset="0"/>
                <a:cs typeface="Calibri" panose="020F0502020204030204" pitchFamily="34" charset="0"/>
              </a:rPr>
              <a:t>4</a:t>
            </a:r>
          </a:p>
        </p:txBody>
      </p:sp>
      <p:sp>
        <p:nvSpPr>
          <p:cNvPr id="4" name="TextBox 3">
            <a:extLst>
              <a:ext uri="{FF2B5EF4-FFF2-40B4-BE49-F238E27FC236}">
                <a16:creationId xmlns:a16="http://schemas.microsoft.com/office/drawing/2014/main" id="{F08E8513-C795-4FF0-907A-04DD47701017}"/>
              </a:ext>
            </a:extLst>
          </p:cNvPr>
          <p:cNvSpPr txBox="1"/>
          <p:nvPr/>
        </p:nvSpPr>
        <p:spPr>
          <a:xfrm>
            <a:off x="1605280" y="586931"/>
            <a:ext cx="10088880" cy="1384995"/>
          </a:xfrm>
          <a:prstGeom prst="rect">
            <a:avLst/>
          </a:prstGeom>
          <a:noFill/>
        </p:spPr>
        <p:txBody>
          <a:bodyPr wrap="square" rtlCol="0">
            <a:spAutoFit/>
          </a:bodyPr>
          <a:lstStyle/>
          <a:p>
            <a:pPr algn="just"/>
            <a:r>
              <a:rPr lang="vi-VN" sz="2800" b="1" dirty="0">
                <a:latin typeface="Calibri" panose="020F0502020204030204" pitchFamily="34" charset="0"/>
                <a:cs typeface="Calibri" panose="020F0502020204030204" pitchFamily="34" charset="0"/>
              </a:rPr>
              <a:t>Cào cào tập nhảy mỗi ngày. Ngày đầu tiên cào cào nhảy xa được 12 mm. Một tuần sau thì cào cào nhảy xa được gấp 3 lần ngày đầu tiên. Hỏi khi đó cào cào nhảy xa được bao nhiêu mi-li-mét?</a:t>
            </a:r>
            <a:endParaRPr lang="en-US" sz="2800" b="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5578CB66-81C5-43CB-84E4-9EE914E593BA}"/>
              </a:ext>
            </a:extLst>
          </p:cNvPr>
          <p:cNvSpPr txBox="1"/>
          <p:nvPr/>
        </p:nvSpPr>
        <p:spPr>
          <a:xfrm>
            <a:off x="8077200" y="2402813"/>
            <a:ext cx="2794000" cy="646331"/>
          </a:xfrm>
          <a:prstGeom prst="rect">
            <a:avLst/>
          </a:prstGeom>
          <a:noFill/>
        </p:spPr>
        <p:txBody>
          <a:bodyPr wrap="square" rtlCol="0">
            <a:spAutoFit/>
          </a:bodyPr>
          <a:lstStyle/>
          <a:p>
            <a:pPr algn="ctr"/>
            <a:r>
              <a:rPr lang="en-US" sz="3600" b="1" u="sng" dirty="0" err="1">
                <a:solidFill>
                  <a:srgbClr val="FF0000"/>
                </a:solidFill>
                <a:latin typeface="Calibri" panose="020F0502020204030204" pitchFamily="34" charset="0"/>
                <a:cs typeface="Calibri" panose="020F0502020204030204" pitchFamily="34" charset="0"/>
              </a:rPr>
              <a:t>Bài</a:t>
            </a:r>
            <a:r>
              <a:rPr lang="en-US" sz="3600" b="1" u="sng" dirty="0">
                <a:solidFill>
                  <a:srgbClr val="FF0000"/>
                </a:solidFill>
                <a:latin typeface="Calibri" panose="020F0502020204030204" pitchFamily="34" charset="0"/>
                <a:cs typeface="Calibri" panose="020F0502020204030204" pitchFamily="34" charset="0"/>
              </a:rPr>
              <a:t> </a:t>
            </a:r>
            <a:r>
              <a:rPr lang="en-US" sz="3600" b="1" u="sng" dirty="0" err="1">
                <a:solidFill>
                  <a:srgbClr val="FF0000"/>
                </a:solidFill>
                <a:latin typeface="Calibri" panose="020F0502020204030204" pitchFamily="34" charset="0"/>
                <a:cs typeface="Calibri" panose="020F0502020204030204" pitchFamily="34" charset="0"/>
              </a:rPr>
              <a:t>giải</a:t>
            </a:r>
            <a:endParaRPr lang="en-US" sz="3600" b="1" u="sng" dirty="0">
              <a:solidFill>
                <a:srgbClr val="FF0000"/>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0A03079A-1526-4E0D-96D3-7FE6FB0CDD55}"/>
              </a:ext>
            </a:extLst>
          </p:cNvPr>
          <p:cNvSpPr txBox="1"/>
          <p:nvPr/>
        </p:nvSpPr>
        <p:spPr>
          <a:xfrm>
            <a:off x="6756400" y="3105834"/>
            <a:ext cx="5039360" cy="1200329"/>
          </a:xfrm>
          <a:prstGeom prst="rect">
            <a:avLst/>
          </a:prstGeom>
          <a:noFill/>
        </p:spPr>
        <p:txBody>
          <a:bodyPr wrap="square" rtlCol="0">
            <a:spAutoFit/>
          </a:bodyPr>
          <a:lstStyle/>
          <a:p>
            <a:pPr algn="ctr"/>
            <a:r>
              <a:rPr lang="vi-VN" sz="3600" b="1" dirty="0">
                <a:solidFill>
                  <a:srgbClr val="FF0000"/>
                </a:solidFill>
                <a:latin typeface="Calibri" panose="020F0502020204030204" pitchFamily="34" charset="0"/>
                <a:cs typeface="Calibri" panose="020F0502020204030204" pitchFamily="34" charset="0"/>
              </a:rPr>
              <a:t>Một tuần sau cào cào nhảy xa được:</a:t>
            </a:r>
            <a:endParaRPr lang="en-US" sz="3600" b="1" dirty="0">
              <a:solidFill>
                <a:srgbClr val="FF0000"/>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B3245C8D-2922-43F8-96B9-2943675CD00F}"/>
              </a:ext>
            </a:extLst>
          </p:cNvPr>
          <p:cNvSpPr txBox="1"/>
          <p:nvPr/>
        </p:nvSpPr>
        <p:spPr>
          <a:xfrm>
            <a:off x="6808762" y="4347277"/>
            <a:ext cx="5039360" cy="646331"/>
          </a:xfrm>
          <a:prstGeom prst="rect">
            <a:avLst/>
          </a:prstGeom>
          <a:noFill/>
        </p:spPr>
        <p:txBody>
          <a:bodyPr wrap="square" rtlCol="0">
            <a:spAutoFit/>
          </a:bodyPr>
          <a:lstStyle/>
          <a:p>
            <a:pPr algn="ctr"/>
            <a:r>
              <a:rPr lang="vi-VN" sz="3600" b="1" dirty="0">
                <a:solidFill>
                  <a:srgbClr val="FF0000"/>
                </a:solidFill>
                <a:latin typeface="Calibri" panose="020F0502020204030204" pitchFamily="34" charset="0"/>
                <a:cs typeface="Calibri" panose="020F0502020204030204" pitchFamily="34" charset="0"/>
              </a:rPr>
              <a:t>12 x 3 = 36 (mm)</a:t>
            </a:r>
            <a:endParaRPr lang="en-US" sz="3600" b="1" dirty="0">
              <a:solidFill>
                <a:srgbClr val="FF0000"/>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1F311D88-AEFC-4C94-8DE6-558481547A6A}"/>
              </a:ext>
            </a:extLst>
          </p:cNvPr>
          <p:cNvSpPr txBox="1"/>
          <p:nvPr/>
        </p:nvSpPr>
        <p:spPr>
          <a:xfrm>
            <a:off x="7347242" y="5038935"/>
            <a:ext cx="5039360" cy="646331"/>
          </a:xfrm>
          <a:prstGeom prst="rect">
            <a:avLst/>
          </a:prstGeom>
          <a:noFill/>
        </p:spPr>
        <p:txBody>
          <a:bodyPr wrap="square" rtlCol="0">
            <a:spAutoFit/>
          </a:bodyPr>
          <a:lstStyle/>
          <a:p>
            <a:pPr algn="ctr"/>
            <a:r>
              <a:rPr lang="vi-VN" sz="3600" b="1" dirty="0">
                <a:solidFill>
                  <a:srgbClr val="FF0000"/>
                </a:solidFill>
                <a:latin typeface="Calibri" panose="020F0502020204030204" pitchFamily="34" charset="0"/>
                <a:cs typeface="Calibri" panose="020F0502020204030204" pitchFamily="34" charset="0"/>
              </a:rPr>
              <a:t>Đáp số: 36 mm</a:t>
            </a:r>
            <a:endParaRPr lang="en-US" sz="3600" b="1" dirty="0">
              <a:solidFill>
                <a:srgbClr val="FF0000"/>
              </a:solidFill>
              <a:latin typeface="Calibri" panose="020F0502020204030204" pitchFamily="34" charset="0"/>
              <a:cs typeface="Calibri" panose="020F0502020204030204" pitchFamily="34" charset="0"/>
            </a:endParaRPr>
          </a:p>
        </p:txBody>
      </p:sp>
      <p:sp>
        <p:nvSpPr>
          <p:cNvPr id="19" name="Text Box 158">
            <a:extLst>
              <a:ext uri="{FF2B5EF4-FFF2-40B4-BE49-F238E27FC236}">
                <a16:creationId xmlns:a16="http://schemas.microsoft.com/office/drawing/2014/main" id="{50C767D1-4D3C-46C7-880B-01EAFDD67F07}"/>
              </a:ext>
            </a:extLst>
          </p:cNvPr>
          <p:cNvSpPr txBox="1"/>
          <p:nvPr/>
        </p:nvSpPr>
        <p:spPr>
          <a:xfrm>
            <a:off x="390526" y="3095908"/>
            <a:ext cx="2276474" cy="456917"/>
          </a:xfrm>
          <a:prstGeom prst="rect">
            <a:avLst/>
          </a:prstGeom>
          <a:noFill/>
          <a:ln w="6350">
            <a:noFill/>
          </a:ln>
          <a:effectLst/>
        </p:spPr>
        <p:txBody>
          <a:bodyPr rot="0" spcFirstLastPara="0" vert="horz" wrap="square" lIns="91440" tIns="45720" rIns="91440" bIns="45720" numCol="1" spcCol="0" rtlCol="0" fromWordArt="0" anchor="t" anchorCtr="0" forceAA="0" compatLnSpc="1">
            <a:noAutofit/>
          </a:bodyPr>
          <a:lstStyle/>
          <a:p>
            <a:r>
              <a:rPr lang="en-US" sz="24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Ngày</a:t>
            </a:r>
            <a:r>
              <a:rPr lang="en-US" sz="24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đầu</a:t>
            </a:r>
            <a:r>
              <a:rPr lang="en-US" sz="24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tiên</a:t>
            </a:r>
            <a:endParaRPr lang="en-US" sz="2400" b="1"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20" name="Text Box 159">
            <a:extLst>
              <a:ext uri="{FF2B5EF4-FFF2-40B4-BE49-F238E27FC236}">
                <a16:creationId xmlns:a16="http://schemas.microsoft.com/office/drawing/2014/main" id="{1CF33DEF-D824-48FF-B279-BF9B62D2415D}"/>
              </a:ext>
            </a:extLst>
          </p:cNvPr>
          <p:cNvSpPr txBox="1"/>
          <p:nvPr/>
        </p:nvSpPr>
        <p:spPr>
          <a:xfrm>
            <a:off x="419101" y="3664666"/>
            <a:ext cx="2147728" cy="551004"/>
          </a:xfrm>
          <a:prstGeom prst="rect">
            <a:avLst/>
          </a:prstGeom>
          <a:noFill/>
          <a:ln w="6350">
            <a:noFill/>
          </a:ln>
          <a:effectLst/>
        </p:spPr>
        <p:txBody>
          <a:bodyPr rot="0" spcFirstLastPara="0" vert="horz" wrap="square" lIns="91440" tIns="45720" rIns="91440" bIns="45720" numCol="1" spcCol="0" rtlCol="0" fromWordArt="0" anchor="t" anchorCtr="0" forceAA="0" compatLnSpc="1">
            <a:noAutofit/>
          </a:bodyPr>
          <a:lstStyle/>
          <a:p>
            <a:r>
              <a:rPr lang="en-US" sz="24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Một</a:t>
            </a:r>
            <a:r>
              <a:rPr lang="en-US" sz="24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tuần</a:t>
            </a:r>
            <a:r>
              <a:rPr lang="en-US" sz="24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sau</a:t>
            </a:r>
            <a:endParaRPr lang="en-US" sz="2400" b="1"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21" name="Text Box 158">
            <a:extLst>
              <a:ext uri="{FF2B5EF4-FFF2-40B4-BE49-F238E27FC236}">
                <a16:creationId xmlns:a16="http://schemas.microsoft.com/office/drawing/2014/main" id="{3B7E5B9D-5A4D-4510-B617-E90DEA6B1FB6}"/>
              </a:ext>
            </a:extLst>
          </p:cNvPr>
          <p:cNvSpPr txBox="1"/>
          <p:nvPr/>
        </p:nvSpPr>
        <p:spPr>
          <a:xfrm>
            <a:off x="1610350" y="2267693"/>
            <a:ext cx="1967242" cy="483576"/>
          </a:xfrm>
          <a:prstGeom prst="rect">
            <a:avLst/>
          </a:prstGeom>
          <a:noFill/>
          <a:ln w="6350">
            <a:noFill/>
          </a:ln>
          <a:effectLst/>
        </p:spPr>
        <p:txBody>
          <a:bodyPr rot="0" spcFirstLastPara="0" vert="horz" wrap="square" lIns="91440" tIns="45720" rIns="91440" bIns="45720" numCol="1" spcCol="0" rtlCol="0" fromWordArt="0" anchor="t" anchorCtr="0" forceAA="0" compatLnSpc="1">
            <a:noAutofit/>
          </a:bodyPr>
          <a:lstStyle/>
          <a:p>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Tóm</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tắt</a:t>
            </a:r>
            <a:endPar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22" name="Group 21">
            <a:extLst>
              <a:ext uri="{FF2B5EF4-FFF2-40B4-BE49-F238E27FC236}">
                <a16:creationId xmlns:a16="http://schemas.microsoft.com/office/drawing/2014/main" id="{AEB42510-3DD4-4BB3-A0DB-ABEB6E9222B1}"/>
              </a:ext>
            </a:extLst>
          </p:cNvPr>
          <p:cNvGrpSpPr/>
          <p:nvPr/>
        </p:nvGrpSpPr>
        <p:grpSpPr>
          <a:xfrm>
            <a:off x="2583688" y="3113125"/>
            <a:ext cx="1159833" cy="252572"/>
            <a:chOff x="3051544" y="3800176"/>
            <a:chExt cx="2147777" cy="182679"/>
          </a:xfrm>
        </p:grpSpPr>
        <p:cxnSp>
          <p:nvCxnSpPr>
            <p:cNvPr id="23" name="Straight Connector 22">
              <a:extLst>
                <a:ext uri="{FF2B5EF4-FFF2-40B4-BE49-F238E27FC236}">
                  <a16:creationId xmlns:a16="http://schemas.microsoft.com/office/drawing/2014/main" id="{0A03A4E2-E33A-44DD-B49F-C3345920FC09}"/>
                </a:ext>
              </a:extLst>
            </p:cNvPr>
            <p:cNvCxnSpPr>
              <a:cxnSpLocks/>
            </p:cNvCxnSpPr>
            <p:nvPr/>
          </p:nvCxnSpPr>
          <p:spPr>
            <a:xfrm>
              <a:off x="3051544" y="3891516"/>
              <a:ext cx="2147777" cy="0"/>
            </a:xfrm>
            <a:prstGeom prst="line">
              <a:avLst/>
            </a:prstGeom>
            <a:noFill/>
            <a:ln w="57150" cap="flat" cmpd="sng" algn="ctr">
              <a:solidFill>
                <a:srgbClr val="002060"/>
              </a:solidFill>
              <a:prstDash val="solid"/>
              <a:miter lim="800000"/>
            </a:ln>
            <a:effectLst/>
          </p:spPr>
        </p:cxnSp>
        <p:cxnSp>
          <p:nvCxnSpPr>
            <p:cNvPr id="24" name="Straight Connector 23">
              <a:extLst>
                <a:ext uri="{FF2B5EF4-FFF2-40B4-BE49-F238E27FC236}">
                  <a16:creationId xmlns:a16="http://schemas.microsoft.com/office/drawing/2014/main" id="{A0942715-3107-4B0D-8861-60023138E05D}"/>
                </a:ext>
              </a:extLst>
            </p:cNvPr>
            <p:cNvCxnSpPr>
              <a:cxnSpLocks/>
            </p:cNvCxnSpPr>
            <p:nvPr/>
          </p:nvCxnSpPr>
          <p:spPr>
            <a:xfrm>
              <a:off x="3051544" y="3800176"/>
              <a:ext cx="0" cy="182679"/>
            </a:xfrm>
            <a:prstGeom prst="line">
              <a:avLst/>
            </a:prstGeom>
            <a:noFill/>
            <a:ln w="38100" cap="flat" cmpd="sng" algn="ctr">
              <a:solidFill>
                <a:srgbClr val="002060"/>
              </a:solidFill>
              <a:prstDash val="solid"/>
              <a:miter lim="800000"/>
            </a:ln>
            <a:effectLst/>
          </p:spPr>
        </p:cxnSp>
        <p:cxnSp>
          <p:nvCxnSpPr>
            <p:cNvPr id="25" name="Straight Connector 24">
              <a:extLst>
                <a:ext uri="{FF2B5EF4-FFF2-40B4-BE49-F238E27FC236}">
                  <a16:creationId xmlns:a16="http://schemas.microsoft.com/office/drawing/2014/main" id="{3086AD1E-4014-4F29-9F60-B6788316BA8F}"/>
                </a:ext>
              </a:extLst>
            </p:cNvPr>
            <p:cNvCxnSpPr/>
            <p:nvPr/>
          </p:nvCxnSpPr>
          <p:spPr>
            <a:xfrm>
              <a:off x="5199321" y="3800176"/>
              <a:ext cx="0" cy="182679"/>
            </a:xfrm>
            <a:prstGeom prst="line">
              <a:avLst/>
            </a:prstGeom>
            <a:noFill/>
            <a:ln w="38100" cap="flat" cmpd="sng" algn="ctr">
              <a:solidFill>
                <a:srgbClr val="002060"/>
              </a:solidFill>
              <a:prstDash val="solid"/>
              <a:miter lim="800000"/>
            </a:ln>
            <a:effectLst/>
          </p:spPr>
        </p:cxnSp>
      </p:grpSp>
      <p:grpSp>
        <p:nvGrpSpPr>
          <p:cNvPr id="26" name="Group 25">
            <a:extLst>
              <a:ext uri="{FF2B5EF4-FFF2-40B4-BE49-F238E27FC236}">
                <a16:creationId xmlns:a16="http://schemas.microsoft.com/office/drawing/2014/main" id="{875984F9-4D60-49E5-81DA-77D83B4138B2}"/>
              </a:ext>
            </a:extLst>
          </p:cNvPr>
          <p:cNvGrpSpPr/>
          <p:nvPr/>
        </p:nvGrpSpPr>
        <p:grpSpPr>
          <a:xfrm>
            <a:off x="2573412" y="3791378"/>
            <a:ext cx="3332515" cy="215757"/>
            <a:chOff x="3040911" y="3793144"/>
            <a:chExt cx="3332515" cy="215757"/>
          </a:xfrm>
        </p:grpSpPr>
        <p:cxnSp>
          <p:nvCxnSpPr>
            <p:cNvPr id="27" name="Straight Connector 26">
              <a:extLst>
                <a:ext uri="{FF2B5EF4-FFF2-40B4-BE49-F238E27FC236}">
                  <a16:creationId xmlns:a16="http://schemas.microsoft.com/office/drawing/2014/main" id="{4BF46277-9C17-4A55-A644-026E0033C0D3}"/>
                </a:ext>
              </a:extLst>
            </p:cNvPr>
            <p:cNvCxnSpPr>
              <a:cxnSpLocks/>
            </p:cNvCxnSpPr>
            <p:nvPr/>
          </p:nvCxnSpPr>
          <p:spPr>
            <a:xfrm>
              <a:off x="3040911" y="3910607"/>
              <a:ext cx="3332515" cy="0"/>
            </a:xfrm>
            <a:prstGeom prst="line">
              <a:avLst/>
            </a:prstGeom>
            <a:noFill/>
            <a:ln w="57150" cap="flat" cmpd="sng" algn="ctr">
              <a:solidFill>
                <a:srgbClr val="002060"/>
              </a:solidFill>
              <a:prstDash val="solid"/>
              <a:miter lim="800000"/>
            </a:ln>
            <a:effectLst/>
          </p:spPr>
        </p:cxnSp>
        <p:cxnSp>
          <p:nvCxnSpPr>
            <p:cNvPr id="28" name="Straight Connector 27">
              <a:extLst>
                <a:ext uri="{FF2B5EF4-FFF2-40B4-BE49-F238E27FC236}">
                  <a16:creationId xmlns:a16="http://schemas.microsoft.com/office/drawing/2014/main" id="{E1DA9F75-7BBA-4CAA-A93B-FDAD656616AA}"/>
                </a:ext>
              </a:extLst>
            </p:cNvPr>
            <p:cNvCxnSpPr>
              <a:cxnSpLocks/>
            </p:cNvCxnSpPr>
            <p:nvPr/>
          </p:nvCxnSpPr>
          <p:spPr>
            <a:xfrm>
              <a:off x="3051544" y="3800176"/>
              <a:ext cx="0" cy="208725"/>
            </a:xfrm>
            <a:prstGeom prst="line">
              <a:avLst/>
            </a:prstGeom>
            <a:noFill/>
            <a:ln w="38100" cap="flat" cmpd="sng" algn="ctr">
              <a:solidFill>
                <a:srgbClr val="002060"/>
              </a:solidFill>
              <a:prstDash val="solid"/>
              <a:miter lim="800000"/>
            </a:ln>
            <a:effectLst/>
          </p:spPr>
        </p:cxnSp>
        <p:cxnSp>
          <p:nvCxnSpPr>
            <p:cNvPr id="29" name="Straight Connector 28">
              <a:extLst>
                <a:ext uri="{FF2B5EF4-FFF2-40B4-BE49-F238E27FC236}">
                  <a16:creationId xmlns:a16="http://schemas.microsoft.com/office/drawing/2014/main" id="{B02E252E-4706-4E3E-ACB0-8C2068172AA6}"/>
                </a:ext>
              </a:extLst>
            </p:cNvPr>
            <p:cNvCxnSpPr>
              <a:cxnSpLocks/>
            </p:cNvCxnSpPr>
            <p:nvPr/>
          </p:nvCxnSpPr>
          <p:spPr>
            <a:xfrm>
              <a:off x="5274091" y="3793144"/>
              <a:ext cx="0" cy="205483"/>
            </a:xfrm>
            <a:prstGeom prst="line">
              <a:avLst/>
            </a:prstGeom>
            <a:noFill/>
            <a:ln w="38100" cap="flat" cmpd="sng" algn="ctr">
              <a:solidFill>
                <a:srgbClr val="002060"/>
              </a:solidFill>
              <a:prstDash val="solid"/>
              <a:miter lim="800000"/>
            </a:ln>
            <a:effectLst/>
          </p:spPr>
        </p:cxnSp>
        <p:cxnSp>
          <p:nvCxnSpPr>
            <p:cNvPr id="30" name="Straight Connector 29">
              <a:extLst>
                <a:ext uri="{FF2B5EF4-FFF2-40B4-BE49-F238E27FC236}">
                  <a16:creationId xmlns:a16="http://schemas.microsoft.com/office/drawing/2014/main" id="{7817AEBA-6D9C-4D66-9EF5-A363F59C09DD}"/>
                </a:ext>
              </a:extLst>
            </p:cNvPr>
            <p:cNvCxnSpPr>
              <a:cxnSpLocks/>
            </p:cNvCxnSpPr>
            <p:nvPr/>
          </p:nvCxnSpPr>
          <p:spPr>
            <a:xfrm>
              <a:off x="6363152" y="3793144"/>
              <a:ext cx="0" cy="205483"/>
            </a:xfrm>
            <a:prstGeom prst="line">
              <a:avLst/>
            </a:prstGeom>
            <a:noFill/>
            <a:ln w="38100" cap="flat" cmpd="sng" algn="ctr">
              <a:solidFill>
                <a:srgbClr val="002060"/>
              </a:solidFill>
              <a:prstDash val="solid"/>
              <a:miter lim="800000"/>
            </a:ln>
            <a:effectLst/>
          </p:spPr>
        </p:cxnSp>
      </p:grpSp>
      <p:sp>
        <p:nvSpPr>
          <p:cNvPr id="31" name="TextBox 30">
            <a:extLst>
              <a:ext uri="{FF2B5EF4-FFF2-40B4-BE49-F238E27FC236}">
                <a16:creationId xmlns:a16="http://schemas.microsoft.com/office/drawing/2014/main" id="{E1DE50DA-B642-4822-90B9-CD7FD47F181D}"/>
              </a:ext>
            </a:extLst>
          </p:cNvPr>
          <p:cNvSpPr txBox="1"/>
          <p:nvPr/>
        </p:nvSpPr>
        <p:spPr>
          <a:xfrm>
            <a:off x="2632639" y="2771789"/>
            <a:ext cx="2201735" cy="461665"/>
          </a:xfrm>
          <a:prstGeom prst="rect">
            <a:avLst/>
          </a:prstGeom>
          <a:noFill/>
        </p:spPr>
        <p:txBody>
          <a:bodyPr wrap="square" rtlCol="0">
            <a:spAutoFit/>
          </a:bodyPr>
          <a:lstStyle/>
          <a:p>
            <a:r>
              <a:rPr lang="en-US" sz="2400" b="1" dirty="0">
                <a:solidFill>
                  <a:srgbClr val="002060"/>
                </a:solidFill>
                <a:latin typeface="Arial" panose="020B0604020202020204" pitchFamily="34" charset="0"/>
                <a:cs typeface="Arial" panose="020B0604020202020204" pitchFamily="34" charset="0"/>
              </a:rPr>
              <a:t>12 mm</a:t>
            </a:r>
          </a:p>
        </p:txBody>
      </p:sp>
      <p:cxnSp>
        <p:nvCxnSpPr>
          <p:cNvPr id="32" name="Straight Connector 31">
            <a:extLst>
              <a:ext uri="{FF2B5EF4-FFF2-40B4-BE49-F238E27FC236}">
                <a16:creationId xmlns:a16="http://schemas.microsoft.com/office/drawing/2014/main" id="{48AF9971-140E-4ADA-AA27-6FCBE976CACE}"/>
              </a:ext>
            </a:extLst>
          </p:cNvPr>
          <p:cNvCxnSpPr>
            <a:cxnSpLocks/>
          </p:cNvCxnSpPr>
          <p:nvPr/>
        </p:nvCxnSpPr>
        <p:spPr>
          <a:xfrm>
            <a:off x="2583687" y="3228294"/>
            <a:ext cx="0" cy="570116"/>
          </a:xfrm>
          <a:prstGeom prst="line">
            <a:avLst/>
          </a:prstGeom>
          <a:noFill/>
          <a:ln w="38100" cap="flat" cmpd="sng" algn="ctr">
            <a:solidFill>
              <a:srgbClr val="002060"/>
            </a:solidFill>
            <a:prstDash val="sysDash"/>
            <a:miter lim="800000"/>
          </a:ln>
          <a:effectLst/>
        </p:spPr>
      </p:cxnSp>
      <p:cxnSp>
        <p:nvCxnSpPr>
          <p:cNvPr id="33" name="Straight Connector 32">
            <a:extLst>
              <a:ext uri="{FF2B5EF4-FFF2-40B4-BE49-F238E27FC236}">
                <a16:creationId xmlns:a16="http://schemas.microsoft.com/office/drawing/2014/main" id="{96A1E742-E313-4FAE-90D3-1CBCD9A76CD7}"/>
              </a:ext>
            </a:extLst>
          </p:cNvPr>
          <p:cNvCxnSpPr>
            <a:cxnSpLocks/>
          </p:cNvCxnSpPr>
          <p:nvPr/>
        </p:nvCxnSpPr>
        <p:spPr>
          <a:xfrm>
            <a:off x="3743521" y="3278692"/>
            <a:ext cx="0" cy="570116"/>
          </a:xfrm>
          <a:prstGeom prst="line">
            <a:avLst/>
          </a:prstGeom>
          <a:noFill/>
          <a:ln w="38100" cap="flat" cmpd="sng" algn="ctr">
            <a:solidFill>
              <a:srgbClr val="002060"/>
            </a:solidFill>
            <a:prstDash val="sysDash"/>
            <a:miter lim="800000"/>
          </a:ln>
          <a:effectLst/>
        </p:spPr>
      </p:cxnSp>
      <p:sp>
        <p:nvSpPr>
          <p:cNvPr id="34" name="Left Brace 33">
            <a:extLst>
              <a:ext uri="{FF2B5EF4-FFF2-40B4-BE49-F238E27FC236}">
                <a16:creationId xmlns:a16="http://schemas.microsoft.com/office/drawing/2014/main" id="{A91999E6-2A70-4C11-A3FB-2F14E4338C9F}"/>
              </a:ext>
            </a:extLst>
          </p:cNvPr>
          <p:cNvSpPr/>
          <p:nvPr/>
        </p:nvSpPr>
        <p:spPr>
          <a:xfrm rot="16200000">
            <a:off x="4034553" y="2474084"/>
            <a:ext cx="420519" cy="3301683"/>
          </a:xfrm>
          <a:prstGeom prst="leftBrace">
            <a:avLst>
              <a:gd name="adj1" fmla="val 26252"/>
              <a:gd name="adj2" fmla="val 50000"/>
            </a:avLst>
          </a:prstGeom>
          <a:noFill/>
          <a:ln w="3810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6164FDBF-A9C0-4823-85F8-7DA45E09575D}"/>
              </a:ext>
            </a:extLst>
          </p:cNvPr>
          <p:cNvSpPr txBox="1"/>
          <p:nvPr/>
        </p:nvSpPr>
        <p:spPr>
          <a:xfrm>
            <a:off x="3204072" y="4471670"/>
            <a:ext cx="2082943" cy="461665"/>
          </a:xfrm>
          <a:prstGeom prst="rect">
            <a:avLst/>
          </a:prstGeom>
          <a:noFill/>
        </p:spPr>
        <p:txBody>
          <a:bodyPr wrap="square" rtlCol="0">
            <a:spAutoFit/>
          </a:bodyPr>
          <a:lstStyle/>
          <a:p>
            <a:pPr algn="ctr"/>
            <a:r>
              <a:rPr lang="en-US" sz="2400" b="1" dirty="0">
                <a:solidFill>
                  <a:srgbClr val="002060"/>
                </a:solidFill>
                <a:latin typeface="Arial" panose="020B0604020202020204" pitchFamily="34" charset="0"/>
                <a:cs typeface="Arial" panose="020B0604020202020204" pitchFamily="34" charset="0"/>
              </a:rPr>
              <a:t>? mm</a:t>
            </a:r>
          </a:p>
        </p:txBody>
      </p:sp>
      <p:cxnSp>
        <p:nvCxnSpPr>
          <p:cNvPr id="36" name="Straight Connector 35">
            <a:extLst>
              <a:ext uri="{FF2B5EF4-FFF2-40B4-BE49-F238E27FC236}">
                <a16:creationId xmlns:a16="http://schemas.microsoft.com/office/drawing/2014/main" id="{88188EF8-B6D5-4E27-9DD3-EED3E795D799}"/>
              </a:ext>
            </a:extLst>
          </p:cNvPr>
          <p:cNvCxnSpPr>
            <a:cxnSpLocks/>
          </p:cNvCxnSpPr>
          <p:nvPr/>
        </p:nvCxnSpPr>
        <p:spPr>
          <a:xfrm>
            <a:off x="3743521" y="3798410"/>
            <a:ext cx="0" cy="219000"/>
          </a:xfrm>
          <a:prstGeom prst="line">
            <a:avLst/>
          </a:prstGeom>
          <a:noFill/>
          <a:ln w="38100" cap="flat" cmpd="sng" algn="ctr">
            <a:solidFill>
              <a:srgbClr val="002060"/>
            </a:solidFill>
            <a:prstDash val="solid"/>
            <a:miter lim="800000"/>
          </a:ln>
          <a:effectLst/>
        </p:spPr>
      </p:cxnSp>
      <p:pic>
        <p:nvPicPr>
          <p:cNvPr id="5" name="Picture 2" descr="Ảnh có chứa văn bản, biểu tượng, Phông chữ, Nhãn hiệu&#10;&#10;Mô tả được tạo tự động">
            <a:extLst>
              <a:ext uri="{FF2B5EF4-FFF2-40B4-BE49-F238E27FC236}">
                <a16:creationId xmlns:a16="http://schemas.microsoft.com/office/drawing/2014/main" id="{0D3E1DB2-395D-FE34-9064-F69E4C93C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7837" y="117786"/>
            <a:ext cx="1386907" cy="1308538"/>
          </a:xfrm>
          <a:prstGeom prst="ellipse">
            <a:avLst/>
          </a:prstGeom>
        </p:spPr>
      </p:pic>
    </p:spTree>
    <p:extLst>
      <p:ext uri="{BB962C8B-B14F-4D97-AF65-F5344CB8AC3E}">
        <p14:creationId xmlns:p14="http://schemas.microsoft.com/office/powerpoint/2010/main" val="1336883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inVertical)">
                                      <p:cBhvr>
                                        <p:cTn id="33" dur="500"/>
                                        <p:tgtEl>
                                          <p:spTgt spid="26"/>
                                        </p:tgtEl>
                                      </p:cBhvr>
                                    </p:animEffect>
                                  </p:childTnLst>
                                </p:cTn>
                              </p:par>
                              <p:par>
                                <p:cTn id="34" presetID="22" presetClass="entr" presetSubtype="4" fill="hold"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down)">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down)">
                                      <p:cBhvr>
                                        <p:cTn id="46" dur="500"/>
                                        <p:tgtEl>
                                          <p:spTgt spid="32"/>
                                        </p:tgtEl>
                                      </p:cBhvr>
                                    </p:animEffect>
                                  </p:childTnLst>
                                </p:cTn>
                              </p:par>
                              <p:par>
                                <p:cTn id="47" presetID="22" presetClass="entr" presetSubtype="4"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down)">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down)">
                                      <p:cBhvr>
                                        <p:cTn id="54" dur="500"/>
                                        <p:tgtEl>
                                          <p:spTgt spid="3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down)">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arn(inVertical)">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arn(inVertical)">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barn(inVertical)">
                                      <p:cBhvr>
                                        <p:cTn id="7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5" grpId="0"/>
      <p:bldP spid="16" grpId="0"/>
      <p:bldP spid="17" grpId="0"/>
      <p:bldP spid="18" grpId="0"/>
      <p:bldP spid="19" grpId="0"/>
      <p:bldP spid="20" grpId="0"/>
      <p:bldP spid="21" grpId="0"/>
      <p:bldP spid="31" grpId="0"/>
      <p:bldP spid="34" grpId="0" animBg="1"/>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D8340AB-9615-4AFB-A3C4-7E66C1F9F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58480">
            <a:off x="3054247" y="-1440253"/>
            <a:ext cx="6301783" cy="9633991"/>
          </a:xfrm>
          <a:prstGeom prst="rect">
            <a:avLst/>
          </a:prstGeom>
        </p:spPr>
      </p:pic>
      <p:pic>
        <p:nvPicPr>
          <p:cNvPr id="9" name="图片 3">
            <a:extLst>
              <a:ext uri="{FF2B5EF4-FFF2-40B4-BE49-F238E27FC236}">
                <a16:creationId xmlns:a16="http://schemas.microsoft.com/office/drawing/2014/main" id="{EE8C839A-96C5-45C2-9F0E-41ECA312A0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971" y="4992915"/>
            <a:ext cx="3322293" cy="1964899"/>
          </a:xfrm>
          <a:prstGeom prst="rect">
            <a:avLst/>
          </a:prstGeom>
        </p:spPr>
      </p:pic>
      <p:pic>
        <p:nvPicPr>
          <p:cNvPr id="10" name="图片 86">
            <a:extLst>
              <a:ext uri="{FF2B5EF4-FFF2-40B4-BE49-F238E27FC236}">
                <a16:creationId xmlns:a16="http://schemas.microsoft.com/office/drawing/2014/main" id="{9D4D40E0-32CD-4663-812E-D1899D241C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71715" y="-104519"/>
            <a:ext cx="2861741" cy="2861741"/>
          </a:xfrm>
          <a:prstGeom prst="rect">
            <a:avLst/>
          </a:prstGeom>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19365" t="9643" r="19841" b="19224"/>
          <a:stretch/>
        </p:blipFill>
        <p:spPr>
          <a:xfrm>
            <a:off x="2360991" y="2012649"/>
            <a:ext cx="7411963" cy="2496457"/>
          </a:xfrm>
          <a:prstGeom prst="rect">
            <a:avLst/>
          </a:prstGeom>
        </p:spPr>
      </p:pic>
      <p:pic>
        <p:nvPicPr>
          <p:cNvPr id="3" name="Picture 2" descr="Ảnh có chứa văn bản, biểu tượng, Phông chữ, Nhãn hiệu&#10;&#10;Mô tả được tạo tự động">
            <a:extLst>
              <a:ext uri="{FF2B5EF4-FFF2-40B4-BE49-F238E27FC236}">
                <a16:creationId xmlns:a16="http://schemas.microsoft.com/office/drawing/2014/main" id="{34AC4F3D-BCCB-7294-2858-AF809A9CD5E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47837" y="117786"/>
            <a:ext cx="1386907" cy="1308538"/>
          </a:xfrm>
          <a:prstGeom prst="ellipse">
            <a:avLst/>
          </a:prstGeom>
        </p:spPr>
      </p:pic>
    </p:spTree>
    <p:extLst>
      <p:ext uri="{BB962C8B-B14F-4D97-AF65-F5344CB8AC3E}">
        <p14:creationId xmlns:p14="http://schemas.microsoft.com/office/powerpoint/2010/main" val="14172433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32" presetClass="emph" presetSubtype="0" repeatCount="3000" fill="hold" nodeType="withEffect">
                                  <p:stCondLst>
                                    <p:cond delay="0"/>
                                  </p:stCondLst>
                                  <p:childTnLst>
                                    <p:animRot by="120000">
                                      <p:cBhvr>
                                        <p:cTn id="12" dur="125" fill="hold">
                                          <p:stCondLst>
                                            <p:cond delay="0"/>
                                          </p:stCondLst>
                                        </p:cTn>
                                        <p:tgtEl>
                                          <p:spTgt spid="9"/>
                                        </p:tgtEl>
                                        <p:attrNameLst>
                                          <p:attrName>r</p:attrName>
                                        </p:attrNameLst>
                                      </p:cBhvr>
                                    </p:animRot>
                                    <p:animRot by="-240000">
                                      <p:cBhvr>
                                        <p:cTn id="13" dur="250" fill="hold">
                                          <p:stCondLst>
                                            <p:cond delay="250"/>
                                          </p:stCondLst>
                                        </p:cTn>
                                        <p:tgtEl>
                                          <p:spTgt spid="9"/>
                                        </p:tgtEl>
                                        <p:attrNameLst>
                                          <p:attrName>r</p:attrName>
                                        </p:attrNameLst>
                                      </p:cBhvr>
                                    </p:animRot>
                                    <p:animRot by="240000">
                                      <p:cBhvr>
                                        <p:cTn id="14" dur="250" fill="hold">
                                          <p:stCondLst>
                                            <p:cond delay="500"/>
                                          </p:stCondLst>
                                        </p:cTn>
                                        <p:tgtEl>
                                          <p:spTgt spid="9"/>
                                        </p:tgtEl>
                                        <p:attrNameLst>
                                          <p:attrName>r</p:attrName>
                                        </p:attrNameLst>
                                      </p:cBhvr>
                                    </p:animRot>
                                    <p:animRot by="-240000">
                                      <p:cBhvr>
                                        <p:cTn id="15" dur="250" fill="hold">
                                          <p:stCondLst>
                                            <p:cond delay="750"/>
                                          </p:stCondLst>
                                        </p:cTn>
                                        <p:tgtEl>
                                          <p:spTgt spid="9"/>
                                        </p:tgtEl>
                                        <p:attrNameLst>
                                          <p:attrName>r</p:attrName>
                                        </p:attrNameLst>
                                      </p:cBhvr>
                                    </p:animRot>
                                    <p:animRot by="120000">
                                      <p:cBhvr>
                                        <p:cTn id="16" dur="250" fill="hold">
                                          <p:stCondLst>
                                            <p:cond delay="1000"/>
                                          </p:stCondLst>
                                        </p:cTn>
                                        <p:tgtEl>
                                          <p:spTgt spid="9"/>
                                        </p:tgtEl>
                                        <p:attrNameLst>
                                          <p:attrName>r</p:attrName>
                                        </p:attrNameLst>
                                      </p:cBhvr>
                                    </p:animRot>
                                  </p:childTnLst>
                                </p:cTn>
                              </p:par>
                              <p:par>
                                <p:cTn id="17" presetID="63" presetClass="path" presetSubtype="0" accel="50000" decel="50000" fill="hold" nodeType="withEffect">
                                  <p:stCondLst>
                                    <p:cond delay="0"/>
                                  </p:stCondLst>
                                  <p:childTnLst>
                                    <p:animMotion origin="layout" path="M -2.77778E-6 3.7037E-6 L 0.97153 3.7037E-6 " pathEditMode="relative" rAng="0" ptsTypes="AA">
                                      <p:cBhvr>
                                        <p:cTn id="18" dur="4000" fill="hold"/>
                                        <p:tgtEl>
                                          <p:spTgt spid="9"/>
                                        </p:tgtEl>
                                        <p:attrNameLst>
                                          <p:attrName>ppt_x</p:attrName>
                                          <p:attrName>ppt_y</p:attrName>
                                        </p:attrNameLst>
                                      </p:cBhvr>
                                      <p:rCtr x="4857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889" b="13556"/>
          <a:stretch/>
        </p:blipFill>
        <p:spPr>
          <a:xfrm>
            <a:off x="15081" y="47440"/>
            <a:ext cx="12161838" cy="6648080"/>
          </a:xfrm>
          <a:prstGeom prst="rect">
            <a:avLst/>
          </a:prstGeom>
        </p:spPr>
      </p:pic>
      <p:sp>
        <p:nvSpPr>
          <p:cNvPr id="3" name="Rounded Rectangular Callout 2"/>
          <p:cNvSpPr/>
          <p:nvPr/>
        </p:nvSpPr>
        <p:spPr>
          <a:xfrm>
            <a:off x="386080" y="845716"/>
            <a:ext cx="3969185" cy="1390360"/>
          </a:xfrm>
          <a:prstGeom prst="wedgeRoundRectCallout">
            <a:avLst>
              <a:gd name="adj1" fmla="val 49497"/>
              <a:gd name="adj2" fmla="val 772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Arial-Rounded" pitchFamily="34" charset="0"/>
                <a:cs typeface="Calibri" panose="020F0502020204030204" pitchFamily="34" charset="0"/>
                <a:sym typeface="Arial"/>
              </a:rPr>
              <a:t>CÙNG CHÚNG TỚ ĐI SIÊU THỊ NÀO!</a:t>
            </a:r>
            <a:endParaRPr kumimoji="0" lang="vi-VN" sz="3200" b="1" i="0" u="none" strike="noStrike" kern="0" cap="none" spc="0" normalizeH="0" baseline="0" noProof="0" dirty="0">
              <a:ln>
                <a:noFill/>
              </a:ln>
              <a:solidFill>
                <a:srgbClr val="000000"/>
              </a:solidFill>
              <a:effectLst/>
              <a:uLnTx/>
              <a:uFillTx/>
              <a:latin typeface="Calibri" panose="020F0502020204030204" pitchFamily="34" charset="0"/>
              <a:ea typeface="Arial-Rounded" pitchFamily="34" charset="0"/>
              <a:cs typeface="Calibri" panose="020F0502020204030204" pitchFamily="34" charset="0"/>
              <a:sym typeface="Aria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703" y="2590800"/>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8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 y="-152400"/>
            <a:ext cx="12161838" cy="701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1900" b="0" i="0" u="none" strike="noStrike" kern="0" cap="none" spc="0" normalizeH="0" baseline="0" noProof="0">
              <a:ln>
                <a:noFill/>
              </a:ln>
              <a:solidFill>
                <a:srgbClr val="C2F2FF"/>
              </a:solidFill>
              <a:effectLst/>
              <a:uLnTx/>
              <a:uFillTx/>
              <a:latin typeface="Arial"/>
              <a:ea typeface="+mn-ea"/>
              <a:cs typeface="+mn-cs"/>
              <a:sym typeface="Aria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3505200" y="-393649"/>
            <a:ext cx="5105400" cy="5161180"/>
          </a:xfrm>
          <a:prstGeom prst="rect">
            <a:avLst/>
          </a:prstGeom>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4552" y="2290607"/>
            <a:ext cx="2282723" cy="480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descr="lol | Tynker">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29294" y="1800050"/>
            <a:ext cx="451045" cy="58709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Junk Food Cartoon clipart - Snack, Food, transparent clip art">
            <a:hlinkClick r:id="rId11" action="ppaction://hlinksldjump"/>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99414" l="9961" r="91602"/>
                    </a14:imgEffect>
                  </a14:imgLayer>
                </a14:imgProps>
              </a:ext>
              <a:ext uri="{28A0092B-C50C-407E-A947-70E740481C1C}">
                <a14:useLocalDpi xmlns:a14="http://schemas.microsoft.com/office/drawing/2010/main" val="0"/>
              </a:ext>
            </a:extLst>
          </a:blip>
          <a:srcRect/>
          <a:stretch>
            <a:fillRect/>
          </a:stretch>
        </p:blipFill>
        <p:spPr bwMode="auto">
          <a:xfrm>
            <a:off x="5493666" y="2479621"/>
            <a:ext cx="602334" cy="60233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Download HD Milk Cartoon Png - Milk Transparent PNG Image - NicePNG.com">
            <a:hlinkClick r:id="rId14" action="ppaction://hlinksldjump"/>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38640"/>
          <a:stretch/>
        </p:blipFill>
        <p:spPr bwMode="auto">
          <a:xfrm>
            <a:off x="6385416" y="1085362"/>
            <a:ext cx="338467" cy="59751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Orange Clipart. Free Download Transparent .PNG or Vector | Creazilla">
            <a:hlinkClick r:id="rId16" action="ppaction://hlinksldjump"/>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589735" y="1070883"/>
            <a:ext cx="281312" cy="6542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18">
            <a:extLst>
              <a:ext uri="{28A0092B-C50C-407E-A947-70E740481C1C}">
                <a14:useLocalDpi xmlns:a14="http://schemas.microsoft.com/office/drawing/2010/main" val="0"/>
              </a:ext>
            </a:extLst>
          </a:blip>
          <a:srcRect b="18528"/>
          <a:stretch/>
        </p:blipFill>
        <p:spPr>
          <a:xfrm>
            <a:off x="2590800" y="4191000"/>
            <a:ext cx="2758440" cy="2424884"/>
          </a:xfrm>
          <a:prstGeom prst="rect">
            <a:avLst/>
          </a:prstGeom>
        </p:spPr>
      </p:pic>
      <p:sp>
        <p:nvSpPr>
          <p:cNvPr id="7" name="Arrow: Right 6">
            <a:hlinkClick r:id="rId19" action="ppaction://hlinksldjump"/>
            <a:extLst>
              <a:ext uri="{FF2B5EF4-FFF2-40B4-BE49-F238E27FC236}">
                <a16:creationId xmlns:a16="http://schemas.microsoft.com/office/drawing/2014/main" id="{AEA6A182-6535-43C2-B35B-D82F7ABAF158}"/>
              </a:ext>
            </a:extLst>
          </p:cNvPr>
          <p:cNvSpPr/>
          <p:nvPr/>
        </p:nvSpPr>
        <p:spPr>
          <a:xfrm>
            <a:off x="10500852" y="5928852"/>
            <a:ext cx="1443658" cy="6870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2F2FF"/>
              </a:solidFill>
              <a:effectLst/>
              <a:uLnTx/>
              <a:uFillTx/>
              <a:latin typeface="Arial"/>
              <a:ea typeface="+mn-ea"/>
              <a:cs typeface="+mn-cs"/>
            </a:endParaRPr>
          </a:p>
        </p:txBody>
      </p:sp>
    </p:spTree>
    <p:extLst>
      <p:ext uri="{BB962C8B-B14F-4D97-AF65-F5344CB8AC3E}">
        <p14:creationId xmlns:p14="http://schemas.microsoft.com/office/powerpoint/2010/main" val="8372500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56"/>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90001E-7 -4.07407E-6 L -0.06122 0.47246 " pathEditMode="relative" rAng="0" ptsTypes="AA">
                                      <p:cBhvr>
                                        <p:cTn id="6" dur="2000" fill="hold"/>
                                        <p:tgtEl>
                                          <p:spTgt spid="2056"/>
                                        </p:tgtEl>
                                        <p:attrNameLst>
                                          <p:attrName>ppt_x</p:attrName>
                                          <p:attrName>ppt_y</p:attrName>
                                        </p:attrNameLst>
                                      </p:cBhvr>
                                      <p:rCtr x="-3067" y="23611"/>
                                    </p:animMotion>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056"/>
                  </p:tgtEl>
                </p:cond>
              </p:nextCondLst>
            </p:seq>
            <p:seq concurrent="1" nextAc="seek">
              <p:cTn id="7" restart="whenNotActive" fill="hold" evtFilter="cancelBubble" nodeType="interactiveSeq">
                <p:stCondLst>
                  <p:cond evt="onClick" delay="0">
                    <p:tgtEl>
                      <p:spTgt spid="2064"/>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2.54405E-6 4.81481E-6 L -0.11395 0.55162 " pathEditMode="relative" rAng="0" ptsTypes="AA">
                                      <p:cBhvr>
                                        <p:cTn id="11" dur="2000" fill="hold"/>
                                        <p:tgtEl>
                                          <p:spTgt spid="2064"/>
                                        </p:tgtEl>
                                        <p:attrNameLst>
                                          <p:attrName>ppt_x</p:attrName>
                                          <p:attrName>ppt_y</p:attrName>
                                        </p:attrNameLst>
                                      </p:cBhvr>
                                      <p:rCtr x="-5704" y="27569"/>
                                    </p:animMotion>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064"/>
                  </p:tgtEl>
                </p:cond>
              </p:nextCondLst>
            </p:seq>
            <p:seq concurrent="1" nextAc="seek">
              <p:cTn id="12" restart="whenNotActive" fill="hold" evtFilter="cancelBubble" nodeType="interactiveSeq">
                <p:stCondLst>
                  <p:cond evt="onClick" delay="0">
                    <p:tgtEl>
                      <p:spTgt spid="206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1.73084E-6 -1.85185E-6 L -0.23809 0.58704 " pathEditMode="relative" rAng="0" ptsTypes="AA">
                                      <p:cBhvr>
                                        <p:cTn id="16" dur="2000" fill="hold"/>
                                        <p:tgtEl>
                                          <p:spTgt spid="2062"/>
                                        </p:tgtEl>
                                        <p:attrNameLst>
                                          <p:attrName>ppt_x</p:attrName>
                                          <p:attrName>ppt_y</p:attrName>
                                        </p:attrNameLst>
                                      </p:cBhvr>
                                      <p:rCtr x="-11904" y="29352"/>
                                    </p:animMotion>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062"/>
                  </p:tgtEl>
                </p:cond>
              </p:nextCondLst>
            </p:seq>
            <p:seq concurrent="1" nextAc="seek">
              <p:cTn id="17" restart="whenNotActive" fill="hold" evtFilter="cancelBubble" nodeType="interactiveSeq">
                <p:stCondLst>
                  <p:cond evt="onClick" delay="0">
                    <p:tgtEl>
                      <p:spTgt spid="2058"/>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4.32581E-6 -4.07407E-6 L -0.17569 0.33912 " pathEditMode="relative" rAng="0" ptsTypes="AA">
                                      <p:cBhvr>
                                        <p:cTn id="21" dur="2000" fill="hold"/>
                                        <p:tgtEl>
                                          <p:spTgt spid="2058"/>
                                        </p:tgtEl>
                                        <p:attrNameLst>
                                          <p:attrName>ppt_x</p:attrName>
                                          <p:attrName>ppt_y</p:attrName>
                                        </p:attrNameLst>
                                      </p:cBhvr>
                                      <p:rCtr x="-8785" y="16944"/>
                                    </p:animMotion>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05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 y="-152400"/>
            <a:ext cx="12161838" cy="701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1900" b="0" i="0" u="none" strike="noStrike" kern="0" cap="none" spc="0" normalizeH="0" baseline="0" noProof="0">
              <a:ln>
                <a:noFill/>
              </a:ln>
              <a:solidFill>
                <a:srgbClr val="C2F2FF"/>
              </a:solidFill>
              <a:effectLst/>
              <a:uLnTx/>
              <a:uFillTx/>
              <a:latin typeface="Calibri" panose="020F0502020204030204" pitchFamily="34" charset="0"/>
              <a:cs typeface="Calibri" panose="020F0502020204030204" pitchFamily="34" charset="0"/>
              <a:sym typeface="Aria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13" name="Picture 2">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997" y="4080510"/>
            <a:ext cx="13112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564398" y="5479250"/>
            <a:ext cx="8851392"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C. </a:t>
            </a:r>
            <a:r>
              <a:rPr kumimoji="0" lang="en-US" sz="60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rPr>
              <a:t>30</a:t>
            </a:r>
            <a:endParaRPr kumimoji="0" lang="vi-VN" sz="60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endParaRPr>
          </a:p>
        </p:txBody>
      </p:sp>
      <p:sp>
        <p:nvSpPr>
          <p:cNvPr id="15" name="Rectangle 14"/>
          <p:cNvSpPr/>
          <p:nvPr/>
        </p:nvSpPr>
        <p:spPr>
          <a:xfrm>
            <a:off x="1556945" y="4236478"/>
            <a:ext cx="8851392"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0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B. </a:t>
            </a:r>
            <a:r>
              <a:rPr kumimoji="0" lang="en-US" sz="60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rPr>
              <a:t>300</a:t>
            </a:r>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12704" y="5539189"/>
            <a:ext cx="798097" cy="782741"/>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29335" y="4306778"/>
            <a:ext cx="807556" cy="778352"/>
          </a:xfrm>
          <a:prstGeom prst="rect">
            <a:avLst/>
          </a:prstGeom>
        </p:spPr>
      </p:pic>
      <p:sp>
        <p:nvSpPr>
          <p:cNvPr id="18" name="Rectangle 17"/>
          <p:cNvSpPr/>
          <p:nvPr/>
        </p:nvSpPr>
        <p:spPr>
          <a:xfrm>
            <a:off x="1561914" y="3005680"/>
            <a:ext cx="8851392"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0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A. </a:t>
            </a:r>
            <a:r>
              <a:rPr kumimoji="0" lang="en-US" sz="60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rPr>
              <a:t>3000</a:t>
            </a:r>
          </a:p>
        </p:txBody>
      </p:sp>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29335" y="3082634"/>
            <a:ext cx="807556" cy="778352"/>
          </a:xfrm>
          <a:prstGeom prst="rect">
            <a:avLst/>
          </a:prstGeom>
        </p:spPr>
      </p:pic>
      <p:sp>
        <p:nvSpPr>
          <p:cNvPr id="20" name="Rectangle 19"/>
          <p:cNvSpPr/>
          <p:nvPr/>
        </p:nvSpPr>
        <p:spPr>
          <a:xfrm>
            <a:off x="1295400" y="990560"/>
            <a:ext cx="9525000" cy="861576"/>
          </a:xfrm>
          <a:prstGeom prst="rect">
            <a:avLst/>
          </a:prstGeom>
          <a:solidFill>
            <a:schemeClr val="accent6"/>
          </a:solidFill>
        </p:spPr>
        <p:txBody>
          <a:bodyPr wrap="square" lIns="121725" tIns="60862" rIns="121725" bIns="60862">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a:noFill/>
                </a:ln>
                <a:solidFill>
                  <a:srgbClr val="C2F2FF"/>
                </a:solidFill>
                <a:effectLst/>
                <a:uLnTx/>
                <a:uFillTx/>
                <a:latin typeface="Calibri" panose="020F0502020204030204" pitchFamily="34" charset="0"/>
                <a:ea typeface="Arial-Rounded" pitchFamily="34" charset="0"/>
                <a:cs typeface="Calibri" panose="020F0502020204030204" pitchFamily="34" charset="0"/>
                <a:sym typeface="Arial"/>
              </a:rPr>
              <a:t>3 cm = …..mm</a:t>
            </a:r>
          </a:p>
        </p:txBody>
      </p:sp>
    </p:spTree>
    <p:extLst>
      <p:ext uri="{BB962C8B-B14F-4D97-AF65-F5344CB8AC3E}">
        <p14:creationId xmlns:p14="http://schemas.microsoft.com/office/powerpoint/2010/main" val="270940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0.7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strVal val="#ppt_w*0.70"/>
                                          </p:val>
                                        </p:tav>
                                        <p:tav tm="100000">
                                          <p:val>
                                            <p:strVal val="#ppt_w"/>
                                          </p:val>
                                        </p:tav>
                                      </p:tavLst>
                                    </p:anim>
                                    <p:anim calcmode="lin" valueType="num">
                                      <p:cBhvr>
                                        <p:cTn id="18" dur="1000" fill="hold"/>
                                        <p:tgtEl>
                                          <p:spTgt spid="18"/>
                                        </p:tgtEl>
                                        <p:attrNameLst>
                                          <p:attrName>ppt_h</p:attrName>
                                        </p:attrNameLst>
                                      </p:cBhvr>
                                      <p:tavLst>
                                        <p:tav tm="0">
                                          <p:val>
                                            <p:strVal val="#ppt_h"/>
                                          </p:val>
                                        </p:tav>
                                        <p:tav tm="100000">
                                          <p:val>
                                            <p:strVal val="#ppt_h"/>
                                          </p:val>
                                        </p:tav>
                                      </p:tavLst>
                                    </p:anim>
                                    <p:animEffect transition="in" filter="fade">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withEffect">
                                  <p:stCondLst>
                                    <p:cond delay="0"/>
                                  </p:stCondLst>
                                  <p:childTnLst>
                                    <p:animClr clrSpc="rgb" dir="cw">
                                      <p:cBhvr>
                                        <p:cTn id="24" dur="250" fill="hold"/>
                                        <p:tgtEl>
                                          <p:spTgt spid="14"/>
                                        </p:tgtEl>
                                        <p:attrNameLst>
                                          <p:attrName>fillcolor</p:attrName>
                                        </p:attrNameLst>
                                      </p:cBhvr>
                                      <p:to>
                                        <a:schemeClr val="bg2"/>
                                      </p:to>
                                    </p:animClr>
                                    <p:set>
                                      <p:cBhvr>
                                        <p:cTn id="25" dur="250" fill="hold"/>
                                        <p:tgtEl>
                                          <p:spTgt spid="14"/>
                                        </p:tgtEl>
                                        <p:attrNameLst>
                                          <p:attrName>fill.type</p:attrName>
                                        </p:attrNameLst>
                                      </p:cBhvr>
                                      <p:to>
                                        <p:strVal val="solid"/>
                                      </p:to>
                                    </p:set>
                                    <p:set>
                                      <p:cBhvr>
                                        <p:cTn id="26" dur="250" fill="hold"/>
                                        <p:tgtEl>
                                          <p:spTgt spid="14"/>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7" presetID="1" presetClass="emph" presetSubtype="2" fill="hold" nodeType="withEffect">
                                  <p:stCondLst>
                                    <p:cond delay="500"/>
                                  </p:stCondLst>
                                  <p:childTnLst>
                                    <p:animClr clrSpc="rgb" dir="cw">
                                      <p:cBhvr>
                                        <p:cTn id="28" dur="250" fill="hold"/>
                                        <p:tgtEl>
                                          <p:spTgt spid="14"/>
                                        </p:tgtEl>
                                        <p:attrNameLst>
                                          <p:attrName>fillcolor</p:attrName>
                                        </p:attrNameLst>
                                      </p:cBhvr>
                                      <p:to>
                                        <a:schemeClr val="bg2"/>
                                      </p:to>
                                    </p:animClr>
                                    <p:set>
                                      <p:cBhvr>
                                        <p:cTn id="29" dur="250" fill="hold"/>
                                        <p:tgtEl>
                                          <p:spTgt spid="14"/>
                                        </p:tgtEl>
                                        <p:attrNameLst>
                                          <p:attrName>fill.type</p:attrName>
                                        </p:attrNameLst>
                                      </p:cBhvr>
                                      <p:to>
                                        <p:strVal val="solid"/>
                                      </p:to>
                                    </p:set>
                                    <p:set>
                                      <p:cBhvr>
                                        <p:cTn id="30" dur="250" fill="hold"/>
                                        <p:tgtEl>
                                          <p:spTgt spid="14"/>
                                        </p:tgtEl>
                                        <p:attrNameLst>
                                          <p:attrName>fill.on</p:attrName>
                                        </p:attrNameLst>
                                      </p:cBhvr>
                                      <p:to>
                                        <p:strVal val="true"/>
                                      </p:to>
                                    </p:set>
                                  </p:childTnLst>
                                </p:cTn>
                              </p:par>
                              <p:par>
                                <p:cTn id="31" presetID="23" presetClass="entr" presetSubtype="32" fill="hold" nodeType="withEffect">
                                  <p:stCondLst>
                                    <p:cond delay="500"/>
                                  </p:stCondLst>
                                  <p:childTnLst>
                                    <p:set>
                                      <p:cBhvr>
                                        <p:cTn id="32" dur="1" fill="hold">
                                          <p:stCondLst>
                                            <p:cond delay="0"/>
                                          </p:stCondLst>
                                        </p:cTn>
                                        <p:tgtEl>
                                          <p:spTgt spid="16"/>
                                        </p:tgtEl>
                                        <p:attrNameLst>
                                          <p:attrName>style.visibility</p:attrName>
                                        </p:attrNameLst>
                                      </p:cBhvr>
                                      <p:to>
                                        <p:strVal val="visible"/>
                                      </p:to>
                                    </p:set>
                                    <p:anim calcmode="lin" valueType="num">
                                      <p:cBhvr>
                                        <p:cTn id="33" dur="250" fill="hold"/>
                                        <p:tgtEl>
                                          <p:spTgt spid="16"/>
                                        </p:tgtEl>
                                        <p:attrNameLst>
                                          <p:attrName>ppt_w</p:attrName>
                                        </p:attrNameLst>
                                      </p:cBhvr>
                                      <p:tavLst>
                                        <p:tav tm="0">
                                          <p:val>
                                            <p:strVal val="4*#ppt_w"/>
                                          </p:val>
                                        </p:tav>
                                        <p:tav tm="100000">
                                          <p:val>
                                            <p:strVal val="#ppt_w"/>
                                          </p:val>
                                        </p:tav>
                                      </p:tavLst>
                                    </p:anim>
                                    <p:anim calcmode="lin" valueType="num">
                                      <p:cBhvr>
                                        <p:cTn id="34"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withEffect">
                                  <p:stCondLst>
                                    <p:cond delay="0"/>
                                  </p:stCondLst>
                                  <p:childTnLst>
                                    <p:animClr clrSpc="rgb" dir="cw">
                                      <p:cBhvr>
                                        <p:cTn id="39" dur="250" fill="hold"/>
                                        <p:tgtEl>
                                          <p:spTgt spid="15"/>
                                        </p:tgtEl>
                                        <p:attrNameLst>
                                          <p:attrName>fillcolor</p:attrName>
                                        </p:attrNameLst>
                                      </p:cBhvr>
                                      <p:to>
                                        <a:schemeClr val="accent1"/>
                                      </p:to>
                                    </p:animClr>
                                    <p:set>
                                      <p:cBhvr>
                                        <p:cTn id="40" dur="250" fill="hold"/>
                                        <p:tgtEl>
                                          <p:spTgt spid="15"/>
                                        </p:tgtEl>
                                        <p:attrNameLst>
                                          <p:attrName>fill.type</p:attrName>
                                        </p:attrNameLst>
                                      </p:cBhvr>
                                      <p:to>
                                        <p:strVal val="solid"/>
                                      </p:to>
                                    </p:set>
                                    <p:set>
                                      <p:cBhvr>
                                        <p:cTn id="41" dur="250" fill="hold"/>
                                        <p:tgtEl>
                                          <p:spTgt spid="1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1" presetClass="emph" presetSubtype="2" fill="hold" nodeType="withEffect">
                                  <p:stCondLst>
                                    <p:cond delay="500"/>
                                  </p:stCondLst>
                                  <p:childTnLst>
                                    <p:animClr clrSpc="rgb" dir="cw">
                                      <p:cBhvr>
                                        <p:cTn id="43" dur="250" fill="hold"/>
                                        <p:tgtEl>
                                          <p:spTgt spid="15"/>
                                        </p:tgtEl>
                                        <p:attrNameLst>
                                          <p:attrName>fillcolor</p:attrName>
                                        </p:attrNameLst>
                                      </p:cBhvr>
                                      <p:to>
                                        <a:schemeClr val="accent1"/>
                                      </p:to>
                                    </p:animClr>
                                    <p:set>
                                      <p:cBhvr>
                                        <p:cTn id="44" dur="250" fill="hold"/>
                                        <p:tgtEl>
                                          <p:spTgt spid="15"/>
                                        </p:tgtEl>
                                        <p:attrNameLst>
                                          <p:attrName>fill.type</p:attrName>
                                        </p:attrNameLst>
                                      </p:cBhvr>
                                      <p:to>
                                        <p:strVal val="solid"/>
                                      </p:to>
                                    </p:set>
                                    <p:set>
                                      <p:cBhvr>
                                        <p:cTn id="45" dur="250" fill="hold"/>
                                        <p:tgtEl>
                                          <p:spTgt spid="15"/>
                                        </p:tgtEl>
                                        <p:attrNameLst>
                                          <p:attrName>fill.on</p:attrName>
                                        </p:attrNameLst>
                                      </p:cBhvr>
                                      <p:to>
                                        <p:strVal val="true"/>
                                      </p:to>
                                    </p:set>
                                  </p:childTnLst>
                                </p:cTn>
                              </p:par>
                              <p:par>
                                <p:cTn id="46" presetID="23" presetClass="entr" presetSubtype="32" fill="hold" nodeType="withEffect">
                                  <p:stCondLst>
                                    <p:cond delay="500"/>
                                  </p:stCondLst>
                                  <p:childTnLst>
                                    <p:set>
                                      <p:cBhvr>
                                        <p:cTn id="47" dur="1" fill="hold">
                                          <p:stCondLst>
                                            <p:cond delay="0"/>
                                          </p:stCondLst>
                                        </p:cTn>
                                        <p:tgtEl>
                                          <p:spTgt spid="17"/>
                                        </p:tgtEl>
                                        <p:attrNameLst>
                                          <p:attrName>style.visibility</p:attrName>
                                        </p:attrNameLst>
                                      </p:cBhvr>
                                      <p:to>
                                        <p:strVal val="visible"/>
                                      </p:to>
                                    </p:set>
                                    <p:anim calcmode="lin" valueType="num">
                                      <p:cBhvr>
                                        <p:cTn id="48" dur="250" fill="hold"/>
                                        <p:tgtEl>
                                          <p:spTgt spid="17"/>
                                        </p:tgtEl>
                                        <p:attrNameLst>
                                          <p:attrName>ppt_w</p:attrName>
                                        </p:attrNameLst>
                                      </p:cBhvr>
                                      <p:tavLst>
                                        <p:tav tm="0">
                                          <p:val>
                                            <p:strVal val="4*#ppt_w"/>
                                          </p:val>
                                        </p:tav>
                                        <p:tav tm="100000">
                                          <p:val>
                                            <p:strVal val="#ppt_w"/>
                                          </p:val>
                                        </p:tav>
                                      </p:tavLst>
                                    </p:anim>
                                    <p:anim calcmode="lin" valueType="num">
                                      <p:cBhvr>
                                        <p:cTn id="49"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5"/>
                  </p:tgtEl>
                </p:cond>
              </p:nextCondLst>
            </p:seq>
            <p:seq concurrent="1" nextAc="seek">
              <p:cTn id="50" restart="whenNotActive" fill="hold" evtFilter="cancelBubble" nodeType="interactiveSeq">
                <p:stCondLst>
                  <p:cond evt="onClick" delay="0">
                    <p:tgtEl>
                      <p:spTgt spid="18"/>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withEffect">
                                  <p:stCondLst>
                                    <p:cond delay="0"/>
                                  </p:stCondLst>
                                  <p:childTnLst>
                                    <p:animClr clrSpc="rgb" dir="cw">
                                      <p:cBhvr>
                                        <p:cTn id="54" dur="250" fill="hold"/>
                                        <p:tgtEl>
                                          <p:spTgt spid="18"/>
                                        </p:tgtEl>
                                        <p:attrNameLst>
                                          <p:attrName>fillcolor</p:attrName>
                                        </p:attrNameLst>
                                      </p:cBhvr>
                                      <p:to>
                                        <a:schemeClr val="accent1"/>
                                      </p:to>
                                    </p:animClr>
                                    <p:set>
                                      <p:cBhvr>
                                        <p:cTn id="55" dur="250" fill="hold"/>
                                        <p:tgtEl>
                                          <p:spTgt spid="18"/>
                                        </p:tgtEl>
                                        <p:attrNameLst>
                                          <p:attrName>fill.type</p:attrName>
                                        </p:attrNameLst>
                                      </p:cBhvr>
                                      <p:to>
                                        <p:strVal val="solid"/>
                                      </p:to>
                                    </p:set>
                                    <p:set>
                                      <p:cBhvr>
                                        <p:cTn id="56" dur="250" fill="hold"/>
                                        <p:tgtEl>
                                          <p:spTgt spid="18"/>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1" presetClass="emph" presetSubtype="2" fill="hold" nodeType="withEffect">
                                  <p:stCondLst>
                                    <p:cond delay="500"/>
                                  </p:stCondLst>
                                  <p:childTnLst>
                                    <p:animClr clrSpc="rgb" dir="cw">
                                      <p:cBhvr>
                                        <p:cTn id="58" dur="250" fill="hold"/>
                                        <p:tgtEl>
                                          <p:spTgt spid="18"/>
                                        </p:tgtEl>
                                        <p:attrNameLst>
                                          <p:attrName>fillcolor</p:attrName>
                                        </p:attrNameLst>
                                      </p:cBhvr>
                                      <p:to>
                                        <a:schemeClr val="accent1"/>
                                      </p:to>
                                    </p:animClr>
                                    <p:set>
                                      <p:cBhvr>
                                        <p:cTn id="59" dur="250" fill="hold"/>
                                        <p:tgtEl>
                                          <p:spTgt spid="18"/>
                                        </p:tgtEl>
                                        <p:attrNameLst>
                                          <p:attrName>fill.type</p:attrName>
                                        </p:attrNameLst>
                                      </p:cBhvr>
                                      <p:to>
                                        <p:strVal val="solid"/>
                                      </p:to>
                                    </p:set>
                                    <p:set>
                                      <p:cBhvr>
                                        <p:cTn id="60" dur="250" fill="hold"/>
                                        <p:tgtEl>
                                          <p:spTgt spid="18"/>
                                        </p:tgtEl>
                                        <p:attrNameLst>
                                          <p:attrName>fill.on</p:attrName>
                                        </p:attrNameLst>
                                      </p:cBhvr>
                                      <p:to>
                                        <p:strVal val="true"/>
                                      </p:to>
                                    </p:set>
                                  </p:childTnLst>
                                </p:cTn>
                              </p:par>
                              <p:par>
                                <p:cTn id="61" presetID="23" presetClass="entr" presetSubtype="32" fill="hold" nodeType="withEffect">
                                  <p:stCondLst>
                                    <p:cond delay="500"/>
                                  </p:stCondLst>
                                  <p:childTnLst>
                                    <p:set>
                                      <p:cBhvr>
                                        <p:cTn id="62" dur="1" fill="hold">
                                          <p:stCondLst>
                                            <p:cond delay="0"/>
                                          </p:stCondLst>
                                        </p:cTn>
                                        <p:tgtEl>
                                          <p:spTgt spid="19"/>
                                        </p:tgtEl>
                                        <p:attrNameLst>
                                          <p:attrName>style.visibility</p:attrName>
                                        </p:attrNameLst>
                                      </p:cBhvr>
                                      <p:to>
                                        <p:strVal val="visible"/>
                                      </p:to>
                                    </p:set>
                                    <p:anim calcmode="lin" valueType="num">
                                      <p:cBhvr>
                                        <p:cTn id="63" dur="250" fill="hold"/>
                                        <p:tgtEl>
                                          <p:spTgt spid="19"/>
                                        </p:tgtEl>
                                        <p:attrNameLst>
                                          <p:attrName>ppt_w</p:attrName>
                                        </p:attrNameLst>
                                      </p:cBhvr>
                                      <p:tavLst>
                                        <p:tav tm="0">
                                          <p:val>
                                            <p:strVal val="4*#ppt_w"/>
                                          </p:val>
                                        </p:tav>
                                        <p:tav tm="100000">
                                          <p:val>
                                            <p:strVal val="#ppt_w"/>
                                          </p:val>
                                        </p:tav>
                                      </p:tavLst>
                                    </p:anim>
                                    <p:anim calcmode="lin" valueType="num">
                                      <p:cBhvr>
                                        <p:cTn id="64"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8"/>
                  </p:tgtEl>
                </p:cond>
              </p:nextCondLst>
            </p:seq>
          </p:childTnLst>
        </p:cTn>
      </p:par>
    </p:tnLst>
    <p:bldLst>
      <p:bldP spid="14" grpId="0" animBg="1"/>
      <p:bldP spid="15"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 y="-152400"/>
            <a:ext cx="12161838" cy="701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1900" b="0" i="0" u="none" strike="noStrike" kern="0" cap="none" spc="0" normalizeH="0" baseline="0" noProof="0">
              <a:ln>
                <a:noFill/>
              </a:ln>
              <a:solidFill>
                <a:srgbClr val="C2F2FF"/>
              </a:solidFill>
              <a:effectLst/>
              <a:uLnTx/>
              <a:uFillTx/>
              <a:latin typeface="Calibri" panose="020F0502020204030204" pitchFamily="34" charset="0"/>
              <a:cs typeface="Calibri" panose="020F0502020204030204" pitchFamily="34" charset="0"/>
              <a:sym typeface="Aria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64" name="Picture 16" descr="Orange Clipart. Free Download Transparent .PNG or Vector | Creazill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74311" y="79584"/>
            <a:ext cx="281312" cy="6542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997" y="4080510"/>
            <a:ext cx="13112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564398" y="4221950"/>
            <a:ext cx="8851392"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B</a:t>
            </a:r>
            <a:r>
              <a:rPr kumimoji="0" lang="vi-VN" sz="66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 </a:t>
            </a:r>
            <a:r>
              <a:rPr kumimoji="0" lang="en-US" sz="66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rPr>
              <a:t>4</a:t>
            </a:r>
            <a:endParaRPr kumimoji="0" lang="vi-VN" sz="66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endParaRPr>
          </a:p>
        </p:txBody>
      </p:sp>
      <p:sp>
        <p:nvSpPr>
          <p:cNvPr id="15" name="Rectangle 14"/>
          <p:cNvSpPr/>
          <p:nvPr/>
        </p:nvSpPr>
        <p:spPr>
          <a:xfrm>
            <a:off x="1556945" y="5455678"/>
            <a:ext cx="8851392"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6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C. </a:t>
            </a:r>
            <a:r>
              <a:rPr kumimoji="0" lang="en-US" sz="66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rPr>
              <a:t>4000</a:t>
            </a:r>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12704" y="4281889"/>
            <a:ext cx="798097" cy="782741"/>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29335" y="5525978"/>
            <a:ext cx="807556" cy="778352"/>
          </a:xfrm>
          <a:prstGeom prst="rect">
            <a:avLst/>
          </a:prstGeom>
        </p:spPr>
      </p:pic>
      <p:sp>
        <p:nvSpPr>
          <p:cNvPr id="18" name="Rectangle 17"/>
          <p:cNvSpPr/>
          <p:nvPr/>
        </p:nvSpPr>
        <p:spPr>
          <a:xfrm>
            <a:off x="1561914" y="3005680"/>
            <a:ext cx="8851392"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6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A. </a:t>
            </a:r>
            <a:r>
              <a:rPr kumimoji="0" lang="en-US" sz="66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rPr>
              <a:t>400</a:t>
            </a:r>
          </a:p>
        </p:txBody>
      </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29335" y="3082634"/>
            <a:ext cx="807556" cy="778352"/>
          </a:xfrm>
          <a:prstGeom prst="rect">
            <a:avLst/>
          </a:prstGeom>
        </p:spPr>
      </p:pic>
      <p:sp>
        <p:nvSpPr>
          <p:cNvPr id="20" name="Rectangle 19"/>
          <p:cNvSpPr/>
          <p:nvPr/>
        </p:nvSpPr>
        <p:spPr>
          <a:xfrm>
            <a:off x="1295400" y="990560"/>
            <a:ext cx="9525000" cy="953909"/>
          </a:xfrm>
          <a:prstGeom prst="rect">
            <a:avLst/>
          </a:prstGeom>
          <a:solidFill>
            <a:schemeClr val="accent6"/>
          </a:solidFill>
        </p:spPr>
        <p:txBody>
          <a:bodyPr wrap="square" lIns="121725" tIns="60862" rIns="121725" bIns="60862">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en-US" sz="5400" b="1" kern="0" dirty="0">
                <a:solidFill>
                  <a:srgbClr val="C2F2FF"/>
                </a:solidFill>
                <a:latin typeface="Calibri" panose="020F0502020204030204" pitchFamily="34" charset="0"/>
                <a:ea typeface="Arial-Rounded" pitchFamily="34" charset="0"/>
                <a:cs typeface="Calibri" panose="020F0502020204030204" pitchFamily="34" charset="0"/>
                <a:sym typeface="Arial"/>
              </a:rPr>
              <a:t>40 mm = ? cm</a:t>
            </a:r>
            <a:endParaRPr kumimoji="0" lang="en-US" sz="5400" b="1" i="0" u="none" strike="noStrike" kern="0" cap="none" spc="0" normalizeH="0" baseline="0" noProof="0" dirty="0">
              <a:ln>
                <a:noFill/>
              </a:ln>
              <a:solidFill>
                <a:srgbClr val="C2F2FF"/>
              </a:solidFill>
              <a:effectLst/>
              <a:uLnTx/>
              <a:uFillTx/>
              <a:latin typeface="Calibri" panose="020F0502020204030204" pitchFamily="34" charset="0"/>
              <a:ea typeface="Arial-Rounded" pitchFamily="34" charset="0"/>
              <a:cs typeface="Calibri" panose="020F0502020204030204" pitchFamily="34" charset="0"/>
              <a:sym typeface="Arial"/>
            </a:endParaRPr>
          </a:p>
        </p:txBody>
      </p:sp>
    </p:spTree>
    <p:extLst>
      <p:ext uri="{BB962C8B-B14F-4D97-AF65-F5344CB8AC3E}">
        <p14:creationId xmlns:p14="http://schemas.microsoft.com/office/powerpoint/2010/main" val="335082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0.7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strVal val="#ppt_w*0.70"/>
                                          </p:val>
                                        </p:tav>
                                        <p:tav tm="100000">
                                          <p:val>
                                            <p:strVal val="#ppt_w"/>
                                          </p:val>
                                        </p:tav>
                                      </p:tavLst>
                                    </p:anim>
                                    <p:anim calcmode="lin" valueType="num">
                                      <p:cBhvr>
                                        <p:cTn id="18" dur="1000" fill="hold"/>
                                        <p:tgtEl>
                                          <p:spTgt spid="18"/>
                                        </p:tgtEl>
                                        <p:attrNameLst>
                                          <p:attrName>ppt_h</p:attrName>
                                        </p:attrNameLst>
                                      </p:cBhvr>
                                      <p:tavLst>
                                        <p:tav tm="0">
                                          <p:val>
                                            <p:strVal val="#ppt_h"/>
                                          </p:val>
                                        </p:tav>
                                        <p:tav tm="100000">
                                          <p:val>
                                            <p:strVal val="#ppt_h"/>
                                          </p:val>
                                        </p:tav>
                                      </p:tavLst>
                                    </p:anim>
                                    <p:animEffect transition="in" filter="fade">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withEffect">
                                  <p:stCondLst>
                                    <p:cond delay="0"/>
                                  </p:stCondLst>
                                  <p:childTnLst>
                                    <p:animClr clrSpc="rgb" dir="cw">
                                      <p:cBhvr>
                                        <p:cTn id="24" dur="250" fill="hold"/>
                                        <p:tgtEl>
                                          <p:spTgt spid="14"/>
                                        </p:tgtEl>
                                        <p:attrNameLst>
                                          <p:attrName>fillcolor</p:attrName>
                                        </p:attrNameLst>
                                      </p:cBhvr>
                                      <p:to>
                                        <a:schemeClr val="bg2"/>
                                      </p:to>
                                    </p:animClr>
                                    <p:set>
                                      <p:cBhvr>
                                        <p:cTn id="25" dur="250" fill="hold"/>
                                        <p:tgtEl>
                                          <p:spTgt spid="14"/>
                                        </p:tgtEl>
                                        <p:attrNameLst>
                                          <p:attrName>fill.type</p:attrName>
                                        </p:attrNameLst>
                                      </p:cBhvr>
                                      <p:to>
                                        <p:strVal val="solid"/>
                                      </p:to>
                                    </p:set>
                                    <p:set>
                                      <p:cBhvr>
                                        <p:cTn id="26" dur="250" fill="hold"/>
                                        <p:tgtEl>
                                          <p:spTgt spid="14"/>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7" presetID="1" presetClass="emph" presetSubtype="2" fill="hold" nodeType="withEffect">
                                  <p:stCondLst>
                                    <p:cond delay="500"/>
                                  </p:stCondLst>
                                  <p:childTnLst>
                                    <p:animClr clrSpc="rgb" dir="cw">
                                      <p:cBhvr>
                                        <p:cTn id="28" dur="250" fill="hold"/>
                                        <p:tgtEl>
                                          <p:spTgt spid="14"/>
                                        </p:tgtEl>
                                        <p:attrNameLst>
                                          <p:attrName>fillcolor</p:attrName>
                                        </p:attrNameLst>
                                      </p:cBhvr>
                                      <p:to>
                                        <a:schemeClr val="bg2"/>
                                      </p:to>
                                    </p:animClr>
                                    <p:set>
                                      <p:cBhvr>
                                        <p:cTn id="29" dur="250" fill="hold"/>
                                        <p:tgtEl>
                                          <p:spTgt spid="14"/>
                                        </p:tgtEl>
                                        <p:attrNameLst>
                                          <p:attrName>fill.type</p:attrName>
                                        </p:attrNameLst>
                                      </p:cBhvr>
                                      <p:to>
                                        <p:strVal val="solid"/>
                                      </p:to>
                                    </p:set>
                                    <p:set>
                                      <p:cBhvr>
                                        <p:cTn id="30" dur="250" fill="hold"/>
                                        <p:tgtEl>
                                          <p:spTgt spid="14"/>
                                        </p:tgtEl>
                                        <p:attrNameLst>
                                          <p:attrName>fill.on</p:attrName>
                                        </p:attrNameLst>
                                      </p:cBhvr>
                                      <p:to>
                                        <p:strVal val="true"/>
                                      </p:to>
                                    </p:set>
                                  </p:childTnLst>
                                </p:cTn>
                              </p:par>
                              <p:par>
                                <p:cTn id="31" presetID="23" presetClass="entr" presetSubtype="32" fill="hold" nodeType="withEffect">
                                  <p:stCondLst>
                                    <p:cond delay="500"/>
                                  </p:stCondLst>
                                  <p:childTnLst>
                                    <p:set>
                                      <p:cBhvr>
                                        <p:cTn id="32" dur="1" fill="hold">
                                          <p:stCondLst>
                                            <p:cond delay="0"/>
                                          </p:stCondLst>
                                        </p:cTn>
                                        <p:tgtEl>
                                          <p:spTgt spid="16"/>
                                        </p:tgtEl>
                                        <p:attrNameLst>
                                          <p:attrName>style.visibility</p:attrName>
                                        </p:attrNameLst>
                                      </p:cBhvr>
                                      <p:to>
                                        <p:strVal val="visible"/>
                                      </p:to>
                                    </p:set>
                                    <p:anim calcmode="lin" valueType="num">
                                      <p:cBhvr>
                                        <p:cTn id="33" dur="250" fill="hold"/>
                                        <p:tgtEl>
                                          <p:spTgt spid="16"/>
                                        </p:tgtEl>
                                        <p:attrNameLst>
                                          <p:attrName>ppt_w</p:attrName>
                                        </p:attrNameLst>
                                      </p:cBhvr>
                                      <p:tavLst>
                                        <p:tav tm="0">
                                          <p:val>
                                            <p:strVal val="4*#ppt_w"/>
                                          </p:val>
                                        </p:tav>
                                        <p:tav tm="100000">
                                          <p:val>
                                            <p:strVal val="#ppt_w"/>
                                          </p:val>
                                        </p:tav>
                                      </p:tavLst>
                                    </p:anim>
                                    <p:anim calcmode="lin" valueType="num">
                                      <p:cBhvr>
                                        <p:cTn id="34"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withEffect">
                                  <p:stCondLst>
                                    <p:cond delay="0"/>
                                  </p:stCondLst>
                                  <p:childTnLst>
                                    <p:animClr clrSpc="rgb" dir="cw">
                                      <p:cBhvr>
                                        <p:cTn id="39" dur="250" fill="hold"/>
                                        <p:tgtEl>
                                          <p:spTgt spid="15"/>
                                        </p:tgtEl>
                                        <p:attrNameLst>
                                          <p:attrName>fillcolor</p:attrName>
                                        </p:attrNameLst>
                                      </p:cBhvr>
                                      <p:to>
                                        <a:schemeClr val="accent1"/>
                                      </p:to>
                                    </p:animClr>
                                    <p:set>
                                      <p:cBhvr>
                                        <p:cTn id="40" dur="250" fill="hold"/>
                                        <p:tgtEl>
                                          <p:spTgt spid="15"/>
                                        </p:tgtEl>
                                        <p:attrNameLst>
                                          <p:attrName>fill.type</p:attrName>
                                        </p:attrNameLst>
                                      </p:cBhvr>
                                      <p:to>
                                        <p:strVal val="solid"/>
                                      </p:to>
                                    </p:set>
                                    <p:set>
                                      <p:cBhvr>
                                        <p:cTn id="41" dur="250" fill="hold"/>
                                        <p:tgtEl>
                                          <p:spTgt spid="1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1" presetClass="emph" presetSubtype="2" fill="hold" nodeType="withEffect">
                                  <p:stCondLst>
                                    <p:cond delay="500"/>
                                  </p:stCondLst>
                                  <p:childTnLst>
                                    <p:animClr clrSpc="rgb" dir="cw">
                                      <p:cBhvr>
                                        <p:cTn id="43" dur="250" fill="hold"/>
                                        <p:tgtEl>
                                          <p:spTgt spid="15"/>
                                        </p:tgtEl>
                                        <p:attrNameLst>
                                          <p:attrName>fillcolor</p:attrName>
                                        </p:attrNameLst>
                                      </p:cBhvr>
                                      <p:to>
                                        <a:schemeClr val="accent1"/>
                                      </p:to>
                                    </p:animClr>
                                    <p:set>
                                      <p:cBhvr>
                                        <p:cTn id="44" dur="250" fill="hold"/>
                                        <p:tgtEl>
                                          <p:spTgt spid="15"/>
                                        </p:tgtEl>
                                        <p:attrNameLst>
                                          <p:attrName>fill.type</p:attrName>
                                        </p:attrNameLst>
                                      </p:cBhvr>
                                      <p:to>
                                        <p:strVal val="solid"/>
                                      </p:to>
                                    </p:set>
                                    <p:set>
                                      <p:cBhvr>
                                        <p:cTn id="45" dur="250" fill="hold"/>
                                        <p:tgtEl>
                                          <p:spTgt spid="15"/>
                                        </p:tgtEl>
                                        <p:attrNameLst>
                                          <p:attrName>fill.on</p:attrName>
                                        </p:attrNameLst>
                                      </p:cBhvr>
                                      <p:to>
                                        <p:strVal val="true"/>
                                      </p:to>
                                    </p:set>
                                  </p:childTnLst>
                                </p:cTn>
                              </p:par>
                              <p:par>
                                <p:cTn id="46" presetID="23" presetClass="entr" presetSubtype="32" fill="hold" nodeType="withEffect">
                                  <p:stCondLst>
                                    <p:cond delay="500"/>
                                  </p:stCondLst>
                                  <p:childTnLst>
                                    <p:set>
                                      <p:cBhvr>
                                        <p:cTn id="47" dur="1" fill="hold">
                                          <p:stCondLst>
                                            <p:cond delay="0"/>
                                          </p:stCondLst>
                                        </p:cTn>
                                        <p:tgtEl>
                                          <p:spTgt spid="17"/>
                                        </p:tgtEl>
                                        <p:attrNameLst>
                                          <p:attrName>style.visibility</p:attrName>
                                        </p:attrNameLst>
                                      </p:cBhvr>
                                      <p:to>
                                        <p:strVal val="visible"/>
                                      </p:to>
                                    </p:set>
                                    <p:anim calcmode="lin" valueType="num">
                                      <p:cBhvr>
                                        <p:cTn id="48" dur="250" fill="hold"/>
                                        <p:tgtEl>
                                          <p:spTgt spid="17"/>
                                        </p:tgtEl>
                                        <p:attrNameLst>
                                          <p:attrName>ppt_w</p:attrName>
                                        </p:attrNameLst>
                                      </p:cBhvr>
                                      <p:tavLst>
                                        <p:tav tm="0">
                                          <p:val>
                                            <p:strVal val="4*#ppt_w"/>
                                          </p:val>
                                        </p:tav>
                                        <p:tav tm="100000">
                                          <p:val>
                                            <p:strVal val="#ppt_w"/>
                                          </p:val>
                                        </p:tav>
                                      </p:tavLst>
                                    </p:anim>
                                    <p:anim calcmode="lin" valueType="num">
                                      <p:cBhvr>
                                        <p:cTn id="49"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5"/>
                  </p:tgtEl>
                </p:cond>
              </p:nextCondLst>
            </p:seq>
            <p:seq concurrent="1" nextAc="seek">
              <p:cTn id="50" restart="whenNotActive" fill="hold" evtFilter="cancelBubble" nodeType="interactiveSeq">
                <p:stCondLst>
                  <p:cond evt="onClick" delay="0">
                    <p:tgtEl>
                      <p:spTgt spid="18"/>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withEffect">
                                  <p:stCondLst>
                                    <p:cond delay="0"/>
                                  </p:stCondLst>
                                  <p:childTnLst>
                                    <p:animClr clrSpc="rgb" dir="cw">
                                      <p:cBhvr>
                                        <p:cTn id="54" dur="250" fill="hold"/>
                                        <p:tgtEl>
                                          <p:spTgt spid="18"/>
                                        </p:tgtEl>
                                        <p:attrNameLst>
                                          <p:attrName>fillcolor</p:attrName>
                                        </p:attrNameLst>
                                      </p:cBhvr>
                                      <p:to>
                                        <a:schemeClr val="accent1"/>
                                      </p:to>
                                    </p:animClr>
                                    <p:set>
                                      <p:cBhvr>
                                        <p:cTn id="55" dur="250" fill="hold"/>
                                        <p:tgtEl>
                                          <p:spTgt spid="18"/>
                                        </p:tgtEl>
                                        <p:attrNameLst>
                                          <p:attrName>fill.type</p:attrName>
                                        </p:attrNameLst>
                                      </p:cBhvr>
                                      <p:to>
                                        <p:strVal val="solid"/>
                                      </p:to>
                                    </p:set>
                                    <p:set>
                                      <p:cBhvr>
                                        <p:cTn id="56" dur="250" fill="hold"/>
                                        <p:tgtEl>
                                          <p:spTgt spid="18"/>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1" presetClass="emph" presetSubtype="2" fill="hold" nodeType="withEffect">
                                  <p:stCondLst>
                                    <p:cond delay="500"/>
                                  </p:stCondLst>
                                  <p:childTnLst>
                                    <p:animClr clrSpc="rgb" dir="cw">
                                      <p:cBhvr>
                                        <p:cTn id="58" dur="250" fill="hold"/>
                                        <p:tgtEl>
                                          <p:spTgt spid="18"/>
                                        </p:tgtEl>
                                        <p:attrNameLst>
                                          <p:attrName>fillcolor</p:attrName>
                                        </p:attrNameLst>
                                      </p:cBhvr>
                                      <p:to>
                                        <a:schemeClr val="accent1"/>
                                      </p:to>
                                    </p:animClr>
                                    <p:set>
                                      <p:cBhvr>
                                        <p:cTn id="59" dur="250" fill="hold"/>
                                        <p:tgtEl>
                                          <p:spTgt spid="18"/>
                                        </p:tgtEl>
                                        <p:attrNameLst>
                                          <p:attrName>fill.type</p:attrName>
                                        </p:attrNameLst>
                                      </p:cBhvr>
                                      <p:to>
                                        <p:strVal val="solid"/>
                                      </p:to>
                                    </p:set>
                                    <p:set>
                                      <p:cBhvr>
                                        <p:cTn id="60" dur="250" fill="hold"/>
                                        <p:tgtEl>
                                          <p:spTgt spid="18"/>
                                        </p:tgtEl>
                                        <p:attrNameLst>
                                          <p:attrName>fill.on</p:attrName>
                                        </p:attrNameLst>
                                      </p:cBhvr>
                                      <p:to>
                                        <p:strVal val="true"/>
                                      </p:to>
                                    </p:set>
                                  </p:childTnLst>
                                </p:cTn>
                              </p:par>
                              <p:par>
                                <p:cTn id="61" presetID="23" presetClass="entr" presetSubtype="32" fill="hold" nodeType="withEffect">
                                  <p:stCondLst>
                                    <p:cond delay="500"/>
                                  </p:stCondLst>
                                  <p:childTnLst>
                                    <p:set>
                                      <p:cBhvr>
                                        <p:cTn id="62" dur="1" fill="hold">
                                          <p:stCondLst>
                                            <p:cond delay="0"/>
                                          </p:stCondLst>
                                        </p:cTn>
                                        <p:tgtEl>
                                          <p:spTgt spid="19"/>
                                        </p:tgtEl>
                                        <p:attrNameLst>
                                          <p:attrName>style.visibility</p:attrName>
                                        </p:attrNameLst>
                                      </p:cBhvr>
                                      <p:to>
                                        <p:strVal val="visible"/>
                                      </p:to>
                                    </p:set>
                                    <p:anim calcmode="lin" valueType="num">
                                      <p:cBhvr>
                                        <p:cTn id="63" dur="250" fill="hold"/>
                                        <p:tgtEl>
                                          <p:spTgt spid="19"/>
                                        </p:tgtEl>
                                        <p:attrNameLst>
                                          <p:attrName>ppt_w</p:attrName>
                                        </p:attrNameLst>
                                      </p:cBhvr>
                                      <p:tavLst>
                                        <p:tav tm="0">
                                          <p:val>
                                            <p:strVal val="4*#ppt_w"/>
                                          </p:val>
                                        </p:tav>
                                        <p:tav tm="100000">
                                          <p:val>
                                            <p:strVal val="#ppt_w"/>
                                          </p:val>
                                        </p:tav>
                                      </p:tavLst>
                                    </p:anim>
                                    <p:anim calcmode="lin" valueType="num">
                                      <p:cBhvr>
                                        <p:cTn id="64"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8"/>
                  </p:tgtEl>
                </p:cond>
              </p:nextCondLst>
            </p:seq>
          </p:childTnLst>
        </p:cTn>
      </p:par>
    </p:tnLst>
    <p:bldLst>
      <p:bldP spid="14" grpId="0" animBg="1"/>
      <p:bldP spid="15"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 y="-152400"/>
            <a:ext cx="12161838" cy="701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1900" b="0" i="0" u="none" strike="noStrike" kern="0" cap="none" spc="0" normalizeH="0" baseline="0" noProof="0">
              <a:ln>
                <a:noFill/>
              </a:ln>
              <a:solidFill>
                <a:srgbClr val="C2F2FF"/>
              </a:solidFill>
              <a:effectLst/>
              <a:uLnTx/>
              <a:uFillTx/>
              <a:latin typeface="Calibri" panose="020F0502020204030204" pitchFamily="34" charset="0"/>
              <a:cs typeface="Calibri" panose="020F0502020204030204" pitchFamily="34" charset="0"/>
              <a:sym typeface="Aria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62" name="Picture 14" descr="Download HD Milk Cartoon Png - Milk Transparent PNG Image - NicePNG.com"/>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38640"/>
          <a:stretch/>
        </p:blipFill>
        <p:spPr bwMode="auto">
          <a:xfrm>
            <a:off x="11606044" y="152401"/>
            <a:ext cx="338467" cy="5975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997" y="4080510"/>
            <a:ext cx="13112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564398" y="3048001"/>
            <a:ext cx="8851392"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A</a:t>
            </a:r>
            <a:r>
              <a:rPr kumimoji="0" lang="vi-VN" sz="60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 </a:t>
            </a:r>
            <a:r>
              <a:rPr kumimoji="0" lang="en-US" sz="60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rPr>
              <a:t>2</a:t>
            </a:r>
            <a:endParaRPr kumimoji="0" lang="vi-VN" sz="60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endParaRPr>
          </a:p>
        </p:txBody>
      </p:sp>
      <p:sp>
        <p:nvSpPr>
          <p:cNvPr id="15" name="Rectangle 14"/>
          <p:cNvSpPr/>
          <p:nvPr/>
        </p:nvSpPr>
        <p:spPr>
          <a:xfrm>
            <a:off x="1556945" y="4236478"/>
            <a:ext cx="8851392"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0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B. </a:t>
            </a:r>
            <a:r>
              <a:rPr kumimoji="0" lang="en-US" sz="60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rPr>
              <a:t>20</a:t>
            </a:r>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12704" y="3107940"/>
            <a:ext cx="798097" cy="782741"/>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29335" y="4306778"/>
            <a:ext cx="807556" cy="778352"/>
          </a:xfrm>
          <a:prstGeom prst="rect">
            <a:avLst/>
          </a:prstGeom>
        </p:spPr>
      </p:pic>
      <p:sp>
        <p:nvSpPr>
          <p:cNvPr id="18" name="Rectangle 17"/>
          <p:cNvSpPr/>
          <p:nvPr/>
        </p:nvSpPr>
        <p:spPr>
          <a:xfrm>
            <a:off x="1561914" y="5482180"/>
            <a:ext cx="8851392"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0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C. </a:t>
            </a:r>
            <a:r>
              <a:rPr kumimoji="0" lang="en-US" sz="60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rPr>
              <a:t>200</a:t>
            </a:r>
          </a:p>
        </p:txBody>
      </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29335" y="5559134"/>
            <a:ext cx="807556" cy="778352"/>
          </a:xfrm>
          <a:prstGeom prst="rect">
            <a:avLst/>
          </a:prstGeom>
        </p:spPr>
      </p:pic>
      <p:sp>
        <p:nvSpPr>
          <p:cNvPr id="20" name="Rectangle 19"/>
          <p:cNvSpPr/>
          <p:nvPr/>
        </p:nvSpPr>
        <p:spPr>
          <a:xfrm>
            <a:off x="1295400" y="990560"/>
            <a:ext cx="9525000" cy="861576"/>
          </a:xfrm>
          <a:prstGeom prst="rect">
            <a:avLst/>
          </a:prstGeom>
          <a:solidFill>
            <a:schemeClr val="accent6"/>
          </a:solidFill>
        </p:spPr>
        <p:txBody>
          <a:bodyPr wrap="square" lIns="121725" tIns="60862" rIns="121725" bIns="60862">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a:noFill/>
                </a:ln>
                <a:solidFill>
                  <a:srgbClr val="C2F2FF"/>
                </a:solidFill>
                <a:effectLst/>
                <a:uLnTx/>
                <a:uFillTx/>
                <a:latin typeface="Calibri" panose="020F0502020204030204" pitchFamily="34" charset="0"/>
                <a:ea typeface="Arial-Rounded" pitchFamily="34" charset="0"/>
                <a:cs typeface="Calibri" panose="020F0502020204030204" pitchFamily="34" charset="0"/>
                <a:sym typeface="Arial"/>
              </a:rPr>
              <a:t>2 000 mm = ? m</a:t>
            </a:r>
          </a:p>
        </p:txBody>
      </p:sp>
    </p:spTree>
    <p:extLst>
      <p:ext uri="{BB962C8B-B14F-4D97-AF65-F5344CB8AC3E}">
        <p14:creationId xmlns:p14="http://schemas.microsoft.com/office/powerpoint/2010/main" val="180139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0.7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strVal val="#ppt_w*0.70"/>
                                          </p:val>
                                        </p:tav>
                                        <p:tav tm="100000">
                                          <p:val>
                                            <p:strVal val="#ppt_w"/>
                                          </p:val>
                                        </p:tav>
                                      </p:tavLst>
                                    </p:anim>
                                    <p:anim calcmode="lin" valueType="num">
                                      <p:cBhvr>
                                        <p:cTn id="18" dur="1000" fill="hold"/>
                                        <p:tgtEl>
                                          <p:spTgt spid="18"/>
                                        </p:tgtEl>
                                        <p:attrNameLst>
                                          <p:attrName>ppt_h</p:attrName>
                                        </p:attrNameLst>
                                      </p:cBhvr>
                                      <p:tavLst>
                                        <p:tav tm="0">
                                          <p:val>
                                            <p:strVal val="#ppt_h"/>
                                          </p:val>
                                        </p:tav>
                                        <p:tav tm="100000">
                                          <p:val>
                                            <p:strVal val="#ppt_h"/>
                                          </p:val>
                                        </p:tav>
                                      </p:tavLst>
                                    </p:anim>
                                    <p:animEffect transition="in" filter="fade">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withEffect">
                                  <p:stCondLst>
                                    <p:cond delay="0"/>
                                  </p:stCondLst>
                                  <p:childTnLst>
                                    <p:animClr clrSpc="rgb" dir="cw">
                                      <p:cBhvr>
                                        <p:cTn id="24" dur="250" fill="hold"/>
                                        <p:tgtEl>
                                          <p:spTgt spid="14"/>
                                        </p:tgtEl>
                                        <p:attrNameLst>
                                          <p:attrName>fillcolor</p:attrName>
                                        </p:attrNameLst>
                                      </p:cBhvr>
                                      <p:to>
                                        <a:schemeClr val="bg2"/>
                                      </p:to>
                                    </p:animClr>
                                    <p:set>
                                      <p:cBhvr>
                                        <p:cTn id="25" dur="250" fill="hold"/>
                                        <p:tgtEl>
                                          <p:spTgt spid="14"/>
                                        </p:tgtEl>
                                        <p:attrNameLst>
                                          <p:attrName>fill.type</p:attrName>
                                        </p:attrNameLst>
                                      </p:cBhvr>
                                      <p:to>
                                        <p:strVal val="solid"/>
                                      </p:to>
                                    </p:set>
                                    <p:set>
                                      <p:cBhvr>
                                        <p:cTn id="26" dur="250" fill="hold"/>
                                        <p:tgtEl>
                                          <p:spTgt spid="14"/>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7" presetID="1" presetClass="emph" presetSubtype="2" fill="hold" nodeType="withEffect">
                                  <p:stCondLst>
                                    <p:cond delay="500"/>
                                  </p:stCondLst>
                                  <p:childTnLst>
                                    <p:animClr clrSpc="rgb" dir="cw">
                                      <p:cBhvr>
                                        <p:cTn id="28" dur="250" fill="hold"/>
                                        <p:tgtEl>
                                          <p:spTgt spid="14"/>
                                        </p:tgtEl>
                                        <p:attrNameLst>
                                          <p:attrName>fillcolor</p:attrName>
                                        </p:attrNameLst>
                                      </p:cBhvr>
                                      <p:to>
                                        <a:schemeClr val="bg2"/>
                                      </p:to>
                                    </p:animClr>
                                    <p:set>
                                      <p:cBhvr>
                                        <p:cTn id="29" dur="250" fill="hold"/>
                                        <p:tgtEl>
                                          <p:spTgt spid="14"/>
                                        </p:tgtEl>
                                        <p:attrNameLst>
                                          <p:attrName>fill.type</p:attrName>
                                        </p:attrNameLst>
                                      </p:cBhvr>
                                      <p:to>
                                        <p:strVal val="solid"/>
                                      </p:to>
                                    </p:set>
                                    <p:set>
                                      <p:cBhvr>
                                        <p:cTn id="30" dur="250" fill="hold"/>
                                        <p:tgtEl>
                                          <p:spTgt spid="14"/>
                                        </p:tgtEl>
                                        <p:attrNameLst>
                                          <p:attrName>fill.on</p:attrName>
                                        </p:attrNameLst>
                                      </p:cBhvr>
                                      <p:to>
                                        <p:strVal val="true"/>
                                      </p:to>
                                    </p:set>
                                  </p:childTnLst>
                                </p:cTn>
                              </p:par>
                              <p:par>
                                <p:cTn id="31" presetID="23" presetClass="entr" presetSubtype="32" fill="hold" nodeType="withEffect">
                                  <p:stCondLst>
                                    <p:cond delay="500"/>
                                  </p:stCondLst>
                                  <p:childTnLst>
                                    <p:set>
                                      <p:cBhvr>
                                        <p:cTn id="32" dur="1" fill="hold">
                                          <p:stCondLst>
                                            <p:cond delay="0"/>
                                          </p:stCondLst>
                                        </p:cTn>
                                        <p:tgtEl>
                                          <p:spTgt spid="16"/>
                                        </p:tgtEl>
                                        <p:attrNameLst>
                                          <p:attrName>style.visibility</p:attrName>
                                        </p:attrNameLst>
                                      </p:cBhvr>
                                      <p:to>
                                        <p:strVal val="visible"/>
                                      </p:to>
                                    </p:set>
                                    <p:anim calcmode="lin" valueType="num">
                                      <p:cBhvr>
                                        <p:cTn id="33" dur="250" fill="hold"/>
                                        <p:tgtEl>
                                          <p:spTgt spid="16"/>
                                        </p:tgtEl>
                                        <p:attrNameLst>
                                          <p:attrName>ppt_w</p:attrName>
                                        </p:attrNameLst>
                                      </p:cBhvr>
                                      <p:tavLst>
                                        <p:tav tm="0">
                                          <p:val>
                                            <p:strVal val="4*#ppt_w"/>
                                          </p:val>
                                        </p:tav>
                                        <p:tav tm="100000">
                                          <p:val>
                                            <p:strVal val="#ppt_w"/>
                                          </p:val>
                                        </p:tav>
                                      </p:tavLst>
                                    </p:anim>
                                    <p:anim calcmode="lin" valueType="num">
                                      <p:cBhvr>
                                        <p:cTn id="34"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withEffect">
                                  <p:stCondLst>
                                    <p:cond delay="0"/>
                                  </p:stCondLst>
                                  <p:childTnLst>
                                    <p:animClr clrSpc="rgb" dir="cw">
                                      <p:cBhvr>
                                        <p:cTn id="39" dur="250" fill="hold"/>
                                        <p:tgtEl>
                                          <p:spTgt spid="15"/>
                                        </p:tgtEl>
                                        <p:attrNameLst>
                                          <p:attrName>fillcolor</p:attrName>
                                        </p:attrNameLst>
                                      </p:cBhvr>
                                      <p:to>
                                        <a:schemeClr val="accent1"/>
                                      </p:to>
                                    </p:animClr>
                                    <p:set>
                                      <p:cBhvr>
                                        <p:cTn id="40" dur="250" fill="hold"/>
                                        <p:tgtEl>
                                          <p:spTgt spid="15"/>
                                        </p:tgtEl>
                                        <p:attrNameLst>
                                          <p:attrName>fill.type</p:attrName>
                                        </p:attrNameLst>
                                      </p:cBhvr>
                                      <p:to>
                                        <p:strVal val="solid"/>
                                      </p:to>
                                    </p:set>
                                    <p:set>
                                      <p:cBhvr>
                                        <p:cTn id="41" dur="250" fill="hold"/>
                                        <p:tgtEl>
                                          <p:spTgt spid="1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1" presetClass="emph" presetSubtype="2" fill="hold" nodeType="withEffect">
                                  <p:stCondLst>
                                    <p:cond delay="500"/>
                                  </p:stCondLst>
                                  <p:childTnLst>
                                    <p:animClr clrSpc="rgb" dir="cw">
                                      <p:cBhvr>
                                        <p:cTn id="43" dur="250" fill="hold"/>
                                        <p:tgtEl>
                                          <p:spTgt spid="15"/>
                                        </p:tgtEl>
                                        <p:attrNameLst>
                                          <p:attrName>fillcolor</p:attrName>
                                        </p:attrNameLst>
                                      </p:cBhvr>
                                      <p:to>
                                        <a:schemeClr val="accent1"/>
                                      </p:to>
                                    </p:animClr>
                                    <p:set>
                                      <p:cBhvr>
                                        <p:cTn id="44" dur="250" fill="hold"/>
                                        <p:tgtEl>
                                          <p:spTgt spid="15"/>
                                        </p:tgtEl>
                                        <p:attrNameLst>
                                          <p:attrName>fill.type</p:attrName>
                                        </p:attrNameLst>
                                      </p:cBhvr>
                                      <p:to>
                                        <p:strVal val="solid"/>
                                      </p:to>
                                    </p:set>
                                    <p:set>
                                      <p:cBhvr>
                                        <p:cTn id="45" dur="250" fill="hold"/>
                                        <p:tgtEl>
                                          <p:spTgt spid="15"/>
                                        </p:tgtEl>
                                        <p:attrNameLst>
                                          <p:attrName>fill.on</p:attrName>
                                        </p:attrNameLst>
                                      </p:cBhvr>
                                      <p:to>
                                        <p:strVal val="true"/>
                                      </p:to>
                                    </p:set>
                                  </p:childTnLst>
                                </p:cTn>
                              </p:par>
                              <p:par>
                                <p:cTn id="46" presetID="23" presetClass="entr" presetSubtype="32" fill="hold" nodeType="withEffect">
                                  <p:stCondLst>
                                    <p:cond delay="500"/>
                                  </p:stCondLst>
                                  <p:childTnLst>
                                    <p:set>
                                      <p:cBhvr>
                                        <p:cTn id="47" dur="1" fill="hold">
                                          <p:stCondLst>
                                            <p:cond delay="0"/>
                                          </p:stCondLst>
                                        </p:cTn>
                                        <p:tgtEl>
                                          <p:spTgt spid="17"/>
                                        </p:tgtEl>
                                        <p:attrNameLst>
                                          <p:attrName>style.visibility</p:attrName>
                                        </p:attrNameLst>
                                      </p:cBhvr>
                                      <p:to>
                                        <p:strVal val="visible"/>
                                      </p:to>
                                    </p:set>
                                    <p:anim calcmode="lin" valueType="num">
                                      <p:cBhvr>
                                        <p:cTn id="48" dur="250" fill="hold"/>
                                        <p:tgtEl>
                                          <p:spTgt spid="17"/>
                                        </p:tgtEl>
                                        <p:attrNameLst>
                                          <p:attrName>ppt_w</p:attrName>
                                        </p:attrNameLst>
                                      </p:cBhvr>
                                      <p:tavLst>
                                        <p:tav tm="0">
                                          <p:val>
                                            <p:strVal val="4*#ppt_w"/>
                                          </p:val>
                                        </p:tav>
                                        <p:tav tm="100000">
                                          <p:val>
                                            <p:strVal val="#ppt_w"/>
                                          </p:val>
                                        </p:tav>
                                      </p:tavLst>
                                    </p:anim>
                                    <p:anim calcmode="lin" valueType="num">
                                      <p:cBhvr>
                                        <p:cTn id="49"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5"/>
                  </p:tgtEl>
                </p:cond>
              </p:nextCondLst>
            </p:seq>
            <p:seq concurrent="1" nextAc="seek">
              <p:cTn id="50" restart="whenNotActive" fill="hold" evtFilter="cancelBubble" nodeType="interactiveSeq">
                <p:stCondLst>
                  <p:cond evt="onClick" delay="0">
                    <p:tgtEl>
                      <p:spTgt spid="18"/>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withEffect">
                                  <p:stCondLst>
                                    <p:cond delay="0"/>
                                  </p:stCondLst>
                                  <p:childTnLst>
                                    <p:animClr clrSpc="rgb" dir="cw">
                                      <p:cBhvr>
                                        <p:cTn id="54" dur="250" fill="hold"/>
                                        <p:tgtEl>
                                          <p:spTgt spid="18"/>
                                        </p:tgtEl>
                                        <p:attrNameLst>
                                          <p:attrName>fillcolor</p:attrName>
                                        </p:attrNameLst>
                                      </p:cBhvr>
                                      <p:to>
                                        <a:schemeClr val="accent1"/>
                                      </p:to>
                                    </p:animClr>
                                    <p:set>
                                      <p:cBhvr>
                                        <p:cTn id="55" dur="250" fill="hold"/>
                                        <p:tgtEl>
                                          <p:spTgt spid="18"/>
                                        </p:tgtEl>
                                        <p:attrNameLst>
                                          <p:attrName>fill.type</p:attrName>
                                        </p:attrNameLst>
                                      </p:cBhvr>
                                      <p:to>
                                        <p:strVal val="solid"/>
                                      </p:to>
                                    </p:set>
                                    <p:set>
                                      <p:cBhvr>
                                        <p:cTn id="56" dur="250" fill="hold"/>
                                        <p:tgtEl>
                                          <p:spTgt spid="18"/>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1" presetClass="emph" presetSubtype="2" fill="hold" nodeType="withEffect">
                                  <p:stCondLst>
                                    <p:cond delay="500"/>
                                  </p:stCondLst>
                                  <p:childTnLst>
                                    <p:animClr clrSpc="rgb" dir="cw">
                                      <p:cBhvr>
                                        <p:cTn id="58" dur="250" fill="hold"/>
                                        <p:tgtEl>
                                          <p:spTgt spid="18"/>
                                        </p:tgtEl>
                                        <p:attrNameLst>
                                          <p:attrName>fillcolor</p:attrName>
                                        </p:attrNameLst>
                                      </p:cBhvr>
                                      <p:to>
                                        <a:schemeClr val="accent1"/>
                                      </p:to>
                                    </p:animClr>
                                    <p:set>
                                      <p:cBhvr>
                                        <p:cTn id="59" dur="250" fill="hold"/>
                                        <p:tgtEl>
                                          <p:spTgt spid="18"/>
                                        </p:tgtEl>
                                        <p:attrNameLst>
                                          <p:attrName>fill.type</p:attrName>
                                        </p:attrNameLst>
                                      </p:cBhvr>
                                      <p:to>
                                        <p:strVal val="solid"/>
                                      </p:to>
                                    </p:set>
                                    <p:set>
                                      <p:cBhvr>
                                        <p:cTn id="60" dur="250" fill="hold"/>
                                        <p:tgtEl>
                                          <p:spTgt spid="18"/>
                                        </p:tgtEl>
                                        <p:attrNameLst>
                                          <p:attrName>fill.on</p:attrName>
                                        </p:attrNameLst>
                                      </p:cBhvr>
                                      <p:to>
                                        <p:strVal val="true"/>
                                      </p:to>
                                    </p:set>
                                  </p:childTnLst>
                                </p:cTn>
                              </p:par>
                              <p:par>
                                <p:cTn id="61" presetID="23" presetClass="entr" presetSubtype="32" fill="hold" nodeType="withEffect">
                                  <p:stCondLst>
                                    <p:cond delay="500"/>
                                  </p:stCondLst>
                                  <p:childTnLst>
                                    <p:set>
                                      <p:cBhvr>
                                        <p:cTn id="62" dur="1" fill="hold">
                                          <p:stCondLst>
                                            <p:cond delay="0"/>
                                          </p:stCondLst>
                                        </p:cTn>
                                        <p:tgtEl>
                                          <p:spTgt spid="19"/>
                                        </p:tgtEl>
                                        <p:attrNameLst>
                                          <p:attrName>style.visibility</p:attrName>
                                        </p:attrNameLst>
                                      </p:cBhvr>
                                      <p:to>
                                        <p:strVal val="visible"/>
                                      </p:to>
                                    </p:set>
                                    <p:anim calcmode="lin" valueType="num">
                                      <p:cBhvr>
                                        <p:cTn id="63" dur="250" fill="hold"/>
                                        <p:tgtEl>
                                          <p:spTgt spid="19"/>
                                        </p:tgtEl>
                                        <p:attrNameLst>
                                          <p:attrName>ppt_w</p:attrName>
                                        </p:attrNameLst>
                                      </p:cBhvr>
                                      <p:tavLst>
                                        <p:tav tm="0">
                                          <p:val>
                                            <p:strVal val="4*#ppt_w"/>
                                          </p:val>
                                        </p:tav>
                                        <p:tav tm="100000">
                                          <p:val>
                                            <p:strVal val="#ppt_w"/>
                                          </p:val>
                                        </p:tav>
                                      </p:tavLst>
                                    </p:anim>
                                    <p:anim calcmode="lin" valueType="num">
                                      <p:cBhvr>
                                        <p:cTn id="64"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8"/>
                  </p:tgtEl>
                </p:cond>
              </p:nextCondLst>
            </p:seq>
          </p:childTnLst>
        </p:cTn>
      </p:par>
    </p:tnLst>
    <p:bldLst>
      <p:bldP spid="14" grpId="0" animBg="1"/>
      <p:bldP spid="15"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 y="-152400"/>
            <a:ext cx="12161838" cy="701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1900" b="0" i="0" u="none" strike="noStrike" kern="0" cap="none" spc="0" normalizeH="0" baseline="0" noProof="0">
              <a:ln>
                <a:noFill/>
              </a:ln>
              <a:solidFill>
                <a:srgbClr val="C2F2FF"/>
              </a:solidFill>
              <a:effectLst/>
              <a:uLnTx/>
              <a:uFillTx/>
              <a:latin typeface="Calibri" panose="020F0502020204030204" pitchFamily="34" charset="0"/>
              <a:cs typeface="Calibri" panose="020F0502020204030204" pitchFamily="34" charset="0"/>
              <a:sym typeface="Aria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50" name="Picture 2">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997" y="4080510"/>
            <a:ext cx="13112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descr="Junk Food Cartoon clipart - Snack, Food, transparent clip art"/>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9414" l="9961" r="91602"/>
                    </a14:imgEffect>
                  </a14:imgLayer>
                </a14:imgProps>
              </a:ext>
              <a:ext uri="{28A0092B-C50C-407E-A947-70E740481C1C}">
                <a14:useLocalDpi xmlns:a14="http://schemas.microsoft.com/office/drawing/2010/main" val="0"/>
              </a:ext>
            </a:extLst>
          </a:blip>
          <a:srcRect/>
          <a:stretch>
            <a:fillRect/>
          </a:stretch>
        </p:blipFill>
        <p:spPr bwMode="auto">
          <a:xfrm>
            <a:off x="11342176" y="152400"/>
            <a:ext cx="602334" cy="60233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564398" y="3048001"/>
            <a:ext cx="8851392"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A</a:t>
            </a:r>
            <a:r>
              <a:rPr kumimoji="0" lang="vi-VN" sz="44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 </a:t>
            </a:r>
            <a:r>
              <a:rPr kumimoji="0" lang="en-US" sz="44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rPr>
              <a:t>8</a:t>
            </a:r>
            <a:endParaRPr kumimoji="0" lang="vi-VN" sz="44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endParaRPr>
          </a:p>
        </p:txBody>
      </p:sp>
      <p:sp>
        <p:nvSpPr>
          <p:cNvPr id="14" name="Rectangle 13"/>
          <p:cNvSpPr/>
          <p:nvPr/>
        </p:nvSpPr>
        <p:spPr>
          <a:xfrm>
            <a:off x="1556945" y="4236478"/>
            <a:ext cx="8851392"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400" b="0" i="0" u="none" strike="noStrike" kern="0" cap="none" spc="0" normalizeH="0" baseline="0" noProof="0" dirty="0">
                <a:ln>
                  <a:noFill/>
                </a:ln>
                <a:solidFill>
                  <a:srgbClr val="FB8897"/>
                </a:solidFill>
                <a:effectLst/>
                <a:uLnTx/>
                <a:uFillTx/>
                <a:latin typeface="Calibri" panose="020F0502020204030204" pitchFamily="34" charset="0"/>
                <a:ea typeface="Arial-Rounded" pitchFamily="34" charset="0"/>
                <a:cs typeface="Calibri" panose="020F0502020204030204" pitchFamily="34" charset="0"/>
                <a:sym typeface="Arial"/>
              </a:rPr>
              <a:t>B. </a:t>
            </a:r>
            <a:r>
              <a:rPr kumimoji="0" lang="en-US" sz="4400" b="0" i="0" u="none" strike="noStrike" kern="0" cap="none" spc="0" normalizeH="0" baseline="0" noProof="0" dirty="0">
                <a:ln>
                  <a:noFill/>
                </a:ln>
                <a:solidFill>
                  <a:srgbClr val="002060"/>
                </a:solidFill>
                <a:effectLst/>
                <a:uLnTx/>
                <a:uFillTx/>
                <a:latin typeface="Calibri" panose="020F0502020204030204" pitchFamily="34" charset="0"/>
                <a:ea typeface="Arial-Rounded" pitchFamily="34" charset="0"/>
                <a:cs typeface="Calibri" panose="020F0502020204030204" pitchFamily="34" charset="0"/>
                <a:sym typeface="Arial"/>
              </a:rPr>
              <a:t>80</a:t>
            </a:r>
          </a:p>
        </p:txBody>
      </p:sp>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12704" y="3107940"/>
            <a:ext cx="798097" cy="782741"/>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329335" y="4306778"/>
            <a:ext cx="807556" cy="778352"/>
          </a:xfrm>
          <a:prstGeom prst="rect">
            <a:avLst/>
          </a:prstGeom>
        </p:spPr>
      </p:pic>
      <p:sp>
        <p:nvSpPr>
          <p:cNvPr id="19" name="Rectangle 18"/>
          <p:cNvSpPr/>
          <p:nvPr/>
        </p:nvSpPr>
        <p:spPr>
          <a:xfrm>
            <a:off x="1295400" y="990560"/>
            <a:ext cx="9525000" cy="861576"/>
          </a:xfrm>
          <a:prstGeom prst="rect">
            <a:avLst/>
          </a:prstGeom>
          <a:solidFill>
            <a:schemeClr val="accent6"/>
          </a:solidFill>
        </p:spPr>
        <p:txBody>
          <a:bodyPr wrap="square" lIns="121725" tIns="60862" rIns="121725" bIns="60862">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a:noFill/>
                </a:ln>
                <a:solidFill>
                  <a:srgbClr val="C2F2FF"/>
                </a:solidFill>
                <a:effectLst/>
                <a:uLnTx/>
                <a:uFillTx/>
                <a:latin typeface="Calibri" panose="020F0502020204030204" pitchFamily="34" charset="0"/>
                <a:ea typeface="Arial-Rounded" pitchFamily="34" charset="0"/>
                <a:cs typeface="Calibri" panose="020F0502020204030204" pitchFamily="34" charset="0"/>
                <a:sym typeface="Arial"/>
              </a:rPr>
              <a:t>8 000 mm = ?m</a:t>
            </a:r>
          </a:p>
        </p:txBody>
      </p:sp>
    </p:spTree>
    <p:extLst>
      <p:ext uri="{BB962C8B-B14F-4D97-AF65-F5344CB8AC3E}">
        <p14:creationId xmlns:p14="http://schemas.microsoft.com/office/powerpoint/2010/main" val="108950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0.70"/>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3"/>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withEffect">
                                  <p:stCondLst>
                                    <p:cond delay="0"/>
                                  </p:stCondLst>
                                  <p:childTnLst>
                                    <p:animClr clrSpc="rgb" dir="cw">
                                      <p:cBhvr>
                                        <p:cTn id="19" dur="250" fill="hold"/>
                                        <p:tgtEl>
                                          <p:spTgt spid="13"/>
                                        </p:tgtEl>
                                        <p:attrNameLst>
                                          <p:attrName>fillcolor</p:attrName>
                                        </p:attrNameLst>
                                      </p:cBhvr>
                                      <p:to>
                                        <a:schemeClr val="bg2"/>
                                      </p:to>
                                    </p:animClr>
                                    <p:set>
                                      <p:cBhvr>
                                        <p:cTn id="20" dur="250" fill="hold"/>
                                        <p:tgtEl>
                                          <p:spTgt spid="13"/>
                                        </p:tgtEl>
                                        <p:attrNameLst>
                                          <p:attrName>fill.type</p:attrName>
                                        </p:attrNameLst>
                                      </p:cBhvr>
                                      <p:to>
                                        <p:strVal val="solid"/>
                                      </p:to>
                                    </p:set>
                                    <p:set>
                                      <p:cBhvr>
                                        <p:cTn id="21" dur="250" fill="hold"/>
                                        <p:tgtEl>
                                          <p:spTgt spid="13"/>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par>
                                <p:cTn id="22" presetID="1" presetClass="emph" presetSubtype="2" fill="hold" nodeType="withEffect">
                                  <p:stCondLst>
                                    <p:cond delay="500"/>
                                  </p:stCondLst>
                                  <p:childTnLst>
                                    <p:animClr clrSpc="rgb" dir="cw">
                                      <p:cBhvr>
                                        <p:cTn id="23" dur="250" fill="hold"/>
                                        <p:tgtEl>
                                          <p:spTgt spid="13"/>
                                        </p:tgtEl>
                                        <p:attrNameLst>
                                          <p:attrName>fillcolor</p:attrName>
                                        </p:attrNameLst>
                                      </p:cBhvr>
                                      <p:to>
                                        <a:schemeClr val="bg2"/>
                                      </p:to>
                                    </p:animClr>
                                    <p:set>
                                      <p:cBhvr>
                                        <p:cTn id="24" dur="250" fill="hold"/>
                                        <p:tgtEl>
                                          <p:spTgt spid="13"/>
                                        </p:tgtEl>
                                        <p:attrNameLst>
                                          <p:attrName>fill.type</p:attrName>
                                        </p:attrNameLst>
                                      </p:cBhvr>
                                      <p:to>
                                        <p:strVal val="solid"/>
                                      </p:to>
                                    </p:set>
                                    <p:set>
                                      <p:cBhvr>
                                        <p:cTn id="25" dur="250" fill="hold"/>
                                        <p:tgtEl>
                                          <p:spTgt spid="13"/>
                                        </p:tgtEl>
                                        <p:attrNameLst>
                                          <p:attrName>fill.on</p:attrName>
                                        </p:attrNameLst>
                                      </p:cBhvr>
                                      <p:to>
                                        <p:strVal val="true"/>
                                      </p:to>
                                    </p:set>
                                  </p:childTnLst>
                                </p:cTn>
                              </p:par>
                              <p:par>
                                <p:cTn id="26" presetID="23" presetClass="entr" presetSubtype="32" fill="hold" nodeType="withEffect">
                                  <p:stCondLst>
                                    <p:cond delay="5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250" fill="hold"/>
                                        <p:tgtEl>
                                          <p:spTgt spid="15"/>
                                        </p:tgtEl>
                                        <p:attrNameLst>
                                          <p:attrName>ppt_w</p:attrName>
                                        </p:attrNameLst>
                                      </p:cBhvr>
                                      <p:tavLst>
                                        <p:tav tm="0">
                                          <p:val>
                                            <p:strVal val="4*#ppt_w"/>
                                          </p:val>
                                        </p:tav>
                                        <p:tav tm="100000">
                                          <p:val>
                                            <p:strVal val="#ppt_w"/>
                                          </p:val>
                                        </p:tav>
                                      </p:tavLst>
                                    </p:anim>
                                    <p:anim calcmode="lin" valueType="num">
                                      <p:cBhvr>
                                        <p:cTn id="29"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withEffect">
                                  <p:stCondLst>
                                    <p:cond delay="0"/>
                                  </p:stCondLst>
                                  <p:childTnLst>
                                    <p:animClr clrSpc="rgb" dir="cw">
                                      <p:cBhvr>
                                        <p:cTn id="34" dur="250" fill="hold"/>
                                        <p:tgtEl>
                                          <p:spTgt spid="14"/>
                                        </p:tgtEl>
                                        <p:attrNameLst>
                                          <p:attrName>fillcolor</p:attrName>
                                        </p:attrNameLst>
                                      </p:cBhvr>
                                      <p:to>
                                        <a:schemeClr val="accent1"/>
                                      </p:to>
                                    </p:animClr>
                                    <p:set>
                                      <p:cBhvr>
                                        <p:cTn id="35" dur="250" fill="hold"/>
                                        <p:tgtEl>
                                          <p:spTgt spid="14"/>
                                        </p:tgtEl>
                                        <p:attrNameLst>
                                          <p:attrName>fill.type</p:attrName>
                                        </p:attrNameLst>
                                      </p:cBhvr>
                                      <p:to>
                                        <p:strVal val="solid"/>
                                      </p:to>
                                    </p:set>
                                    <p:set>
                                      <p:cBhvr>
                                        <p:cTn id="36" dur="250" fill="hold"/>
                                        <p:tgtEl>
                                          <p:spTgt spid="14"/>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1" presetClass="emph" presetSubtype="2" fill="hold" nodeType="withEffect">
                                  <p:stCondLst>
                                    <p:cond delay="500"/>
                                  </p:stCondLst>
                                  <p:childTnLst>
                                    <p:animClr clrSpc="rgb" dir="cw">
                                      <p:cBhvr>
                                        <p:cTn id="38" dur="250" fill="hold"/>
                                        <p:tgtEl>
                                          <p:spTgt spid="14"/>
                                        </p:tgtEl>
                                        <p:attrNameLst>
                                          <p:attrName>fillcolor</p:attrName>
                                        </p:attrNameLst>
                                      </p:cBhvr>
                                      <p:to>
                                        <a:schemeClr val="accent1"/>
                                      </p:to>
                                    </p:animClr>
                                    <p:set>
                                      <p:cBhvr>
                                        <p:cTn id="39" dur="250" fill="hold"/>
                                        <p:tgtEl>
                                          <p:spTgt spid="14"/>
                                        </p:tgtEl>
                                        <p:attrNameLst>
                                          <p:attrName>fill.type</p:attrName>
                                        </p:attrNameLst>
                                      </p:cBhvr>
                                      <p:to>
                                        <p:strVal val="solid"/>
                                      </p:to>
                                    </p:set>
                                    <p:set>
                                      <p:cBhvr>
                                        <p:cTn id="40" dur="250" fill="hold"/>
                                        <p:tgtEl>
                                          <p:spTgt spid="14"/>
                                        </p:tgtEl>
                                        <p:attrNameLst>
                                          <p:attrName>fill.on</p:attrName>
                                        </p:attrNameLst>
                                      </p:cBhvr>
                                      <p:to>
                                        <p:strVal val="true"/>
                                      </p:to>
                                    </p:set>
                                  </p:childTnLst>
                                </p:cTn>
                              </p:par>
                              <p:par>
                                <p:cTn id="41" presetID="23" presetClass="entr" presetSubtype="32" fill="hold" nodeType="withEffect">
                                  <p:stCondLst>
                                    <p:cond delay="500"/>
                                  </p:stCondLst>
                                  <p:childTnLst>
                                    <p:set>
                                      <p:cBhvr>
                                        <p:cTn id="42" dur="1" fill="hold">
                                          <p:stCondLst>
                                            <p:cond delay="0"/>
                                          </p:stCondLst>
                                        </p:cTn>
                                        <p:tgtEl>
                                          <p:spTgt spid="16"/>
                                        </p:tgtEl>
                                        <p:attrNameLst>
                                          <p:attrName>style.visibility</p:attrName>
                                        </p:attrNameLst>
                                      </p:cBhvr>
                                      <p:to>
                                        <p:strVal val="visible"/>
                                      </p:to>
                                    </p:set>
                                    <p:anim calcmode="lin" valueType="num">
                                      <p:cBhvr>
                                        <p:cTn id="43" dur="250" fill="hold"/>
                                        <p:tgtEl>
                                          <p:spTgt spid="16"/>
                                        </p:tgtEl>
                                        <p:attrNameLst>
                                          <p:attrName>ppt_w</p:attrName>
                                        </p:attrNameLst>
                                      </p:cBhvr>
                                      <p:tavLst>
                                        <p:tav tm="0">
                                          <p:val>
                                            <p:strVal val="4*#ppt_w"/>
                                          </p:val>
                                        </p:tav>
                                        <p:tav tm="100000">
                                          <p:val>
                                            <p:strVal val="#ppt_w"/>
                                          </p:val>
                                        </p:tav>
                                      </p:tavLst>
                                    </p:anim>
                                    <p:anim calcmode="lin" valueType="num">
                                      <p:cBhvr>
                                        <p:cTn id="44"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4"/>
                  </p:tgtEl>
                </p:cond>
              </p:nextCondLst>
            </p:seq>
          </p:childTnLst>
        </p:cTn>
      </p:par>
    </p:tnLst>
    <p:bldLst>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淘宝网chenying0907出品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854" y="1994363"/>
            <a:ext cx="449181" cy="429861"/>
          </a:xfrm>
          <a:prstGeom prst="rect">
            <a:avLst/>
          </a:prstGeom>
        </p:spPr>
      </p:pic>
      <p:pic>
        <p:nvPicPr>
          <p:cNvPr id="21" name="淘宝网chenying0907出品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1045" y="842099"/>
            <a:ext cx="743548" cy="711567"/>
          </a:xfrm>
          <a:prstGeom prst="rect">
            <a:avLst/>
          </a:prstGeom>
        </p:spPr>
      </p:pic>
      <p:pic>
        <p:nvPicPr>
          <p:cNvPr id="27" name="淘宝网chenying0907出品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2544" y="523343"/>
            <a:ext cx="449181" cy="429861"/>
          </a:xfrm>
          <a:prstGeom prst="rect">
            <a:avLst/>
          </a:prstGeom>
        </p:spPr>
      </p:pic>
      <p:pic>
        <p:nvPicPr>
          <p:cNvPr id="22" name="淘宝网chenying0907出品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4108" y="3046266"/>
            <a:ext cx="799873" cy="765469"/>
          </a:xfrm>
          <a:prstGeom prst="rect">
            <a:avLst/>
          </a:prstGeom>
        </p:spPr>
      </p:pic>
      <p:sp>
        <p:nvSpPr>
          <p:cNvPr id="13" name="矩形: 圆角 14"/>
          <p:cNvSpPr/>
          <p:nvPr/>
        </p:nvSpPr>
        <p:spPr>
          <a:xfrm>
            <a:off x="4845981" y="2510694"/>
            <a:ext cx="2131488" cy="869280"/>
          </a:xfrm>
          <a:prstGeom prst="roundRect">
            <a:avLst>
              <a:gd name="adj" fmla="val 50000"/>
            </a:avLst>
          </a:prstGeom>
          <a:solidFill>
            <a:srgbClr val="89F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20000"/>
              </a:lnSpc>
              <a:spcBef>
                <a:spcPts val="0"/>
              </a:spcBef>
              <a:spcAft>
                <a:spcPts val="0"/>
              </a:spcAft>
              <a:buClrTx/>
              <a:buSzTx/>
              <a:buFontTx/>
              <a:buNone/>
              <a:tabLst/>
              <a:defRPr/>
            </a:pPr>
            <a:r>
              <a:rPr kumimoji="0" lang="en-US" altLang="zh-CN" sz="4800" b="1" i="0" u="sng"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Toán</a:t>
            </a:r>
            <a:endParaRPr kumimoji="0" lang="zh-CN" altLang="en-US" sz="4800" b="1" i="0" u="sng"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endParaRPr>
          </a:p>
        </p:txBody>
      </p:sp>
      <p:pic>
        <p:nvPicPr>
          <p:cNvPr id="3" name="Picture 2">
            <a:extLst>
              <a:ext uri="{FF2B5EF4-FFF2-40B4-BE49-F238E27FC236}">
                <a16:creationId xmlns:a16="http://schemas.microsoft.com/office/drawing/2014/main" id="{BF55344C-7A87-4BE6-8CF9-FC7AF9984F8B}"/>
              </a:ext>
            </a:extLst>
          </p:cNvPr>
          <p:cNvPicPr>
            <a:picLocks noChangeAspect="1"/>
          </p:cNvPicPr>
          <p:nvPr/>
        </p:nvPicPr>
        <p:blipFill>
          <a:blip r:embed="rId4"/>
          <a:stretch>
            <a:fillRect/>
          </a:stretch>
        </p:blipFill>
        <p:spPr>
          <a:xfrm>
            <a:off x="1354728" y="3725066"/>
            <a:ext cx="9851990" cy="1109568"/>
          </a:xfrm>
          <a:prstGeom prst="rect">
            <a:avLst/>
          </a:prstGeom>
        </p:spPr>
      </p:pic>
      <p:pic>
        <p:nvPicPr>
          <p:cNvPr id="2" name="Picture 2" descr="Ảnh có chứa văn bản, biểu tượng, Phông chữ, Nhãn hiệu&#10;&#10;Mô tả được tạo tự động">
            <a:extLst>
              <a:ext uri="{FF2B5EF4-FFF2-40B4-BE49-F238E27FC236}">
                <a16:creationId xmlns:a16="http://schemas.microsoft.com/office/drawing/2014/main" id="{181BEC5F-026A-8093-4458-B9F3F7BBF1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7837" y="152511"/>
            <a:ext cx="1386907" cy="1308538"/>
          </a:xfrm>
          <a:prstGeom prst="ellipse">
            <a:avLst/>
          </a:prstGeom>
        </p:spPr>
      </p:pic>
      <p:pic>
        <p:nvPicPr>
          <p:cNvPr id="5" name="Picture 2" descr="Ảnh có chứa văn bản, biểu tượng, Phông chữ, Nhãn hiệu&#10;&#10;Mô tả được tạo tự động">
            <a:extLst>
              <a:ext uri="{FF2B5EF4-FFF2-40B4-BE49-F238E27FC236}">
                <a16:creationId xmlns:a16="http://schemas.microsoft.com/office/drawing/2014/main" id="{08E391AE-8D06-A8CC-5492-ED67FE4EA7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693" y="88183"/>
            <a:ext cx="1553478" cy="1465697"/>
          </a:xfrm>
          <a:prstGeom prst="ellipse">
            <a:avLst/>
          </a:prstGeom>
        </p:spPr>
      </p:pic>
      <p:sp>
        <p:nvSpPr>
          <p:cNvPr id="6" name="Hộp Văn bản 5">
            <a:extLst>
              <a:ext uri="{FF2B5EF4-FFF2-40B4-BE49-F238E27FC236}">
                <a16:creationId xmlns:a16="http://schemas.microsoft.com/office/drawing/2014/main" id="{ED531C00-CDFC-6377-B814-64A76A15FDE4}"/>
              </a:ext>
            </a:extLst>
          </p:cNvPr>
          <p:cNvSpPr txBox="1"/>
          <p:nvPr/>
        </p:nvSpPr>
        <p:spPr>
          <a:xfrm>
            <a:off x="2342846" y="1553666"/>
            <a:ext cx="7506307"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UBND</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3312342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0" presetClass="path" presetSubtype="0" accel="50000" decel="50000" fill="hold" nodeType="withEffect">
                                  <p:stCondLst>
                                    <p:cond delay="1000"/>
                                  </p:stCondLst>
                                  <p:childTnLst>
                                    <p:animMotion origin="layout" path="M 0.67917 -0.00896 L 0.67917 -0.00896 C 0.67622 -0.00555 0.67361 -0.00155 0.67049 0.00184 C 0.66945 0.00277 0.66806 0.00277 0.66684 0.004 C 0.66511 0.00586 0.66372 0.00832 0.66198 0.01049 C 0.65955 0.01357 0.65747 0.01789 0.65469 0.01913 L 0.64497 0.02345 C 0.64288 0.02561 0.64115 0.029 0.63889 0.02993 C 0.63368 0.03209 0.6283 0.03209 0.62292 0.03209 C 0.60018 0.03209 0.57743 0.03055 0.55469 0.02993 C 0.55347 0.02931 0.55226 0.02839 0.55104 0.02777 C 0.54757 0.02623 0.54097 0.02437 0.53768 0.02345 C 0.53646 0.02283 0.53525 0.0219 0.53403 0.02129 C 0.53073 0.01974 0.52431 0.01697 0.52431 0.01697 L 0.33646 0.01913 C 0.33472 0.01913 0.33316 0.02067 0.3316 0.02129 C 0.32882 0.02221 0.32587 0.02252 0.32309 0.02345 C 0.32136 0.02407 0.31979 0.02499 0.31823 0.02561 C 0.31268 0.02746 0.3099 0.02777 0.30469 0.02993 C 0.29879 0.03271 0.30278 0.03302 0.29497 0.03425 C 0.28924 0.03549 0.28368 0.03579 0.27795 0.03641 C 0.26129 0.04135 0.28195 0.03549 0.25834 0.04073 C 0.24931 0.04289 0.25365 0.04228 0.24618 0.04505 C 0.24219 0.0466 0.2382 0.04907 0.23403 0.04937 L 0.2158 0.05184 L 0.14618 0.04937 C 0.11042 0.04752 0.14497 0.04937 0.13038 0.04505 C 0.12674 0.04413 0.12309 0.04382 0.11945 0.04289 C 0.1165 0.04228 0.11372 0.04166 0.11094 0.04073 C 0.10851 0.04011 0.10608 0.03919 0.10347 0.03857 C 0.09948 0.03765 0.09549 0.03734 0.09132 0.03641 C 0.08021 0.02993 0.09775 0.04011 0.0816 0.03209 C 0.07917 0.03086 0.07674 0.029 0.07431 0.02777 C 0.07101 0.02623 0.06771 0.0253 0.06459 0.02345 C 0.06216 0.0219 0.05972 0.01974 0.05729 0.01913 L 0.04861 0.01697 C 0.03993 0.01172 0.05087 0.0182 0.04011 0.01265 C 0.03889 0.01203 0.03768 0.0111 0.03646 0.01049 C 0.0349 0.00956 0.03316 0.00925 0.0316 0.00832 C 0.02917 0.00709 0.02691 0.00462 0.02431 0.004 C 0.02066 0.00308 0.00938 -5.55556E-6 0.00608 -0.00032 C 0.004 -0.00063 0.00191 -0.00032 -5.55556E-7 -0.00032 L -5.55556E-7 -0.00032 " pathEditMode="relative" ptsTypes="AAAAAAAAAAAAAAAAAAAAAAAAAAAAAAAAAAAAAAAAAAA">
                                      <p:cBhvr>
                                        <p:cTn id="9" dur="3250" fill="hold"/>
                                        <p:tgtEl>
                                          <p:spTgt spid="19"/>
                                        </p:tgtEl>
                                        <p:attrNameLst>
                                          <p:attrName>ppt_x</p:attrName>
                                          <p:attrName>ppt_y</p:attrName>
                                        </p:attrNameLst>
                                      </p:cBhvr>
                                    </p:animMotion>
                                  </p:childTnLst>
                                </p:cTn>
                              </p:par>
                              <p:par>
                                <p:cTn id="10" presetID="8" presetClass="emph" presetSubtype="0" fill="hold" nodeType="withEffect">
                                  <p:stCondLst>
                                    <p:cond delay="1000"/>
                                  </p:stCondLst>
                                  <p:childTnLst>
                                    <p:animRot by="21600000">
                                      <p:cBhvr>
                                        <p:cTn id="11" dur="3250" fill="hold"/>
                                        <p:tgtEl>
                                          <p:spTgt spid="19"/>
                                        </p:tgtEl>
                                        <p:attrNameLst>
                                          <p:attrName>r</p:attrName>
                                        </p:attrNameLst>
                                      </p:cBhvr>
                                    </p:animRot>
                                  </p:childTnLst>
                                </p:cTn>
                              </p:par>
                              <p:par>
                                <p:cTn id="12" presetID="10" presetClass="entr" presetSubtype="0" fill="hold" nodeType="withEffect">
                                  <p:stCondLst>
                                    <p:cond delay="10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0" presetClass="path" presetSubtype="0" accel="50000" decel="50000" fill="hold" nodeType="withEffect">
                                  <p:stCondLst>
                                    <p:cond delay="1000"/>
                                  </p:stCondLst>
                                  <p:childTnLst>
                                    <p:animMotion origin="layout" path="M 0.35608 -0.1108 L 0.35608 -0.1108 C 0.35278 -0.10586 0.34983 -0.1 0.34618 -0.09568 C 0.34479 -0.09414 0.34288 -0.09475 0.34132 -0.09352 C 0.33959 -0.09259 0.3382 -0.09043 0.33646 -0.0892 C 0.32952 -0.08395 0.33611 -0.09043 0.32795 -0.08488 C 0.32622 -0.08395 0.32483 -0.08117 0.32309 -0.08056 C 0.31858 -0.07901 0.31406 -0.07932 0.30972 -0.07839 C 0.28906 -0.07438 0.31424 -0.07562 0.27431 -0.07407 L 0.17309 -0.07191 L 0.16459 -0.06975 C 0.16216 -0.06914 0.15972 -0.0679 0.15729 -0.06759 C 0.14948 -0.06667 0.14184 -0.06605 0.13403 -0.06543 C 0.12466 -0.0571 0.13212 -0.06235 0.1158 -0.05895 C 0.11337 -0.05833 0.11094 -0.05772 0.10851 -0.05679 C 0.10677 -0.05617 0.10521 -0.05494 0.10365 -0.05463 C 0.07865 -0.04815 0.10087 -0.05586 0.08525 -0.05031 C 0.07379 -0.04012 0.0882 -0.05185 0.07309 -0.04383 C 0.07136 -0.0429 0.06997 -0.04043 0.06823 -0.03951 C 0.06372 -0.03673 0.05712 -0.03457 0.05243 -0.03302 C 0.05122 -0.03148 0.05 -0.02932 0.04861 -0.0287 C 0.04636 -0.02716 0.04375 -0.02716 0.04132 -0.02654 C 0.03941 -0.02593 0.03733 -0.025 0.03525 -0.02438 C 0.03368 -0.02377 0.03195 -0.02284 0.03038 -0.02222 C 0.02917 -0.0216 0.02795 -0.02037 0.02674 -0.02006 C 0.02344 -0.01883 0.02031 -0.01852 0.01702 -0.0179 C 0.01025 -0.01389 0.01632 -0.0179 0.00972 -0.01142 C 0.00816 -0.00957 0.00625 -0.00864 0.00486 -0.0071 C -0.00451 0.00401 0.00834 -0.00802 2.22222E-6 -0.00031 L 2.22222E-6 -0.00031 " pathEditMode="relative" ptsTypes="AAAAAAAAAAAAAAAAAAAAAAAAAAAAAA">
                                      <p:cBhvr>
                                        <p:cTn id="16" dur="3250" fill="hold"/>
                                        <p:tgtEl>
                                          <p:spTgt spid="27"/>
                                        </p:tgtEl>
                                        <p:attrNameLst>
                                          <p:attrName>ppt_x</p:attrName>
                                          <p:attrName>ppt_y</p:attrName>
                                        </p:attrNameLst>
                                      </p:cBhvr>
                                    </p:animMotion>
                                  </p:childTnLst>
                                </p:cTn>
                              </p:par>
                              <p:par>
                                <p:cTn id="17" presetID="8" presetClass="emph" presetSubtype="0" fill="hold" nodeType="withEffect">
                                  <p:stCondLst>
                                    <p:cond delay="1000"/>
                                  </p:stCondLst>
                                  <p:childTnLst>
                                    <p:animRot by="21600000">
                                      <p:cBhvr>
                                        <p:cTn id="18" dur="3250" fill="hold"/>
                                        <p:tgtEl>
                                          <p:spTgt spid="27"/>
                                        </p:tgtEl>
                                        <p:attrNameLst>
                                          <p:attrName>r</p:attrName>
                                        </p:attrNameLst>
                                      </p:cBhvr>
                                    </p:animRot>
                                  </p:childTnLst>
                                </p:cTn>
                              </p:par>
                              <p:par>
                                <p:cTn id="19" presetID="10" presetClass="entr" presetSubtype="0" fill="hold" nodeType="withEffect">
                                  <p:stCondLst>
                                    <p:cond delay="100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0" presetClass="path" presetSubtype="0" accel="50000" decel="50000" fill="hold" nodeType="withEffect">
                                  <p:stCondLst>
                                    <p:cond delay="1000"/>
                                  </p:stCondLst>
                                  <p:childTnLst>
                                    <p:animMotion origin="layout" path="M 0.0743 -0.08488 L 0.0743 -0.08488 C 0.071 -0.08272 0.06771 -0.08087 0.06441 -0.0784 C 0.06284 -0.07716 0.06128 -0.07531 0.05955 -0.07408 C 0.05694 -0.07253 0.04687 -0.07037 0.04496 -0.06976 C 0.03455 -0.06358 0.05121 -0.07315 0.03403 -0.06544 C 0.03159 -0.06451 0.02673 -0.06111 0.02673 -0.06111 C 0.02552 -0.05988 0.02448 -0.05803 0.02309 -0.05679 C 0.02066 -0.05494 0.0158 -0.05247 0.0158 -0.05247 C 0.01493 -0.05093 0.01406 -0.0497 0.01337 -0.04815 C 0.01232 -0.04599 0.01198 -0.04352 0.01093 -0.04167 C 0.00989 -0.03982 0.0085 -0.03889 0.00729 -0.03735 C 0.00642 -0.03519 0.00538 -0.03334 0.00486 -0.03087 C 0.00416 -0.02809 0.00399 -0.025 0.00364 -0.02223 C 0.00278 -0.0179 0.00173 -0.01358 0.00121 -0.00926 L 2.5E-6 -0.00031 L 2.5E-6 -0.00031 " pathEditMode="relative" ptsTypes="AAAAAAAAAAAAAAAAA">
                                      <p:cBhvr>
                                        <p:cTn id="23" dur="3250" fill="hold"/>
                                        <p:tgtEl>
                                          <p:spTgt spid="21"/>
                                        </p:tgtEl>
                                        <p:attrNameLst>
                                          <p:attrName>ppt_x</p:attrName>
                                          <p:attrName>ppt_y</p:attrName>
                                        </p:attrNameLst>
                                      </p:cBhvr>
                                    </p:animMotion>
                                  </p:childTnLst>
                                </p:cTn>
                              </p:par>
                              <p:par>
                                <p:cTn id="24" presetID="8" presetClass="emph" presetSubtype="0" fill="hold" nodeType="withEffect">
                                  <p:stCondLst>
                                    <p:cond delay="1000"/>
                                  </p:stCondLst>
                                  <p:childTnLst>
                                    <p:animRot by="21600000">
                                      <p:cBhvr>
                                        <p:cTn id="25" dur="3250" fill="hold"/>
                                        <p:tgtEl>
                                          <p:spTgt spid="21"/>
                                        </p:tgtEl>
                                        <p:attrNameLst>
                                          <p:attrName>r</p:attrName>
                                        </p:attrNameLst>
                                      </p:cBhvr>
                                    </p:animRot>
                                  </p:childTnLst>
                                </p:cTn>
                              </p:par>
                              <p:par>
                                <p:cTn id="26" presetID="10" presetClass="entr" presetSubtype="0" fill="hold" nodeType="withEffect">
                                  <p:stCondLst>
                                    <p:cond delay="10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0" presetClass="path" presetSubtype="0" accel="50000" decel="50000" fill="hold" nodeType="withEffect">
                                  <p:stCondLst>
                                    <p:cond delay="1000"/>
                                  </p:stCondLst>
                                  <p:childTnLst>
                                    <p:animMotion origin="layout" path="M -0.05243 -0.30618 L -0.05243 -0.30618 C -0.0533 -0.2997 -0.054 -0.29322 -0.05487 -0.28674 C -0.05521 -0.28396 -0.05573 -0.28118 -0.05608 -0.27809 C -0.0573 -0.26914 -0.05764 -0.26359 -0.05851 -0.25433 C -0.05851 -0.25217 -0.05938 -0.22223 -0.05608 -0.21081 C -0.05539 -0.20865 -0.05452 -0.20649 -0.05365 -0.20433 C -0.05157 -0.19291 -0.05313 -0.1997 -0.04757 -0.18488 C -0.04671 -0.18272 -0.04566 -0.18087 -0.04514 -0.1784 C -0.04358 -0.16976 -0.0448 -0.17346 -0.0415 -0.1676 C -0.04063 -0.16328 -0.04046 -0.15834 -0.03907 -0.15464 L -0.03421 -0.14137 C -0.0323 -0.1284 -0.03351 -0.1355 -0.03056 -0.11976 C -0.03021 -0.1176 -0.03021 -0.11482 -0.02934 -0.11328 L -0.02691 -0.10896 C -0.02657 -0.1068 -0.02622 -0.10433 -0.0257 -0.10248 C -0.02414 -0.09692 -0.02309 -0.09569 -0.02084 -0.09167 C -0.01806 -0.07655 -0.02014 -0.0818 -0.01598 -0.07408 C -0.01511 -0.071 -0.0125 -0.06328 -0.01233 -0.05896 C -0.01112 -0.04167 -0.01268 -0.03025 -0.00868 -0.01575 C -0.00782 -0.01266 -0.00747 -0.00927 -0.00625 -0.00711 C -0.00521 -0.00525 -0.00382 -0.00556 -0.00261 -0.00495 L 1.94444E-6 -0.00032 L 1.94444E-6 -0.00032 " pathEditMode="relative" ptsTypes="AAAAAAAAAAAAAAAAAAAAAAAA">
                                      <p:cBhvr>
                                        <p:cTn id="30" dur="3250" fill="hold"/>
                                        <p:tgtEl>
                                          <p:spTgt spid="22"/>
                                        </p:tgtEl>
                                        <p:attrNameLst>
                                          <p:attrName>ppt_x</p:attrName>
                                          <p:attrName>ppt_y</p:attrName>
                                        </p:attrNameLst>
                                      </p:cBhvr>
                                    </p:animMotion>
                                  </p:childTnLst>
                                </p:cTn>
                              </p:par>
                              <p:par>
                                <p:cTn id="31" presetID="8" presetClass="emph" presetSubtype="0" fill="hold" nodeType="withEffect">
                                  <p:stCondLst>
                                    <p:cond delay="1000"/>
                                  </p:stCondLst>
                                  <p:childTnLst>
                                    <p:animRot by="21600000">
                                      <p:cBhvr>
                                        <p:cTn id="32" dur="3250" fill="hold"/>
                                        <p:tgtEl>
                                          <p:spTgt spid="22"/>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46DFA6D-05DC-40D5-A41E-B43B7C689FE3}"/>
              </a:ext>
            </a:extLst>
          </p:cNvPr>
          <p:cNvSpPr/>
          <p:nvPr/>
        </p:nvSpPr>
        <p:spPr>
          <a:xfrm>
            <a:off x="293078" y="323850"/>
            <a:ext cx="11734799" cy="59472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cs typeface="+mn-cs"/>
            </a:endParaRPr>
          </a:p>
        </p:txBody>
      </p:sp>
      <p:sp>
        <p:nvSpPr>
          <p:cNvPr id="48" name="TextBox 47">
            <a:extLst>
              <a:ext uri="{FF2B5EF4-FFF2-40B4-BE49-F238E27FC236}">
                <a16:creationId xmlns:a16="http://schemas.microsoft.com/office/drawing/2014/main" id="{64DB667C-34F7-4721-9486-2F99C6086359}"/>
              </a:ext>
            </a:extLst>
          </p:cNvPr>
          <p:cNvSpPr txBox="1"/>
          <p:nvPr/>
        </p:nvSpPr>
        <p:spPr>
          <a:xfrm>
            <a:off x="557349" y="1942995"/>
            <a:ext cx="48376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250 mm + 100 mm</a:t>
            </a:r>
          </a:p>
        </p:txBody>
      </p:sp>
      <p:sp>
        <p:nvSpPr>
          <p:cNvPr id="28" name="TextBox 27">
            <a:extLst>
              <a:ext uri="{FF2B5EF4-FFF2-40B4-BE49-F238E27FC236}">
                <a16:creationId xmlns:a16="http://schemas.microsoft.com/office/drawing/2014/main" id="{4993531C-3648-4368-BD85-21F579CBB516}"/>
              </a:ext>
            </a:extLst>
          </p:cNvPr>
          <p:cNvSpPr txBox="1"/>
          <p:nvPr/>
        </p:nvSpPr>
        <p:spPr>
          <a:xfrm>
            <a:off x="1423595" y="620862"/>
            <a:ext cx="29198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Tính</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C7D8B715-2161-4B63-8515-E26BA7C7BF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349" y="586931"/>
            <a:ext cx="781594" cy="781594"/>
          </a:xfrm>
          <a:prstGeom prst="rect">
            <a:avLst/>
          </a:prstGeom>
        </p:spPr>
      </p:pic>
      <p:sp>
        <p:nvSpPr>
          <p:cNvPr id="24" name="TextBox 23">
            <a:extLst>
              <a:ext uri="{FF2B5EF4-FFF2-40B4-BE49-F238E27FC236}">
                <a16:creationId xmlns:a16="http://schemas.microsoft.com/office/drawing/2014/main" id="{59A8EF7D-6AA6-4D21-8E4D-3CE1B21307F3}"/>
              </a:ext>
            </a:extLst>
          </p:cNvPr>
          <p:cNvSpPr txBox="1"/>
          <p:nvPr/>
        </p:nvSpPr>
        <p:spPr>
          <a:xfrm>
            <a:off x="557349" y="2824676"/>
            <a:ext cx="48376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420 mm - 150 mm</a:t>
            </a:r>
          </a:p>
        </p:txBody>
      </p:sp>
      <p:sp>
        <p:nvSpPr>
          <p:cNvPr id="25" name="TextBox 24">
            <a:extLst>
              <a:ext uri="{FF2B5EF4-FFF2-40B4-BE49-F238E27FC236}">
                <a16:creationId xmlns:a16="http://schemas.microsoft.com/office/drawing/2014/main" id="{19482B5C-A72D-401F-AC1E-E2FEF2A4E7AC}"/>
              </a:ext>
            </a:extLst>
          </p:cNvPr>
          <p:cNvSpPr txBox="1"/>
          <p:nvPr/>
        </p:nvSpPr>
        <p:spPr>
          <a:xfrm>
            <a:off x="5408637" y="1925110"/>
            <a:ext cx="48376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25 mm + 3mm</a:t>
            </a:r>
          </a:p>
        </p:txBody>
      </p:sp>
      <p:sp>
        <p:nvSpPr>
          <p:cNvPr id="26" name="TextBox 25">
            <a:extLst>
              <a:ext uri="{FF2B5EF4-FFF2-40B4-BE49-F238E27FC236}">
                <a16:creationId xmlns:a16="http://schemas.microsoft.com/office/drawing/2014/main" id="{782FBC78-64D2-443D-A4C1-DFCDC6542DD7}"/>
              </a:ext>
            </a:extLst>
          </p:cNvPr>
          <p:cNvSpPr txBox="1"/>
          <p:nvPr/>
        </p:nvSpPr>
        <p:spPr>
          <a:xfrm>
            <a:off x="9480117" y="1925110"/>
            <a:ext cx="271188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11 mm x 3</a:t>
            </a:r>
          </a:p>
        </p:txBody>
      </p:sp>
      <p:sp>
        <p:nvSpPr>
          <p:cNvPr id="27" name="TextBox 26">
            <a:extLst>
              <a:ext uri="{FF2B5EF4-FFF2-40B4-BE49-F238E27FC236}">
                <a16:creationId xmlns:a16="http://schemas.microsoft.com/office/drawing/2014/main" id="{D7D04ED0-39C9-4918-8737-BF6BED363139}"/>
              </a:ext>
            </a:extLst>
          </p:cNvPr>
          <p:cNvSpPr txBox="1"/>
          <p:nvPr/>
        </p:nvSpPr>
        <p:spPr>
          <a:xfrm>
            <a:off x="5302069" y="2880407"/>
            <a:ext cx="48376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64 mm – 15 mm</a:t>
            </a:r>
          </a:p>
        </p:txBody>
      </p:sp>
      <p:sp>
        <p:nvSpPr>
          <p:cNvPr id="29" name="TextBox 28">
            <a:extLst>
              <a:ext uri="{FF2B5EF4-FFF2-40B4-BE49-F238E27FC236}">
                <a16:creationId xmlns:a16="http://schemas.microsoft.com/office/drawing/2014/main" id="{3F8971F1-A9F6-4423-B175-0F61398B0DC2}"/>
              </a:ext>
            </a:extLst>
          </p:cNvPr>
          <p:cNvSpPr txBox="1"/>
          <p:nvPr/>
        </p:nvSpPr>
        <p:spPr>
          <a:xfrm>
            <a:off x="9480117" y="2862522"/>
            <a:ext cx="28120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50 mm : 2</a:t>
            </a:r>
          </a:p>
        </p:txBody>
      </p:sp>
      <p:pic>
        <p:nvPicPr>
          <p:cNvPr id="2" name="Picture 2" descr="Ảnh có chứa văn bản, biểu tượng, Phông chữ, Nhãn hiệu&#10;&#10;Mô tả được tạo tự động">
            <a:extLst>
              <a:ext uri="{FF2B5EF4-FFF2-40B4-BE49-F238E27FC236}">
                <a16:creationId xmlns:a16="http://schemas.microsoft.com/office/drawing/2014/main" id="{B668D95E-6982-52AC-9573-B410C87B6C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7837" y="117786"/>
            <a:ext cx="1386907" cy="1308538"/>
          </a:xfrm>
          <a:prstGeom prst="ellipse">
            <a:avLst/>
          </a:prstGeom>
        </p:spPr>
      </p:pic>
    </p:spTree>
    <p:extLst>
      <p:ext uri="{BB962C8B-B14F-4D97-AF65-F5344CB8AC3E}">
        <p14:creationId xmlns:p14="http://schemas.microsoft.com/office/powerpoint/2010/main" val="13755985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00"/>
                                        <p:tgtEl>
                                          <p:spTgt spid="4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24" grpId="0"/>
      <p:bldP spid="25" grpId="0"/>
      <p:bldP spid="26" grpId="0"/>
      <p:bldP spid="27" grpId="0"/>
      <p:bldP spid="29" grpId="0"/>
    </p:bldLst>
  </p:timing>
</p:sld>
</file>

<file path=ppt/theme/theme1.xml><?xml version="1.0" encoding="utf-8"?>
<a:theme xmlns:a="http://schemas.openxmlformats.org/drawingml/2006/main" name="4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387</Words>
  <Application>Microsoft Office PowerPoint</Application>
  <PresentationFormat>Widescreen</PresentationFormat>
  <Paragraphs>87</Paragraphs>
  <Slides>14</Slides>
  <Notes>8</Notes>
  <HiddenSlides>0</HiddenSlides>
  <MMClips>6</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vt:i4>
      </vt:variant>
    </vt:vector>
  </HeadingPairs>
  <TitlesOfParts>
    <vt:vector size="25" baseType="lpstr">
      <vt:lpstr>Arial</vt:lpstr>
      <vt:lpstr>Calibri</vt:lpstr>
      <vt:lpstr>Calibri Light</vt:lpstr>
      <vt:lpstr>DFPOP1-W9</vt:lpstr>
      <vt:lpstr>Gochi Hand</vt:lpstr>
      <vt:lpstr>Patrick Hand</vt:lpstr>
      <vt:lpstr>Patrick Hand SC</vt:lpstr>
      <vt:lpstr>Times New Roman</vt:lpstr>
      <vt:lpstr>4_Office 主题</vt:lpstr>
      <vt:lpstr>English Language Grammar Rules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23</cp:revision>
  <dcterms:created xsi:type="dcterms:W3CDTF">2022-08-28T01:43:00Z</dcterms:created>
  <dcterms:modified xsi:type="dcterms:W3CDTF">2024-11-29T13:46:17Z</dcterms:modified>
</cp:coreProperties>
</file>