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3" r:id="rId3"/>
    <p:sldId id="594" r:id="rId4"/>
    <p:sldId id="595" r:id="rId5"/>
    <p:sldId id="596" r:id="rId6"/>
    <p:sldId id="597" r:id="rId7"/>
    <p:sldId id="598" r:id="rId8"/>
    <p:sldId id="599" r:id="rId9"/>
    <p:sldId id="277" r:id="rId10"/>
    <p:sldId id="278" r:id="rId11"/>
    <p:sldId id="600" r:id="rId12"/>
    <p:sldId id="260" r:id="rId13"/>
    <p:sldId id="601" r:id="rId14"/>
    <p:sldId id="602" r:id="rId15"/>
    <p:sldId id="60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8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emf"/><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emf"/><Relationship Id="rId11" Type="http://schemas.openxmlformats.org/officeDocument/2006/relationships/image" Target="../media/image11.jpeg"/><Relationship Id="rId5" Type="http://schemas.openxmlformats.org/officeDocument/2006/relationships/image" Target="../media/image14.emf"/><Relationship Id="rId10" Type="http://schemas.openxmlformats.org/officeDocument/2006/relationships/image" Target="../media/image37.png"/><Relationship Id="rId4" Type="http://schemas.openxmlformats.org/officeDocument/2006/relationships/image" Target="../media/image13.emf"/><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12.emf"/><Relationship Id="rId9" Type="http://schemas.openxmlformats.org/officeDocument/2006/relationships/image" Target="../media/image40.gi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12.emf"/><Relationship Id="rId9" Type="http://schemas.openxmlformats.org/officeDocument/2006/relationships/image" Target="../media/image40.gif"/></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1.jpeg"/><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5.gif"/><Relationship Id="rId5" Type="http://schemas.openxmlformats.org/officeDocument/2006/relationships/image" Target="../media/image12.emf"/><Relationship Id="rId1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2.wav"/><Relationship Id="rId9" Type="http://schemas.openxmlformats.org/officeDocument/2006/relationships/image" Target="../media/image43.png"/><Relationship Id="rId14" Type="http://schemas.openxmlformats.org/officeDocument/2006/relationships/audio" Target="../media/audio3.wav"/></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emf"/><Relationship Id="rId11" Type="http://schemas.openxmlformats.org/officeDocument/2006/relationships/image" Target="../media/image11.jpeg"/><Relationship Id="rId5" Type="http://schemas.openxmlformats.org/officeDocument/2006/relationships/image" Target="../media/image14.emf"/><Relationship Id="rId10" Type="http://schemas.openxmlformats.org/officeDocument/2006/relationships/image" Target="../media/image47.png"/><Relationship Id="rId4" Type="http://schemas.openxmlformats.org/officeDocument/2006/relationships/image" Target="../media/image13.emf"/><Relationship Id="rId9" Type="http://schemas.openxmlformats.org/officeDocument/2006/relationships/image" Target="../media/image17.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11.jpeg"/><Relationship Id="rId5" Type="http://schemas.openxmlformats.org/officeDocument/2006/relationships/image" Target="../media/image14.emf"/><Relationship Id="rId10" Type="http://schemas.openxmlformats.org/officeDocument/2006/relationships/image" Target="../media/image18.png"/><Relationship Id="rId4" Type="http://schemas.openxmlformats.org/officeDocument/2006/relationships/image" Target="../media/image13.emf"/><Relationship Id="rId9"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29.png"/><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emf"/><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8.emf"/><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413217" y="2812186"/>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1857A607-732C-9C2B-0D1B-B911F4F6C89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693" y="88184"/>
            <a:ext cx="1386907" cy="1308538"/>
          </a:xfrm>
          <a:prstGeom prst="ellipse">
            <a:avLst/>
          </a:prstGeom>
        </p:spPr>
      </p:pic>
      <p:sp>
        <p:nvSpPr>
          <p:cNvPr id="4" name="Hộp Văn bản 5">
            <a:extLst>
              <a:ext uri="{FF2B5EF4-FFF2-40B4-BE49-F238E27FC236}">
                <a16:creationId xmlns:a16="http://schemas.microsoft.com/office/drawing/2014/main" id="{89531090-6E26-1E99-D99D-00C4B9F8B3E7}"/>
              </a:ext>
            </a:extLst>
          </p:cNvPr>
          <p:cNvSpPr txBox="1"/>
          <p:nvPr/>
        </p:nvSpPr>
        <p:spPr>
          <a:xfrm>
            <a:off x="2224858" y="539166"/>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pic>
        <p:nvPicPr>
          <p:cNvPr id="7" name="Picture 6" descr="Ảnh có chứa văn bản, biểu tượng, Phông chữ, Nhãn hiệu&#10;&#10;Mô tả được tạo tự động">
            <a:extLst>
              <a:ext uri="{FF2B5EF4-FFF2-40B4-BE49-F238E27FC236}">
                <a16:creationId xmlns:a16="http://schemas.microsoft.com/office/drawing/2014/main" id="{3EB3E884-7507-5DF3-FE16-C0DECFDABD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AFB7106B-DC14-9D2E-97E4-40FA195484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pic>
        <p:nvPicPr>
          <p:cNvPr id="4" name="Picture 3" descr="Ảnh có chứa văn bản, biểu tượng, Phông chữ, Nhãn hiệu&#10;&#10;Mô tả được tạo tự động">
            <a:extLst>
              <a:ext uri="{FF2B5EF4-FFF2-40B4-BE49-F238E27FC236}">
                <a16:creationId xmlns:a16="http://schemas.microsoft.com/office/drawing/2014/main" id="{EE59CBFC-5C5A-8EB8-45F8-4FD66EF9D7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descr="Ảnh có chứa văn bản, biểu tượng, Phông chữ, Nhãn hiệu&#10;&#10;Mô tả được tạo tự động">
            <a:extLst>
              <a:ext uri="{FF2B5EF4-FFF2-40B4-BE49-F238E27FC236}">
                <a16:creationId xmlns:a16="http://schemas.microsoft.com/office/drawing/2014/main" id="{39C80709-814A-93A1-741B-416813F31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108543"/>
          </a:xfrm>
          <a:prstGeom prst="rect">
            <a:avLst/>
          </a:prstGeom>
          <a:noFill/>
        </p:spPr>
        <p:txBody>
          <a:bodyPr wrap="square">
            <a:spAutoFit/>
          </a:bodyPr>
          <a:lstStyle/>
          <a:p>
            <a:pPr algn="just"/>
            <a:r>
              <a:rPr lang="vi-VN" sz="2800" b="1" dirty="0">
                <a:solidFill>
                  <a:srgbClr val="002060"/>
                </a:solidFill>
                <a:latin typeface="Calibri" panose="020F0502020204030204" pitchFamily="34"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C6670671-B460-D554-8DC6-3F430FA51B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2677656"/>
          </a:xfrm>
          <a:prstGeom prst="rect">
            <a:avLst/>
          </a:prstGeom>
          <a:noFill/>
        </p:spPr>
        <p:txBody>
          <a:bodyPr wrap="square">
            <a:spAutoFit/>
          </a:bodyPr>
          <a:lstStyle/>
          <a:p>
            <a:pPr lvl="0" algn="just"/>
            <a:r>
              <a:rPr lang="vi-VN" sz="2800" b="1" dirty="0">
                <a:solidFill>
                  <a:srgbClr val="002060"/>
                </a:solidFill>
                <a:latin typeface="Calibri" panose="020F0502020204030204" pitchFamily="34"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328F04DC-7695-C493-BFEB-490F33DA3B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03C0BCD9-AEB1-BDAE-F480-B1BBFB8D2A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4"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4"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4"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5"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5"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5"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ADF78055-DC58-D4DD-17AA-CAA91039C2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071A9B4A-7CB2-CA0A-48CE-EEC5B181C9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descr="Ảnh có chứa văn bản, biểu tượng, Phông chữ, Nhãn hiệu&#10;&#10;Mô tả được tạo tự động">
            <a:extLst>
              <a:ext uri="{FF2B5EF4-FFF2-40B4-BE49-F238E27FC236}">
                <a16:creationId xmlns:a16="http://schemas.microsoft.com/office/drawing/2014/main" id="{19055653-4BA2-5F7F-7C3F-0D2F727DA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descr="Ảnh có chứa văn bản, biểu tượng, Phông chữ, Nhãn hiệu&#10;&#10;Mô tả được tạo tự động">
            <a:extLst>
              <a:ext uri="{FF2B5EF4-FFF2-40B4-BE49-F238E27FC236}">
                <a16:creationId xmlns:a16="http://schemas.microsoft.com/office/drawing/2014/main" id="{5EB0360A-7051-4579-799E-ECC87D316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descr="Ảnh có chứa văn bản, biểu tượng, Phông chữ, Nhãn hiệu&#10;&#10;Mô tả được tạo tự động">
            <a:extLst>
              <a:ext uri="{FF2B5EF4-FFF2-40B4-BE49-F238E27FC236}">
                <a16:creationId xmlns:a16="http://schemas.microsoft.com/office/drawing/2014/main" id="{7A8CA494-9D86-41D0-589B-55503F62C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descr="Ảnh có chứa văn bản, biểu tượng, Phông chữ, Nhãn hiệu&#10;&#10;Mô tả được tạo tự động">
            <a:extLst>
              <a:ext uri="{FF2B5EF4-FFF2-40B4-BE49-F238E27FC236}">
                <a16:creationId xmlns:a16="http://schemas.microsoft.com/office/drawing/2014/main" id="{ADF62326-3F92-8AED-0A77-802CE9CC41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pic>
        <p:nvPicPr>
          <p:cNvPr id="8" name="Picture 7" descr="Ảnh có chứa văn bản, biểu tượng, Phông chữ, Nhãn hiệu&#10;&#10;Mô tả được tạo tự động">
            <a:extLst>
              <a:ext uri="{FF2B5EF4-FFF2-40B4-BE49-F238E27FC236}">
                <a16:creationId xmlns:a16="http://schemas.microsoft.com/office/drawing/2014/main" id="{D4EED8C9-E5D7-E567-7EFD-912E88BFA8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1445666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B1687849-3883-EB4E-86EE-53F6AB0E5D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083DDB6E-B29E-24DD-8FD5-ADF0957B0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2898" y="354563"/>
            <a:ext cx="1500055" cy="1415292"/>
          </a:xfrm>
          <a:prstGeom prst="ellipse">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751</Words>
  <Application>Microsoft Office PowerPoint</Application>
  <PresentationFormat>Widescreen</PresentationFormat>
  <Paragraphs>49</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等线</vt:lpstr>
      <vt:lpstr>微软雅黑</vt:lpstr>
      <vt:lpstr>Arial</vt:lpstr>
      <vt:lpstr>Calibri</vt:lpstr>
      <vt:lpstr>Times New Roman</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21</cp:revision>
  <dcterms:created xsi:type="dcterms:W3CDTF">2022-09-02T08:08:46Z</dcterms:created>
  <dcterms:modified xsi:type="dcterms:W3CDTF">2024-11-29T15:16:38Z</dcterms:modified>
</cp:coreProperties>
</file>