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4"/>
  </p:notesMasterIdLst>
  <p:sldIdLst>
    <p:sldId id="257" r:id="rId2"/>
    <p:sldId id="258" r:id="rId3"/>
    <p:sldId id="259" r:id="rId4"/>
    <p:sldId id="266" r:id="rId5"/>
    <p:sldId id="267" r:id="rId6"/>
    <p:sldId id="263" r:id="rId7"/>
    <p:sldId id="269" r:id="rId8"/>
    <p:sldId id="274" r:id="rId9"/>
    <p:sldId id="264" r:id="rId10"/>
    <p:sldId id="272" r:id="rId11"/>
    <p:sldId id="265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4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AAAA5-75CF-420B-80EB-CE8551AC198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A48E-E1F2-447C-B04B-8E067A86EC9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957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043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5008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5495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71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9221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2458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58601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4822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8449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665843" y="562881"/>
            <a:ext cx="10860314" cy="5732236"/>
          </a:xfrm>
          <a:prstGeom prst="roundRect">
            <a:avLst>
              <a:gd name="adj" fmla="val 9577"/>
            </a:avLst>
          </a:prstGeom>
          <a:solidFill>
            <a:schemeClr val="bg1"/>
          </a:solidFill>
          <a:ln w="76200">
            <a:solidFill>
              <a:srgbClr val="79CF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6755BA2B-74EF-5711-F018-5C942F2735BC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1BE39-4B62-946D-8390-94C5EF3EA7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5F4C6-22B5-C5EB-31FB-CD3C4798EB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8C40D4-A608-00A6-00AA-F562F21D79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6E9E26-02B3-51E6-B40D-3A16E3E378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BAFB970-4380-062C-0E1E-E7C234201946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F80315-8392-055D-9C75-8A9F455322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19131F-E637-94AB-114B-E497EB5A01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F378436-B810-AEF5-EC30-F55540EE1F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60F36B-1CA5-0C1B-D019-411FFE9784C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58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65835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8297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49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359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0038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2666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98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9345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4BDA015-8B1F-45B2-8891-1123AB33E1FF}" type="datetimeFigureOut">
              <a:rPr lang="en-ID" smtClean="0"/>
              <a:t>29/11/2024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EEDBE-9AF2-4AEC-911E-E989143CDA5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4077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  <p:sldLayoutId id="214748373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图片 11" descr="588ku_d86e2212d3e726cc7abb62f88b3a8de2_12503752">
            <a:extLst>
              <a:ext uri="{FF2B5EF4-FFF2-40B4-BE49-F238E27FC236}">
                <a16:creationId xmlns:a16="http://schemas.microsoft.com/office/drawing/2014/main" id="{C9B5CF82-A7F7-EB70-FF25-36E82FAB31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471" t="26223" r="12879" b="20562"/>
          <a:stretch>
            <a:fillRect/>
          </a:stretch>
        </p:blipFill>
        <p:spPr>
          <a:xfrm>
            <a:off x="-83204" y="-1"/>
            <a:ext cx="7673238" cy="48769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5" y="3372509"/>
            <a:ext cx="7030065" cy="341666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692D3A5-A078-82B1-2A81-A810CB940550}"/>
              </a:ext>
            </a:extLst>
          </p:cNvPr>
          <p:cNvGrpSpPr/>
          <p:nvPr/>
        </p:nvGrpSpPr>
        <p:grpSpPr>
          <a:xfrm>
            <a:off x="6263327" y="1297579"/>
            <a:ext cx="718799" cy="1463133"/>
            <a:chOff x="4632309" y="229806"/>
            <a:chExt cx="718799" cy="1463133"/>
          </a:xfrm>
        </p:grpSpPr>
        <p:pic>
          <p:nvPicPr>
            <p:cNvPr id="14" name="图片 101">
              <a:extLst>
                <a:ext uri="{FF2B5EF4-FFF2-40B4-BE49-F238E27FC236}">
                  <a16:creationId xmlns:a16="http://schemas.microsoft.com/office/drawing/2014/main" id="{8DDEB543-6B3C-9031-AD12-CD309A09B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9516" t="28071" r="8274" b="-3583"/>
            <a:stretch/>
          </p:blipFill>
          <p:spPr>
            <a:xfrm rot="20886811">
              <a:off x="4632309" y="229806"/>
              <a:ext cx="685725" cy="1382545"/>
            </a:xfrm>
            <a:prstGeom prst="rect">
              <a:avLst/>
            </a:prstGeom>
          </p:spPr>
        </p:pic>
        <p:pic>
          <p:nvPicPr>
            <p:cNvPr id="15" name="图片 102">
              <a:extLst>
                <a:ext uri="{FF2B5EF4-FFF2-40B4-BE49-F238E27FC236}">
                  <a16:creationId xmlns:a16="http://schemas.microsoft.com/office/drawing/2014/main" id="{135110F5-B29B-BE25-CBAB-787059B87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7790" b="24488"/>
            <a:stretch/>
          </p:blipFill>
          <p:spPr>
            <a:xfrm rot="905193">
              <a:off x="4665383" y="310394"/>
              <a:ext cx="685725" cy="1382545"/>
            </a:xfrm>
            <a:prstGeom prst="rect">
              <a:avLst/>
            </a:prstGeom>
          </p:spPr>
        </p:pic>
      </p:grpSp>
      <p:pic>
        <p:nvPicPr>
          <p:cNvPr id="16" name="图片 104">
            <a:extLst>
              <a:ext uri="{FF2B5EF4-FFF2-40B4-BE49-F238E27FC236}">
                <a16:creationId xmlns:a16="http://schemas.microsoft.com/office/drawing/2014/main" id="{42DDA6A8-A3C2-B077-2CBA-280C7FF16A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53" y="-372108"/>
            <a:ext cx="2898406" cy="28984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2FDCA2-6B56-E53C-8B7B-72A45B03EA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1626" y="1504172"/>
            <a:ext cx="4351334" cy="6758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7A1C85-B274-C2F6-9535-D1F77A519D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0345" y="2274141"/>
            <a:ext cx="5644075" cy="1956294"/>
          </a:xfrm>
          <a:prstGeom prst="rect">
            <a:avLst/>
          </a:prstGeom>
        </p:spPr>
      </p:pic>
      <p:pic>
        <p:nvPicPr>
          <p:cNvPr id="5" name="Picture 4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DA27712F-2787-2DA7-9AF8-3E6FBD28237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" y="75397"/>
            <a:ext cx="1236238" cy="1166383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05EBA08-F06A-86CE-58C5-8BCB0F705679}"/>
              </a:ext>
            </a:extLst>
          </p:cNvPr>
          <p:cNvSpPr txBox="1"/>
          <p:nvPr/>
        </p:nvSpPr>
        <p:spPr>
          <a:xfrm>
            <a:off x="50487" y="783127"/>
            <a:ext cx="75063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  <p:extLst>
      <p:ext uri="{BB962C8B-B14F-4D97-AF65-F5344CB8AC3E}">
        <p14:creationId xmlns:p14="http://schemas.microsoft.com/office/powerpoint/2010/main" val="946533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A7785-22E4-D252-FE27-0968AC3CE149}"/>
              </a:ext>
            </a:extLst>
          </p:cNvPr>
          <p:cNvSpPr txBox="1"/>
          <p:nvPr/>
        </p:nvSpPr>
        <p:spPr>
          <a:xfrm>
            <a:off x="1407622" y="745713"/>
            <a:ext cx="9033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2.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Thực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hành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sắp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xếp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đồ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dùng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cá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5C8841"/>
                </a:solidFill>
                <a:latin typeface="Cambria" panose="02040503050406030204" pitchFamily="18" charset="0"/>
              </a:rPr>
              <a:t>lớp</a:t>
            </a:r>
            <a:endParaRPr lang="en-US" sz="3600" b="1" dirty="0">
              <a:solidFill>
                <a:srgbClr val="5C8841"/>
              </a:solidFill>
              <a:latin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4286F-371F-D8D7-F964-F7CF28AB6862}"/>
              </a:ext>
            </a:extLst>
          </p:cNvPr>
          <p:cNvSpPr txBox="1"/>
          <p:nvPr/>
        </p:nvSpPr>
        <p:spPr>
          <a:xfrm>
            <a:off x="903316" y="1946042"/>
            <a:ext cx="430045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</a:rPr>
              <a:t>- Sắp xếp lại sách vở, quần áo, mũ,... của em ở lớp.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</a:rPr>
              <a:t>- Sắp xếp các đồ dùng chung của lớp.</a:t>
            </a:r>
          </a:p>
          <a:p>
            <a:pPr algn="just"/>
            <a:r>
              <a:rPr lang="vi-VN" sz="3200" b="1" dirty="0">
                <a:latin typeface="Cambria" panose="02040503050406030204" pitchFamily="18" charset="0"/>
              </a:rPr>
              <a:t>- Chia sẻ cảm xúc sau khi sắp xếp đồ dùng gọn gàng, ngăn nắp.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02F80C-3BC8-CF0F-C44D-F6E243A19F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500" t="28376" r="11546" b="39151"/>
          <a:stretch/>
        </p:blipFill>
        <p:spPr>
          <a:xfrm>
            <a:off x="5264593" y="1946042"/>
            <a:ext cx="6024091" cy="367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78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0" y="-1"/>
            <a:ext cx="11519286" cy="641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6DC144-840F-6342-3297-C72B844A4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09" y="1454124"/>
            <a:ext cx="9937341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12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2B87FBD-9421-4A5F-9439-36BD4495C4C2}"/>
              </a:ext>
            </a:extLst>
          </p:cNvPr>
          <p:cNvGrpSpPr/>
          <p:nvPr/>
        </p:nvGrpSpPr>
        <p:grpSpPr>
          <a:xfrm>
            <a:off x="1106969" y="818976"/>
            <a:ext cx="7704522" cy="825319"/>
            <a:chOff x="2432953" y="1250590"/>
            <a:chExt cx="5531370" cy="825319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C9289F9-3E35-4F1A-BA3C-23D298EA5DAD}"/>
                </a:ext>
              </a:extLst>
            </p:cNvPr>
            <p:cNvSpPr txBox="1"/>
            <p:nvPr/>
          </p:nvSpPr>
          <p:spPr>
            <a:xfrm flipH="1">
              <a:off x="3218233" y="1250590"/>
              <a:ext cx="47435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3EB9EA"/>
                  </a:solidFill>
                  <a:effectLst/>
                  <a:uLnTx/>
                  <a:uFillTx/>
                  <a:latin typeface="Cambria" panose="02040503050406030204" pitchFamily="18" charset="0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CAM KẾT HÀNH 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3EB9EA"/>
                  </a:solidFill>
                  <a:effectLst/>
                  <a:uLnTx/>
                  <a:uFillTx/>
                  <a:latin typeface="Cambria" panose="02040503050406030204" pitchFamily="18" charset="0"/>
                  <a:ea typeface="思源宋体 CN" panose="02020400000000000000" pitchFamily="18" charset="-122"/>
                  <a:cs typeface="+mn-ea"/>
                  <a:sym typeface="思源宋体 CN" panose="02020400000000000000" pitchFamily="18" charset="-122"/>
                </a:rPr>
                <a:t>ĐỘNG</a:t>
              </a: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EB9EA"/>
                </a:solidFill>
                <a:effectLst/>
                <a:uLnTx/>
                <a:uFillTx/>
                <a:latin typeface="Cambria" panose="02040503050406030204" pitchFamily="18" charset="0"/>
                <a:ea typeface="思源宋体 CN" panose="02020400000000000000" pitchFamily="18" charset="-122"/>
                <a:cs typeface="+mn-ea"/>
                <a:sym typeface="思源宋体 CN" panose="02020400000000000000" pitchFamily="18" charset="-122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5503FAF-9719-4E29-AB03-1C7E61DF39FA}"/>
                </a:ext>
              </a:extLst>
            </p:cNvPr>
            <p:cNvGrpSpPr/>
            <p:nvPr/>
          </p:nvGrpSpPr>
          <p:grpSpPr>
            <a:xfrm>
              <a:off x="2432953" y="1579103"/>
              <a:ext cx="5531370" cy="496806"/>
              <a:chOff x="2453503" y="5381090"/>
              <a:chExt cx="6965448" cy="503056"/>
            </a:xfrm>
          </p:grpSpPr>
          <p:sp>
            <p:nvSpPr>
              <p:cNvPr id="19" name="Freeform 34">
                <a:extLst>
                  <a:ext uri="{FF2B5EF4-FFF2-40B4-BE49-F238E27FC236}">
                    <a16:creationId xmlns:a16="http://schemas.microsoft.com/office/drawing/2014/main" id="{26789F85-974E-4E12-888F-A944DF16DC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solidFill>
                  <a:schemeClr val="accent1">
                    <a:lumMod val="10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0" name="任意多边形 98">
                <a:extLst>
                  <a:ext uri="{FF2B5EF4-FFF2-40B4-BE49-F238E27FC236}">
                    <a16:creationId xmlns:a16="http://schemas.microsoft.com/office/drawing/2014/main" id="{056A6A52-EE18-48DC-AA77-6174F03BA2EF}"/>
                  </a:ext>
                </a:extLst>
              </p:cNvPr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accent1">
                    <a:lumMod val="10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宋体 CN" panose="02020400000000000000" pitchFamily="18" charset="-122"/>
                </a:endParaRPr>
              </a:p>
            </p:txBody>
          </p:sp>
          <p:sp>
            <p:nvSpPr>
              <p:cNvPr id="21" name="任意多边形 99">
                <a:extLst>
                  <a:ext uri="{FF2B5EF4-FFF2-40B4-BE49-F238E27FC236}">
                    <a16:creationId xmlns:a16="http://schemas.microsoft.com/office/drawing/2014/main" id="{E8B24156-411C-493C-AA3A-D4E377E915E1}"/>
                  </a:ext>
                </a:extLst>
              </p:cNvPr>
              <p:cNvSpPr/>
              <p:nvPr/>
            </p:nvSpPr>
            <p:spPr>
              <a:xfrm>
                <a:off x="2453503" y="5467647"/>
                <a:ext cx="988875" cy="416499"/>
              </a:xfrm>
              <a:custGeom>
                <a:avLst/>
                <a:gdLst>
                  <a:gd name="connsiteX0" fmla="*/ 755361 w 755361"/>
                  <a:gd name="connsiteY0" fmla="*/ 383586 h 416878"/>
                  <a:gd name="connsiteX1" fmla="*/ 1599 w 755361"/>
                  <a:gd name="connsiteY1" fmla="*/ 383586 h 416878"/>
                  <a:gd name="connsiteX2" fmla="*/ 557653 w 755361"/>
                  <a:gd name="connsiteY2" fmla="*/ 37597 h 416878"/>
                  <a:gd name="connsiteX3" fmla="*/ 619437 w 755361"/>
                  <a:gd name="connsiteY3" fmla="*/ 25240 h 416878"/>
                  <a:gd name="connsiteX0-1" fmla="*/ 754492 w 754492"/>
                  <a:gd name="connsiteY0-2" fmla="*/ 358346 h 392510"/>
                  <a:gd name="connsiteX1-3" fmla="*/ 730 w 754492"/>
                  <a:gd name="connsiteY1-4" fmla="*/ 358346 h 392510"/>
                  <a:gd name="connsiteX2-5" fmla="*/ 618568 w 754492"/>
                  <a:gd name="connsiteY2-6" fmla="*/ 0 h 392510"/>
                  <a:gd name="connsiteX0-7" fmla="*/ 1458409 w 1458409"/>
                  <a:gd name="connsiteY0-8" fmla="*/ 358346 h 379568"/>
                  <a:gd name="connsiteX1-9" fmla="*/ 312 w 1458409"/>
                  <a:gd name="connsiteY1-10" fmla="*/ 333633 h 379568"/>
                  <a:gd name="connsiteX2-11" fmla="*/ 1322485 w 1458409"/>
                  <a:gd name="connsiteY2-12" fmla="*/ 0 h 379568"/>
                  <a:gd name="connsiteX0-13" fmla="*/ 1483885 w 1483885"/>
                  <a:gd name="connsiteY0-14" fmla="*/ 457200 h 484234"/>
                  <a:gd name="connsiteX1-15" fmla="*/ 25788 w 1483885"/>
                  <a:gd name="connsiteY1-16" fmla="*/ 432487 h 484234"/>
                  <a:gd name="connsiteX2-17" fmla="*/ 569485 w 1483885"/>
                  <a:gd name="connsiteY2-18" fmla="*/ 0 h 484234"/>
                  <a:gd name="connsiteX0-19" fmla="*/ 1475175 w 1475175"/>
                  <a:gd name="connsiteY0-20" fmla="*/ 469557 h 497359"/>
                  <a:gd name="connsiteX1-21" fmla="*/ 17078 w 1475175"/>
                  <a:gd name="connsiteY1-22" fmla="*/ 444844 h 497359"/>
                  <a:gd name="connsiteX2-23" fmla="*/ 684342 w 1475175"/>
                  <a:gd name="connsiteY2-24" fmla="*/ 0 h 497359"/>
                  <a:gd name="connsiteX0-25" fmla="*/ 1482176 w 1482176"/>
                  <a:gd name="connsiteY0-26" fmla="*/ 469557 h 497359"/>
                  <a:gd name="connsiteX1-27" fmla="*/ 24079 w 1482176"/>
                  <a:gd name="connsiteY1-28" fmla="*/ 444844 h 497359"/>
                  <a:gd name="connsiteX2-29" fmla="*/ 691343 w 1482176"/>
                  <a:gd name="connsiteY2-30" fmla="*/ 0 h 497359"/>
                  <a:gd name="connsiteX0-31" fmla="*/ 1496003 w 1496003"/>
                  <a:gd name="connsiteY0-32" fmla="*/ 383060 h 405670"/>
                  <a:gd name="connsiteX1-33" fmla="*/ 37906 w 1496003"/>
                  <a:gd name="connsiteY1-34" fmla="*/ 358347 h 405670"/>
                  <a:gd name="connsiteX2-35" fmla="*/ 581603 w 1496003"/>
                  <a:gd name="connsiteY2-36" fmla="*/ 0 h 405670"/>
                  <a:gd name="connsiteX0-37" fmla="*/ 1498863 w 1498863"/>
                  <a:gd name="connsiteY0-38" fmla="*/ 383060 h 405670"/>
                  <a:gd name="connsiteX1-39" fmla="*/ 40766 w 1498863"/>
                  <a:gd name="connsiteY1-40" fmla="*/ 358347 h 405670"/>
                  <a:gd name="connsiteX2-41" fmla="*/ 584463 w 1498863"/>
                  <a:gd name="connsiteY2-42" fmla="*/ 0 h 405670"/>
                  <a:gd name="connsiteX0-43" fmla="*/ 1473706 w 1473706"/>
                  <a:gd name="connsiteY0-44" fmla="*/ 383060 h 440354"/>
                  <a:gd name="connsiteX1-45" fmla="*/ 15609 w 1473706"/>
                  <a:gd name="connsiteY1-46" fmla="*/ 358347 h 440354"/>
                  <a:gd name="connsiteX2-47" fmla="*/ 559306 w 1473706"/>
                  <a:gd name="connsiteY2-48" fmla="*/ 0 h 440354"/>
                  <a:gd name="connsiteX0-49" fmla="*/ 1682620 w 1682620"/>
                  <a:gd name="connsiteY0-50" fmla="*/ 383060 h 405670"/>
                  <a:gd name="connsiteX1-51" fmla="*/ 51528 w 1682620"/>
                  <a:gd name="connsiteY1-52" fmla="*/ 358347 h 405670"/>
                  <a:gd name="connsiteX2-53" fmla="*/ 595225 w 1682620"/>
                  <a:gd name="connsiteY2-54" fmla="*/ 0 h 405670"/>
                  <a:gd name="connsiteX0-55" fmla="*/ 1653020 w 1653020"/>
                  <a:gd name="connsiteY0-56" fmla="*/ 320540 h 339742"/>
                  <a:gd name="connsiteX1-57" fmla="*/ 21928 w 1653020"/>
                  <a:gd name="connsiteY1-58" fmla="*/ 295827 h 339742"/>
                  <a:gd name="connsiteX2-59" fmla="*/ 825980 w 1653020"/>
                  <a:gd name="connsiteY2-60" fmla="*/ 0 h 339742"/>
                  <a:gd name="connsiteX0-61" fmla="*/ 1717144 w 1717144"/>
                  <a:gd name="connsiteY0-62" fmla="*/ 381397 h 403200"/>
                  <a:gd name="connsiteX1-63" fmla="*/ 86052 w 1717144"/>
                  <a:gd name="connsiteY1-64" fmla="*/ 356684 h 403200"/>
                  <a:gd name="connsiteX2-65" fmla="*/ 296123 w 1717144"/>
                  <a:gd name="connsiteY2-66" fmla="*/ 12588 h 403200"/>
                  <a:gd name="connsiteX3-67" fmla="*/ 890104 w 1717144"/>
                  <a:gd name="connsiteY3-68" fmla="*/ 60857 h 403200"/>
                  <a:gd name="connsiteX0-69" fmla="*/ 1717144 w 1717144"/>
                  <a:gd name="connsiteY0-70" fmla="*/ 376649 h 398452"/>
                  <a:gd name="connsiteX1-71" fmla="*/ 86052 w 1717144"/>
                  <a:gd name="connsiteY1-72" fmla="*/ 351936 h 398452"/>
                  <a:gd name="connsiteX2-73" fmla="*/ 296123 w 1717144"/>
                  <a:gd name="connsiteY2-74" fmla="*/ 7840 h 398452"/>
                  <a:gd name="connsiteX3-75" fmla="*/ 651445 w 1717144"/>
                  <a:gd name="connsiteY3-76" fmla="*/ 143636 h 398452"/>
                  <a:gd name="connsiteX0-77" fmla="*/ 1717144 w 1717144"/>
                  <a:gd name="connsiteY0-78" fmla="*/ 384043 h 405846"/>
                  <a:gd name="connsiteX1-79" fmla="*/ 86052 w 1717144"/>
                  <a:gd name="connsiteY1-80" fmla="*/ 359330 h 405846"/>
                  <a:gd name="connsiteX2-81" fmla="*/ 296123 w 1717144"/>
                  <a:gd name="connsiteY2-82" fmla="*/ 15234 h 405846"/>
                  <a:gd name="connsiteX3-83" fmla="*/ 1237241 w 1717144"/>
                  <a:gd name="connsiteY3-84" fmla="*/ 38495 h 405846"/>
                  <a:gd name="connsiteX0-85" fmla="*/ 1717144 w 1717144"/>
                  <a:gd name="connsiteY0-86" fmla="*/ 377444 h 399247"/>
                  <a:gd name="connsiteX1-87" fmla="*/ 86052 w 1717144"/>
                  <a:gd name="connsiteY1-88" fmla="*/ 352731 h 399247"/>
                  <a:gd name="connsiteX2-89" fmla="*/ 296123 w 1717144"/>
                  <a:gd name="connsiteY2-90" fmla="*/ 8635 h 399247"/>
                  <a:gd name="connsiteX3-91" fmla="*/ 1237241 w 1717144"/>
                  <a:gd name="connsiteY3-92" fmla="*/ 31896 h 399247"/>
                  <a:gd name="connsiteX0-93" fmla="*/ 1717144 w 1717144"/>
                  <a:gd name="connsiteY0-94" fmla="*/ 416694 h 438497"/>
                  <a:gd name="connsiteX1-95" fmla="*/ 86052 w 1717144"/>
                  <a:gd name="connsiteY1-96" fmla="*/ 391981 h 438497"/>
                  <a:gd name="connsiteX2-97" fmla="*/ 296123 w 1717144"/>
                  <a:gd name="connsiteY2-98" fmla="*/ 47885 h 438497"/>
                  <a:gd name="connsiteX3-99" fmla="*/ 1237241 w 1717144"/>
                  <a:gd name="connsiteY3-100" fmla="*/ 71146 h 438497"/>
                  <a:gd name="connsiteX0-101" fmla="*/ 1717144 w 1717144"/>
                  <a:gd name="connsiteY0-102" fmla="*/ 385519 h 407322"/>
                  <a:gd name="connsiteX1-103" fmla="*/ 86052 w 1717144"/>
                  <a:gd name="connsiteY1-104" fmla="*/ 360806 h 407322"/>
                  <a:gd name="connsiteX2-105" fmla="*/ 296123 w 1717144"/>
                  <a:gd name="connsiteY2-106" fmla="*/ 16710 h 407322"/>
                  <a:gd name="connsiteX3-107" fmla="*/ 751724 w 1717144"/>
                  <a:gd name="connsiteY3-108" fmla="*/ 141722 h 407322"/>
                  <a:gd name="connsiteX0-109" fmla="*/ 1717144 w 1717144"/>
                  <a:gd name="connsiteY0-110" fmla="*/ 385132 h 406935"/>
                  <a:gd name="connsiteX1-111" fmla="*/ 86052 w 1717144"/>
                  <a:gd name="connsiteY1-112" fmla="*/ 360419 h 406935"/>
                  <a:gd name="connsiteX2-113" fmla="*/ 296123 w 1717144"/>
                  <a:gd name="connsiteY2-114" fmla="*/ 16323 h 406935"/>
                  <a:gd name="connsiteX3-115" fmla="*/ 751724 w 1717144"/>
                  <a:gd name="connsiteY3-116" fmla="*/ 141335 h 406935"/>
                  <a:gd name="connsiteX0-117" fmla="*/ 1717144 w 1717144"/>
                  <a:gd name="connsiteY0-118" fmla="*/ 402465 h 424268"/>
                  <a:gd name="connsiteX1-119" fmla="*/ 86052 w 1717144"/>
                  <a:gd name="connsiteY1-120" fmla="*/ 377752 h 424268"/>
                  <a:gd name="connsiteX2-121" fmla="*/ 296123 w 1717144"/>
                  <a:gd name="connsiteY2-122" fmla="*/ 33656 h 424268"/>
                  <a:gd name="connsiteX3-123" fmla="*/ 751724 w 1717144"/>
                  <a:gd name="connsiteY3-124" fmla="*/ 158668 h 424268"/>
                  <a:gd name="connsiteX0-125" fmla="*/ 1703068 w 1703068"/>
                  <a:gd name="connsiteY0-126" fmla="*/ 402465 h 433569"/>
                  <a:gd name="connsiteX1-127" fmla="*/ 71976 w 1703068"/>
                  <a:gd name="connsiteY1-128" fmla="*/ 377752 h 433569"/>
                  <a:gd name="connsiteX2-129" fmla="*/ 282047 w 1703068"/>
                  <a:gd name="connsiteY2-130" fmla="*/ 33656 h 433569"/>
                  <a:gd name="connsiteX3-131" fmla="*/ 737648 w 1703068"/>
                  <a:gd name="connsiteY3-132" fmla="*/ 158668 h 433569"/>
                  <a:gd name="connsiteX0-133" fmla="*/ 1703068 w 1703068"/>
                  <a:gd name="connsiteY0-134" fmla="*/ 402465 h 433569"/>
                  <a:gd name="connsiteX1-135" fmla="*/ 71976 w 1703068"/>
                  <a:gd name="connsiteY1-136" fmla="*/ 377752 h 433569"/>
                  <a:gd name="connsiteX2-137" fmla="*/ 282047 w 1703068"/>
                  <a:gd name="connsiteY2-138" fmla="*/ 33656 h 433569"/>
                  <a:gd name="connsiteX3-139" fmla="*/ 737648 w 1703068"/>
                  <a:gd name="connsiteY3-140" fmla="*/ 158668 h 433569"/>
                  <a:gd name="connsiteX0-141" fmla="*/ 1736283 w 1736283"/>
                  <a:gd name="connsiteY0-142" fmla="*/ 399831 h 421458"/>
                  <a:gd name="connsiteX1-143" fmla="*/ 105191 w 1736283"/>
                  <a:gd name="connsiteY1-144" fmla="*/ 375118 h 421458"/>
                  <a:gd name="connsiteX2-145" fmla="*/ 243539 w 1736283"/>
                  <a:gd name="connsiteY2-146" fmla="*/ 34201 h 421458"/>
                  <a:gd name="connsiteX3-147" fmla="*/ 770863 w 1736283"/>
                  <a:gd name="connsiteY3-148" fmla="*/ 156034 h 421458"/>
                </a:gdLst>
                <a:ahLst/>
                <a:cxnLst>
                  <a:cxn ang="0">
                    <a:pos x="connsiteX0-141" y="connsiteY0-142"/>
                  </a:cxn>
                  <a:cxn ang="0">
                    <a:pos x="connsiteX1-143" y="connsiteY1-144"/>
                  </a:cxn>
                  <a:cxn ang="0">
                    <a:pos x="connsiteX2-145" y="connsiteY2-146"/>
                  </a:cxn>
                  <a:cxn ang="0">
                    <a:pos x="connsiteX3-147" y="connsiteY3-148"/>
                  </a:cxn>
                </a:cxnLst>
                <a:rect l="l" t="t" r="r" b="b"/>
                <a:pathLst>
                  <a:path w="1736283" h="421458">
                    <a:moveTo>
                      <a:pt x="1736283" y="399831"/>
                    </a:moveTo>
                    <a:cubicBezTo>
                      <a:pt x="1375877" y="428663"/>
                      <a:pt x="353982" y="436056"/>
                      <a:pt x="105191" y="375118"/>
                    </a:cubicBezTo>
                    <a:cubicBezTo>
                      <a:pt x="-143600" y="314180"/>
                      <a:pt x="109530" y="83505"/>
                      <a:pt x="243539" y="34201"/>
                    </a:cubicBezTo>
                    <a:cubicBezTo>
                      <a:pt x="438239" y="-56438"/>
                      <a:pt x="1137030" y="50085"/>
                      <a:pt x="770863" y="156034"/>
                    </a:cubicBezTo>
                  </a:path>
                </a:pathLst>
              </a:custGeom>
              <a:noFill/>
              <a:ln w="25400" cap="rnd">
                <a:solidFill>
                  <a:schemeClr val="accent1">
                    <a:lumMod val="100000"/>
                  </a:schemeClr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思源宋体 CN" panose="02020400000000000000" pitchFamily="18" charset="-122"/>
                  <a:ea typeface="思源宋体 CN" panose="02020400000000000000" pitchFamily="18" charset="-122"/>
                  <a:cs typeface="+mn-cs"/>
                  <a:sym typeface="思源宋体 CN" panose="02020400000000000000" pitchFamily="18" charset="-122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965A73-321E-F715-8DC2-D3CA4115EDFF}"/>
              </a:ext>
            </a:extLst>
          </p:cNvPr>
          <p:cNvGrpSpPr/>
          <p:nvPr/>
        </p:nvGrpSpPr>
        <p:grpSpPr>
          <a:xfrm>
            <a:off x="1457498" y="1960165"/>
            <a:ext cx="9581804" cy="3750346"/>
            <a:chOff x="1457498" y="1960165"/>
            <a:chExt cx="9581804" cy="375034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918177-E108-2884-36DD-EDAF5E6C4F35}"/>
                </a:ext>
              </a:extLst>
            </p:cNvPr>
            <p:cNvSpPr/>
            <p:nvPr/>
          </p:nvSpPr>
          <p:spPr>
            <a:xfrm>
              <a:off x="1457498" y="1960165"/>
              <a:ext cx="9581804" cy="3750346"/>
            </a:xfrm>
            <a:prstGeom prst="roundRect">
              <a:avLst/>
            </a:prstGeom>
            <a:solidFill>
              <a:srgbClr val="F3FCFF"/>
            </a:solidFill>
            <a:ln w="38100">
              <a:solidFill>
                <a:srgbClr val="85DD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5D927BB-70C9-0A8C-78DA-83DEC0BCA85D}"/>
                </a:ext>
              </a:extLst>
            </p:cNvPr>
            <p:cNvSpPr txBox="1"/>
            <p:nvPr/>
          </p:nvSpPr>
          <p:spPr>
            <a:xfrm>
              <a:off x="1653869" y="1982465"/>
              <a:ext cx="905292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Quan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sát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chỗ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chỗ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chơi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em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trong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nhà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.</a:t>
              </a:r>
            </a:p>
            <a:p>
              <a:pPr marL="571500" marR="0" lvl="0" indent="-5715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Chọn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nhữn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g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công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việc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sau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đây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để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xếp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đồ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dùng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ngăn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nắp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: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+ Treo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quần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áo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mắc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áo</a:t>
              </a:r>
              <a:endParaRPr lang="en-US" sz="3200" b="1" dirty="0">
                <a:solidFill>
                  <a:prstClr val="black"/>
                </a:solidFill>
                <a:latin typeface="Cambria" panose="02040503050406030204" pitchFamily="18" charset="0"/>
              </a:endParaRP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+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Xếp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trên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+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Xếp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giày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dép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giá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hoặc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tủ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đựng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giày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965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0" y="-1"/>
            <a:ext cx="11519286" cy="64198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C8B2B7-83E3-88C1-D875-235D9F0AB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5" y="3372509"/>
            <a:ext cx="7030065" cy="34166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CCF87F-E47A-CB82-4218-DC28AC2BCC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069" y="1216217"/>
            <a:ext cx="9925148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94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A55475-5B6B-5F7E-B154-D22077B00AC7}"/>
              </a:ext>
            </a:extLst>
          </p:cNvPr>
          <p:cNvSpPr txBox="1"/>
          <p:nvPr/>
        </p:nvSpPr>
        <p:spPr>
          <a:xfrm>
            <a:off x="980901" y="684337"/>
            <a:ext cx="2859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84816"/>
                </a:solidFill>
                <a:latin typeface="Cambria" panose="02040503050406030204" pitchFamily="18" charset="0"/>
              </a:rPr>
              <a:t>Trò</a:t>
            </a:r>
            <a:r>
              <a:rPr lang="en-US" sz="4400" b="1" dirty="0">
                <a:solidFill>
                  <a:srgbClr val="C84816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84816"/>
                </a:solidFill>
                <a:latin typeface="Cambria" panose="02040503050406030204" pitchFamily="18" charset="0"/>
              </a:rPr>
              <a:t>chơi</a:t>
            </a:r>
            <a:r>
              <a:rPr lang="en-US" sz="4400" b="1" dirty="0">
                <a:solidFill>
                  <a:srgbClr val="C84816"/>
                </a:solidFill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2B66B-43EF-2384-17F5-00E8453DE826}"/>
              </a:ext>
            </a:extLst>
          </p:cNvPr>
          <p:cNvSpPr txBox="1"/>
          <p:nvPr/>
        </p:nvSpPr>
        <p:spPr>
          <a:xfrm>
            <a:off x="1813320" y="2459504"/>
            <a:ext cx="88435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Hãy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thử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tưởng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tưởng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mình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là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đồ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vật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trong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nhà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,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lần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lượt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từng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bạn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hãy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giới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thiệu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mình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và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vị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trí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của</a:t>
            </a:r>
            <a:r>
              <a:rPr lang="en-US" sz="4000" dirty="0">
                <a:solidFill>
                  <a:srgbClr val="5C8841"/>
                </a:solidFill>
                <a:latin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5C8841"/>
                </a:solidFill>
                <a:latin typeface="Cambria" panose="02040503050406030204" pitchFamily="18" charset="0"/>
              </a:rPr>
              <a:t>mình</a:t>
            </a:r>
            <a:endParaRPr lang="en-US" sz="4000" dirty="0">
              <a:solidFill>
                <a:srgbClr val="5C884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4BD6D2-AF63-10FC-C30C-AE8BC72E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369" y="1069057"/>
            <a:ext cx="719390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79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A55475-5B6B-5F7E-B154-D22077B00AC7}"/>
              </a:ext>
            </a:extLst>
          </p:cNvPr>
          <p:cNvSpPr txBox="1"/>
          <p:nvPr/>
        </p:nvSpPr>
        <p:spPr>
          <a:xfrm>
            <a:off x="980901" y="684337"/>
            <a:ext cx="28595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84816"/>
                </a:solidFill>
                <a:latin typeface="Cambria" panose="02040503050406030204" pitchFamily="18" charset="0"/>
              </a:rPr>
              <a:t>Trò</a:t>
            </a:r>
            <a:r>
              <a:rPr lang="en-US" sz="4400" b="1" dirty="0">
                <a:solidFill>
                  <a:srgbClr val="C84816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C84816"/>
                </a:solidFill>
                <a:latin typeface="Cambria" panose="02040503050406030204" pitchFamily="18" charset="0"/>
              </a:rPr>
              <a:t>chơi</a:t>
            </a:r>
            <a:r>
              <a:rPr lang="en-US" sz="4400" b="1" dirty="0">
                <a:solidFill>
                  <a:srgbClr val="C84816"/>
                </a:solidFill>
                <a:latin typeface="Cambria" panose="02040503050406030204" pitchFamily="18" charset="0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218226-457C-22FF-0E4C-FA880E15F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283" y="2762863"/>
            <a:ext cx="1612669" cy="3417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8F0C0DE-A145-0182-8041-8970A9713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50" y="2871212"/>
            <a:ext cx="1539695" cy="341706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4C2F64F-8460-2EFD-09AC-A7182FB2CAE4}"/>
              </a:ext>
            </a:extLst>
          </p:cNvPr>
          <p:cNvGrpSpPr/>
          <p:nvPr/>
        </p:nvGrpSpPr>
        <p:grpSpPr>
          <a:xfrm>
            <a:off x="3729645" y="2474580"/>
            <a:ext cx="3535679" cy="1200329"/>
            <a:chOff x="3802620" y="2500471"/>
            <a:chExt cx="3535679" cy="1200329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498A36A-E304-E006-4BF2-F6CADD1752DB}"/>
                </a:ext>
              </a:extLst>
            </p:cNvPr>
            <p:cNvSpPr/>
            <p:nvPr/>
          </p:nvSpPr>
          <p:spPr>
            <a:xfrm>
              <a:off x="3802620" y="2500471"/>
              <a:ext cx="3535679" cy="1200329"/>
            </a:xfrm>
            <a:prstGeom prst="wedgeRoundRectCallout">
              <a:avLst>
                <a:gd name="adj1" fmla="val -60802"/>
                <a:gd name="adj2" fmla="val -1032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5C884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909D008-9EF2-6340-F8FA-A6F65F838538}"/>
                </a:ext>
              </a:extLst>
            </p:cNvPr>
            <p:cNvSpPr txBox="1"/>
            <p:nvPr/>
          </p:nvSpPr>
          <p:spPr>
            <a:xfrm>
              <a:off x="3840480" y="2500471"/>
              <a:ext cx="338889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Tớ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áo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khoác</a:t>
              </a:r>
              <a:r>
                <a:rPr lang="en-US" sz="3200" b="1" dirty="0">
                  <a:latin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</a:rPr>
                <a:t>Tớ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trên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mắc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áo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39A3682-B2F1-0DE1-F23B-D4548B93A487}"/>
              </a:ext>
            </a:extLst>
          </p:cNvPr>
          <p:cNvGrpSpPr/>
          <p:nvPr/>
        </p:nvGrpSpPr>
        <p:grpSpPr>
          <a:xfrm>
            <a:off x="4804756" y="3915059"/>
            <a:ext cx="4161059" cy="1200329"/>
            <a:chOff x="3802620" y="2500471"/>
            <a:chExt cx="3573539" cy="1200329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D2BA3573-2E9C-95CE-25FF-227A09EC09E6}"/>
                </a:ext>
              </a:extLst>
            </p:cNvPr>
            <p:cNvSpPr/>
            <p:nvPr/>
          </p:nvSpPr>
          <p:spPr>
            <a:xfrm>
              <a:off x="3802620" y="2500471"/>
              <a:ext cx="3535679" cy="1200329"/>
            </a:xfrm>
            <a:prstGeom prst="wedgeRoundRectCallout">
              <a:avLst>
                <a:gd name="adj1" fmla="val 65687"/>
                <a:gd name="adj2" fmla="val -43568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5C884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8D6BFDB-914E-6FF8-3C94-EEE5612D9327}"/>
                </a:ext>
              </a:extLst>
            </p:cNvPr>
            <p:cNvSpPr txBox="1"/>
            <p:nvPr/>
          </p:nvSpPr>
          <p:spPr>
            <a:xfrm>
              <a:off x="3840480" y="2500471"/>
              <a:ext cx="35356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</a:rPr>
                <a:t>Tớ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cái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kéo</a:t>
              </a:r>
              <a:r>
                <a:rPr lang="en-US" sz="3200" b="1" dirty="0">
                  <a:latin typeface="Cambria" panose="02040503050406030204" pitchFamily="18" charset="0"/>
                </a:rPr>
                <a:t>. </a:t>
              </a:r>
              <a:r>
                <a:rPr lang="en-US" sz="3200" b="1" dirty="0" err="1">
                  <a:latin typeface="Cambria" panose="02040503050406030204" pitchFamily="18" charset="0"/>
                </a:rPr>
                <a:t>Tớ</a:t>
              </a:r>
              <a:r>
                <a:rPr lang="en-US" sz="3200" b="1" dirty="0">
                  <a:latin typeface="Cambria" panose="02040503050406030204" pitchFamily="18" charset="0"/>
                </a:rPr>
                <a:t> ở </a:t>
              </a:r>
              <a:r>
                <a:rPr lang="en-US" sz="3200" b="1" dirty="0" err="1">
                  <a:latin typeface="Cambria" panose="02040503050406030204" pitchFamily="18" charset="0"/>
                </a:rPr>
                <a:t>ngăn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kéo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trong</a:t>
              </a:r>
              <a:r>
                <a:rPr lang="en-US" sz="3200" b="1" dirty="0"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</a:rPr>
                <a:t>bếp</a:t>
              </a:r>
              <a:r>
                <a:rPr lang="en-US" sz="32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A1364FD-114C-E42D-540A-9C3FD2EFCB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83" y="870989"/>
            <a:ext cx="7193903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318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BFCF15-9B6A-9185-4EB0-D9F7CFE90D02}"/>
              </a:ext>
            </a:extLst>
          </p:cNvPr>
          <p:cNvGrpSpPr/>
          <p:nvPr/>
        </p:nvGrpSpPr>
        <p:grpSpPr>
          <a:xfrm>
            <a:off x="1906621" y="2104829"/>
            <a:ext cx="8080845" cy="3433606"/>
            <a:chOff x="2045574" y="2200837"/>
            <a:chExt cx="8168469" cy="3499572"/>
          </a:xfrm>
        </p:grpSpPr>
        <p:grpSp>
          <p:nvGrpSpPr>
            <p:cNvPr id="3" name="组合 26">
              <a:extLst>
                <a:ext uri="{FF2B5EF4-FFF2-40B4-BE49-F238E27FC236}">
                  <a16:creationId xmlns:a16="http://schemas.microsoft.com/office/drawing/2014/main" id="{6677C51A-3ABB-9D13-ACBD-F4984E109096}"/>
                </a:ext>
              </a:extLst>
            </p:cNvPr>
            <p:cNvGrpSpPr/>
            <p:nvPr/>
          </p:nvGrpSpPr>
          <p:grpSpPr>
            <a:xfrm>
              <a:off x="2045574" y="2200837"/>
              <a:ext cx="8168469" cy="3499572"/>
              <a:chOff x="-7927330" y="-4954585"/>
              <a:chExt cx="9902260" cy="5268685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39FFD36F-3DC8-88B1-DADF-58769C756997}"/>
                  </a:ext>
                </a:extLst>
              </p:cNvPr>
              <p:cNvSpPr/>
              <p:nvPr/>
            </p:nvSpPr>
            <p:spPr>
              <a:xfrm>
                <a:off x="-7927330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34BCB2"/>
                  </a:gs>
                  <a:gs pos="38500">
                    <a:srgbClr val="FFCE45"/>
                  </a:gs>
                  <a:gs pos="17000">
                    <a:srgbClr val="34BCB2"/>
                  </a:gs>
                  <a:gs pos="71000">
                    <a:srgbClr val="FFCE4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52E289ED-260B-7B0A-FD9A-9A3872EB0D36}"/>
                  </a:ext>
                </a:extLst>
              </p:cNvPr>
              <p:cNvSpPr/>
              <p:nvPr/>
            </p:nvSpPr>
            <p:spPr>
              <a:xfrm>
                <a:off x="-7496758" y="-4618883"/>
                <a:ext cx="9233127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 45">
                <a:extLst>
                  <a:ext uri="{FF2B5EF4-FFF2-40B4-BE49-F238E27FC236}">
                    <a16:creationId xmlns:a16="http://schemas.microsoft.com/office/drawing/2014/main" id="{8CB674C0-674B-A053-8A94-7887750CE570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7A0FF7-A771-2DE0-D849-D258AE09780D}"/>
                </a:ext>
              </a:extLst>
            </p:cNvPr>
            <p:cNvSpPr txBox="1"/>
            <p:nvPr/>
          </p:nvSpPr>
          <p:spPr>
            <a:xfrm>
              <a:off x="2543508" y="2782263"/>
              <a:ext cx="7106865" cy="235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Cambria" panose="02040503050406030204" pitchFamily="18" charset="0"/>
                </a:rPr>
                <a:t>Mỗi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đồ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dùng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đồ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đều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có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</a:p>
            <a:p>
              <a:pPr algn="ctr"/>
              <a:r>
                <a:rPr lang="en-US" sz="3600" b="1" dirty="0">
                  <a:latin typeface="Cambria" panose="02040503050406030204" pitchFamily="18" charset="0"/>
                </a:rPr>
                <a:t>“</a:t>
              </a:r>
              <a:r>
                <a:rPr lang="en-US" sz="3600" b="1" dirty="0" err="1">
                  <a:latin typeface="Cambria" panose="02040503050406030204" pitchFamily="18" charset="0"/>
                </a:rPr>
                <a:t>chỗ</a:t>
              </a:r>
              <a:r>
                <a:rPr lang="en-US" sz="3600" b="1" dirty="0">
                  <a:latin typeface="Cambria" panose="02040503050406030204" pitchFamily="18" charset="0"/>
                </a:rPr>
                <a:t> ở” – </a:t>
              </a:r>
              <a:r>
                <a:rPr lang="en-US" sz="3600" b="1" dirty="0" err="1">
                  <a:latin typeface="Cambria" panose="02040503050406030204" pitchFamily="18" charset="0"/>
                </a:rPr>
                <a:t>ngôi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nhà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riêng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của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mình</a:t>
              </a:r>
              <a:r>
                <a:rPr lang="en-US" sz="3600" b="1" dirty="0">
                  <a:latin typeface="Cambria" panose="02040503050406030204" pitchFamily="18" charset="0"/>
                </a:rPr>
                <a:t>. </a:t>
              </a:r>
              <a:r>
                <a:rPr lang="en-US" sz="3600" b="1" dirty="0" err="1">
                  <a:latin typeface="Cambria" panose="02040503050406030204" pitchFamily="18" charset="0"/>
                </a:rPr>
                <a:t>Dùng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xong</a:t>
              </a:r>
              <a:r>
                <a:rPr lang="en-US" sz="3600" b="1" dirty="0"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latin typeface="Cambria" panose="02040503050406030204" pitchFamily="18" charset="0"/>
                </a:rPr>
                <a:t>chúng</a:t>
              </a:r>
              <a:r>
                <a:rPr lang="en-US" sz="3600" b="1" dirty="0">
                  <a:latin typeface="Cambria" panose="02040503050406030204" pitchFamily="18" charset="0"/>
                </a:rPr>
                <a:t> ta </a:t>
              </a:r>
              <a:r>
                <a:rPr lang="en-US" sz="3600" b="1" dirty="0" err="1">
                  <a:latin typeface="Cambria" panose="02040503050406030204" pitchFamily="18" charset="0"/>
                </a:rPr>
                <a:t>phải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trả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đồ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vật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về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đúng</a:t>
              </a:r>
              <a:r>
                <a:rPr lang="en-US" sz="3600" b="1" dirty="0"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latin typeface="Cambria" panose="02040503050406030204" pitchFamily="18" charset="0"/>
                </a:rPr>
                <a:t>chỗ</a:t>
              </a:r>
              <a:r>
                <a:rPr lang="en-US" sz="3600" b="1" dirty="0">
                  <a:latin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DA343-8239-091C-62F3-0733F2910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9404" y="535414"/>
            <a:ext cx="563319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26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0" y="-1"/>
            <a:ext cx="11519286" cy="64198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DC8B2B7-83E3-88C1-D875-235D9F0AB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5" y="3372509"/>
            <a:ext cx="7030065" cy="3416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5EF841-8CBF-2C7D-31ED-5F91BE89D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72" y="1232586"/>
            <a:ext cx="9937341" cy="348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1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2EE5D2-77A4-E1DB-B23E-53CA17CCF0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000" t="36606" r="53227" b="22424"/>
          <a:stretch/>
        </p:blipFill>
        <p:spPr>
          <a:xfrm>
            <a:off x="2392406" y="2098784"/>
            <a:ext cx="7407187" cy="38997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AB178A-5BAF-2A19-34E9-4B2B865D9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348" y="699474"/>
            <a:ext cx="930330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BFCF15-9B6A-9185-4EB0-D9F7CFE90D02}"/>
              </a:ext>
            </a:extLst>
          </p:cNvPr>
          <p:cNvGrpSpPr/>
          <p:nvPr/>
        </p:nvGrpSpPr>
        <p:grpSpPr>
          <a:xfrm>
            <a:off x="1906621" y="2104829"/>
            <a:ext cx="8080845" cy="3433606"/>
            <a:chOff x="2045574" y="2200837"/>
            <a:chExt cx="8168469" cy="3499572"/>
          </a:xfrm>
        </p:grpSpPr>
        <p:grpSp>
          <p:nvGrpSpPr>
            <p:cNvPr id="3" name="组合 26">
              <a:extLst>
                <a:ext uri="{FF2B5EF4-FFF2-40B4-BE49-F238E27FC236}">
                  <a16:creationId xmlns:a16="http://schemas.microsoft.com/office/drawing/2014/main" id="{6677C51A-3ABB-9D13-ACBD-F4984E109096}"/>
                </a:ext>
              </a:extLst>
            </p:cNvPr>
            <p:cNvGrpSpPr/>
            <p:nvPr/>
          </p:nvGrpSpPr>
          <p:grpSpPr>
            <a:xfrm>
              <a:off x="2045574" y="2200837"/>
              <a:ext cx="8168469" cy="3499572"/>
              <a:chOff x="-7927330" y="-4954585"/>
              <a:chExt cx="9902260" cy="5268685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39FFD36F-3DC8-88B1-DADF-58769C756997}"/>
                  </a:ext>
                </a:extLst>
              </p:cNvPr>
              <p:cNvSpPr/>
              <p:nvPr/>
            </p:nvSpPr>
            <p:spPr>
              <a:xfrm>
                <a:off x="-7927330" y="-4954585"/>
                <a:ext cx="9902260" cy="526868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34BCB2"/>
                  </a:gs>
                  <a:gs pos="38500">
                    <a:srgbClr val="FFCE45"/>
                  </a:gs>
                  <a:gs pos="17000">
                    <a:srgbClr val="34BCB2"/>
                  </a:gs>
                  <a:gs pos="71000">
                    <a:srgbClr val="FFCE45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52E289ED-260B-7B0A-FD9A-9A3872EB0D36}"/>
                  </a:ext>
                </a:extLst>
              </p:cNvPr>
              <p:cNvSpPr/>
              <p:nvPr/>
            </p:nvSpPr>
            <p:spPr>
              <a:xfrm>
                <a:off x="-7496758" y="-4618883"/>
                <a:ext cx="9233127" cy="4698505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6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" name="任意多边形 45">
                <a:extLst>
                  <a:ext uri="{FF2B5EF4-FFF2-40B4-BE49-F238E27FC236}">
                    <a16:creationId xmlns:a16="http://schemas.microsoft.com/office/drawing/2014/main" id="{8CB674C0-674B-A053-8A94-7887750CE570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7A0FF7-A771-2DE0-D849-D258AE09780D}"/>
                </a:ext>
              </a:extLst>
            </p:cNvPr>
            <p:cNvSpPr txBox="1"/>
            <p:nvPr/>
          </p:nvSpPr>
          <p:spPr>
            <a:xfrm>
              <a:off x="2543508" y="2782263"/>
              <a:ext cx="7106865" cy="235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Để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đồ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luôn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sạch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sẽ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sử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dụng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được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lâu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dài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dễ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tìm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,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chúng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cần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biết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sắp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xếp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đồ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đạc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vị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trí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sau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khi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dung.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6541CB1-00D6-23D2-1F6E-DC56FE04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794" y="446588"/>
            <a:ext cx="563319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570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8"/>
          <a:stretch/>
        </p:blipFill>
        <p:spPr>
          <a:xfrm>
            <a:off x="0" y="-1"/>
            <a:ext cx="11519286" cy="6419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85E5FE-D051-CDFA-1BF6-6371EEBE9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714" y="1373690"/>
            <a:ext cx="9937341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2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</TotalTime>
  <Words>241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等线</vt:lpstr>
      <vt:lpstr>Aptos</vt:lpstr>
      <vt:lpstr>Cambria</vt:lpstr>
      <vt:lpstr>Century Gothic</vt:lpstr>
      <vt:lpstr>SVN-Newton</vt:lpstr>
      <vt:lpstr>SVN-Ready</vt:lpstr>
      <vt:lpstr>Times New Roman</vt:lpstr>
      <vt:lpstr>Wingdings 3</vt:lpstr>
      <vt:lpstr>思源宋体 CN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7</cp:revision>
  <dcterms:created xsi:type="dcterms:W3CDTF">2024-11-29T14:48:24Z</dcterms:created>
  <dcterms:modified xsi:type="dcterms:W3CDTF">2024-11-29T16:42:13Z</dcterms:modified>
</cp:coreProperties>
</file>