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5"/>
  </p:notesMasterIdLst>
  <p:sldIdLst>
    <p:sldId id="2670" r:id="rId3"/>
    <p:sldId id="315" r:id="rId4"/>
    <p:sldId id="289" r:id="rId5"/>
    <p:sldId id="297" r:id="rId6"/>
    <p:sldId id="2663" r:id="rId7"/>
    <p:sldId id="2664" r:id="rId8"/>
    <p:sldId id="2665" r:id="rId9"/>
    <p:sldId id="2666" r:id="rId10"/>
    <p:sldId id="2667" r:id="rId11"/>
    <p:sldId id="2668" r:id="rId12"/>
    <p:sldId id="2669"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8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C1169-650A-6A69-C799-8B926182D260}"/>
            </a:ext>
          </a:extLst>
        </p:cNvPr>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2D943B74-9757-3614-0B39-7C2112C3002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id="{3BC509F5-F0DD-A62E-FE78-EC400F131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a:extLst>
              <a:ext uri="{FF2B5EF4-FFF2-40B4-BE49-F238E27FC236}">
                <a16:creationId xmlns:a16="http://schemas.microsoft.com/office/drawing/2014/main" id="{5CE0CCF8-65AA-B433-B7E8-BD4CE64528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23021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58749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2024/11/29</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2024/11/29</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091D7-5EE9-4445-9165-A82407219CF9}"/>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D0156495-B047-79C7-0256-0DFCF6598A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9F8FF275-A373-A657-682E-75952D28D1B7}"/>
              </a:ext>
            </a:extLst>
          </p:cNvPr>
          <p:cNvPicPr>
            <a:picLocks noChangeAspect="1"/>
          </p:cNvPicPr>
          <p:nvPr/>
        </p:nvPicPr>
        <p:blipFill>
          <a:blip r:embed="rId4"/>
          <a:stretch>
            <a:fillRect/>
          </a:stretch>
        </p:blipFill>
        <p:spPr>
          <a:xfrm>
            <a:off x="4775701" y="935723"/>
            <a:ext cx="3078747" cy="1176630"/>
          </a:xfrm>
          <a:prstGeom prst="rect">
            <a:avLst/>
          </a:prstGeom>
        </p:spPr>
      </p:pic>
      <p:pic>
        <p:nvPicPr>
          <p:cNvPr id="10" name="Picture 9">
            <a:extLst>
              <a:ext uri="{FF2B5EF4-FFF2-40B4-BE49-F238E27FC236}">
                <a16:creationId xmlns:a16="http://schemas.microsoft.com/office/drawing/2014/main" id="{0A4671A6-EF39-63E1-3B6E-02FB5C4AE2D3}"/>
              </a:ext>
            </a:extLst>
          </p:cNvPr>
          <p:cNvPicPr>
            <a:picLocks noChangeAspect="1"/>
          </p:cNvPicPr>
          <p:nvPr/>
        </p:nvPicPr>
        <p:blipFill>
          <a:blip r:embed="rId5"/>
          <a:stretch>
            <a:fillRect/>
          </a:stretch>
        </p:blipFill>
        <p:spPr>
          <a:xfrm>
            <a:off x="1916430" y="1846217"/>
            <a:ext cx="8797290" cy="2517866"/>
          </a:xfrm>
          <a:prstGeom prst="rect">
            <a:avLst/>
          </a:prstGeom>
        </p:spPr>
      </p:pic>
      <p:pic>
        <p:nvPicPr>
          <p:cNvPr id="12" name="Picture 11">
            <a:extLst>
              <a:ext uri="{FF2B5EF4-FFF2-40B4-BE49-F238E27FC236}">
                <a16:creationId xmlns:a16="http://schemas.microsoft.com/office/drawing/2014/main" id="{0439C8D9-8520-B230-4A4F-9C47C0BDCE8E}"/>
              </a:ext>
            </a:extLst>
          </p:cNvPr>
          <p:cNvPicPr>
            <a:picLocks noChangeAspect="1"/>
          </p:cNvPicPr>
          <p:nvPr/>
        </p:nvPicPr>
        <p:blipFill>
          <a:blip r:embed="rId6"/>
          <a:stretch>
            <a:fillRect/>
          </a:stretch>
        </p:blipFill>
        <p:spPr>
          <a:xfrm>
            <a:off x="5213498" y="4362797"/>
            <a:ext cx="2450804" cy="780356"/>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221CE41C-1F7C-DE3A-E055-51DB56B2BD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01" y="105916"/>
            <a:ext cx="1639036" cy="1546421"/>
          </a:xfrm>
          <a:prstGeom prst="ellipse">
            <a:avLst/>
          </a:prstGeom>
        </p:spPr>
      </p:pic>
      <p:sp>
        <p:nvSpPr>
          <p:cNvPr id="4" name="Hộp Văn bản 5">
            <a:extLst>
              <a:ext uri="{FF2B5EF4-FFF2-40B4-BE49-F238E27FC236}">
                <a16:creationId xmlns:a16="http://schemas.microsoft.com/office/drawing/2014/main" id="{1F8C8FA2-4B44-FC15-C38C-27406006D40A}"/>
              </a:ext>
            </a:extLst>
          </p:cNvPr>
          <p:cNvSpPr txBox="1"/>
          <p:nvPr/>
        </p:nvSpPr>
        <p:spPr>
          <a:xfrm>
            <a:off x="2685746" y="236205"/>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156955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94756B8-6CAD-4D93-AFFE-32595A9ADABE}"/>
              </a:ext>
            </a:extLst>
          </p:cNvPr>
          <p:cNvPicPr>
            <a:picLocks noChangeAspect="1"/>
          </p:cNvPicPr>
          <p:nvPr/>
        </p:nvPicPr>
        <p:blipFill>
          <a:blip r:embed="rId4"/>
          <a:stretch>
            <a:fillRect/>
          </a:stretch>
        </p:blipFill>
        <p:spPr>
          <a:xfrm>
            <a:off x="2569004" y="771525"/>
            <a:ext cx="7951788" cy="1537799"/>
          </a:xfrm>
          <a:prstGeom prst="rect">
            <a:avLst/>
          </a:prstGeom>
        </p:spPr>
      </p:pic>
      <p:sp>
        <p:nvSpPr>
          <p:cNvPr id="7" name="TextBox 6">
            <a:extLst>
              <a:ext uri="{FF2B5EF4-FFF2-40B4-BE49-F238E27FC236}">
                <a16:creationId xmlns:a16="http://schemas.microsoft.com/office/drawing/2014/main" id="{4D48B372-8E19-4E5E-8E1B-D134F6207AAF}"/>
              </a:ext>
            </a:extLst>
          </p:cNvPr>
          <p:cNvSpPr txBox="1"/>
          <p:nvPr/>
        </p:nvSpPr>
        <p:spPr>
          <a:xfrm>
            <a:off x="2838450" y="2018117"/>
            <a:ext cx="7413625"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2060"/>
                </a:solidFill>
                <a:latin typeface="Calibri" panose="020F0502020204030204" pitchFamily="34" charset="0"/>
                <a:cs typeface="Calibri" panose="020F0502020204030204" pitchFamily="34" charset="0"/>
              </a:rPr>
              <a:t>Kể được tên và nêu được nội dung của một số kênh truyền hình phổ biến, phù hợp với </a:t>
            </a:r>
            <a:r>
              <a:rPr lang="en-US" sz="3200" b="1" dirty="0" err="1">
                <a:solidFill>
                  <a:srgbClr val="002060"/>
                </a:solidFill>
                <a:latin typeface="Calibri" panose="020F0502020204030204" pitchFamily="34" charset="0"/>
                <a:cs typeface="Calibri" panose="020F0502020204030204" pitchFamily="34" charset="0"/>
              </a:rPr>
              <a:t>học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sinh</a:t>
            </a:r>
            <a:r>
              <a:rPr lang="en-US" sz="3200" b="1" dirty="0">
                <a:solidFill>
                  <a:srgbClr val="002060"/>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C04E8511-FE4E-47EC-BBB3-AAC33C7B5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661" y="4128844"/>
            <a:ext cx="3638874" cy="2729156"/>
          </a:xfrm>
          <a:prstGeom prst="rect">
            <a:avLst/>
          </a:prstGeom>
        </p:spPr>
      </p:pic>
    </p:spTree>
    <p:extLst>
      <p:ext uri="{BB962C8B-B14F-4D97-AF65-F5344CB8AC3E}">
        <p14:creationId xmlns:p14="http://schemas.microsoft.com/office/powerpoint/2010/main" val="1385351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211</Words>
  <Application>Microsoft Office PowerPoint</Application>
  <PresentationFormat>Widescreen</PresentationFormat>
  <Paragraphs>25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黑体</vt:lpstr>
      <vt:lpstr>Arial</vt:lpstr>
      <vt:lpstr>Calibri</vt:lpstr>
      <vt:lpstr>inpin heiti</vt:lpstr>
      <vt:lpstr>Times New Roman</vt:lpstr>
      <vt:lpstr>字魂59号-创粗黑</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2022-09-08T10:55:25Z</dcterms:created>
  <dcterms:modified xsi:type="dcterms:W3CDTF">2024-11-29T13:32:32Z</dcterms:modified>
</cp:coreProperties>
</file>