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7" r:id="rId2"/>
  </p:sldMasterIdLst>
  <p:notesMasterIdLst>
    <p:notesMasterId r:id="rId16"/>
  </p:notesMasterIdLst>
  <p:sldIdLst>
    <p:sldId id="257" r:id="rId3"/>
    <p:sldId id="345" r:id="rId4"/>
    <p:sldId id="346" r:id="rId5"/>
    <p:sldId id="347" r:id="rId6"/>
    <p:sldId id="259" r:id="rId7"/>
    <p:sldId id="343" r:id="rId8"/>
    <p:sldId id="348" r:id="rId9"/>
    <p:sldId id="350" r:id="rId10"/>
    <p:sldId id="351" r:id="rId11"/>
    <p:sldId id="272" r:id="rId12"/>
    <p:sldId id="352" r:id="rId13"/>
    <p:sldId id="274" r:id="rId14"/>
    <p:sldId id="353" r:id="rId15"/>
  </p:sldIdLst>
  <p:sldSz cx="9144000" cy="5143500" type="screen16x9"/>
  <p:notesSz cx="6858000" cy="9144000"/>
  <p:embeddedFontLst>
    <p:embeddedFont>
      <p:font typeface="等线" panose="02010600030101010101" pitchFamily="2" charset="-122"/>
      <p:regular r:id="rId17"/>
      <p:bold r:id="rId18"/>
    </p:embeddedFont>
    <p:embeddedFont>
      <p:font typeface="Anonymous Pro" panose="020B0604020202020204" charset="0"/>
      <p:regular r:id="rId19"/>
      <p:bold r:id="rId20"/>
      <p:italic r:id="rId21"/>
      <p:boldItalic r:id="rId22"/>
    </p:embeddedFont>
    <p:embeddedFont>
      <p:font typeface="Coming Soon" panose="020B0604020202020204" charset="0"/>
      <p:regular r:id="rId23"/>
    </p:embeddedFont>
    <p:embeddedFont>
      <p:font typeface="Concert One" pitchFamily="2" charset="0"/>
      <p:regular r:id="rId24"/>
    </p:embeddedFont>
    <p:embeddedFont>
      <p:font typeface="Roboto Mono Medium" panose="00000009000000000000" pitchFamily="49" charset="0"/>
      <p:regular r:id="rId25"/>
      <p:bold r:id="rId26"/>
      <p:italic r:id="rId27"/>
      <p:boldItalic r:id="rId28"/>
    </p:embeddedFont>
    <p:embeddedFont>
      <p:font typeface="Sriracha" panose="020B0604020202020204" charset="0"/>
      <p:regular r:id="rId29"/>
    </p:embeddedFont>
    <p:embeddedFont>
      <p:font typeface="VNI-Truck" panose="00000400000000000000"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436817-7EFB-4835-9F94-1183E4F01D26}">
  <a:tblStyle styleId="{FE436817-7EFB-4835-9F94-1183E4F01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94660"/>
  </p:normalViewPr>
  <p:slideViewPr>
    <p:cSldViewPr snapToGrid="0">
      <p:cViewPr varScale="1">
        <p:scale>
          <a:sx n="105" d="100"/>
          <a:sy n="105" d="100"/>
        </p:scale>
        <p:origin x="57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78056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12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3178176"/>
            <a:ext cx="1066800" cy="182563"/>
          </a:xfrm>
          <a:prstGeom prst="rect">
            <a:avLst/>
          </a:prstGeom>
        </p:spPr>
        <p:txBody>
          <a:bodyPr lIns="68580" tIns="34290" rIns="68580" bIns="34290"/>
          <a:lstStyle/>
          <a:p>
            <a:pPr defTabSz="685800">
              <a:buClrTx/>
              <a:buFontTx/>
              <a:buNone/>
            </a:pPr>
            <a:fld id="{1D8BD707-D9CF-40AE-B4C6-C98DA3205C09}" type="datetimeFigureOut">
              <a:rPr lang="en-US" kern="1200" smtClean="0">
                <a:solidFill>
                  <a:prstClr val="black"/>
                </a:solidFill>
                <a:latin typeface="等线"/>
                <a:ea typeface="+mn-ea"/>
              </a:rPr>
              <a:pPr defTabSz="685800">
                <a:buClrTx/>
                <a:buFontTx/>
                <a:buNone/>
              </a:pPr>
              <a:t>11/22/2024</a:t>
            </a:fld>
            <a:endParaRPr lang="en-US" kern="1200">
              <a:solidFill>
                <a:prstClr val="black"/>
              </a:solidFill>
              <a:latin typeface="等线"/>
              <a:ea typeface="+mn-ea"/>
            </a:endParaRPr>
          </a:p>
        </p:txBody>
      </p:sp>
      <p:sp>
        <p:nvSpPr>
          <p:cNvPr id="3" name="Footer Placeholder 2"/>
          <p:cNvSpPr>
            <a:spLocks noGrp="1"/>
          </p:cNvSpPr>
          <p:nvPr>
            <p:ph type="ftr" sz="quarter" idx="11"/>
          </p:nvPr>
        </p:nvSpPr>
        <p:spPr>
          <a:xfrm>
            <a:off x="1562100" y="3178176"/>
            <a:ext cx="1447800" cy="182563"/>
          </a:xfrm>
          <a:prstGeom prst="rect">
            <a:avLst/>
          </a:prstGeom>
        </p:spPr>
        <p:txBody>
          <a:bodyPr lIns="68580" tIns="34290" rIns="68580" bIns="34290"/>
          <a:lstStyle/>
          <a:p>
            <a:pPr defTabSz="685800">
              <a:buClrTx/>
              <a:buFontTx/>
              <a:buNone/>
            </a:pPr>
            <a:endParaRPr lang="en-US" kern="1200">
              <a:solidFill>
                <a:prstClr val="black"/>
              </a:solidFill>
              <a:latin typeface="等线"/>
              <a:ea typeface="+mn-ea"/>
            </a:endParaRPr>
          </a:p>
        </p:txBody>
      </p:sp>
      <p:sp>
        <p:nvSpPr>
          <p:cNvPr id="4" name="Slide Number Placeholder 3"/>
          <p:cNvSpPr>
            <a:spLocks noGrp="1"/>
          </p:cNvSpPr>
          <p:nvPr>
            <p:ph type="sldNum" sz="quarter" idx="12"/>
          </p:nvPr>
        </p:nvSpPr>
        <p:spPr>
          <a:xfrm>
            <a:off x="3276600" y="3178176"/>
            <a:ext cx="1066800" cy="182563"/>
          </a:xfrm>
          <a:prstGeom prst="rect">
            <a:avLst/>
          </a:prstGeom>
        </p:spPr>
        <p:txBody>
          <a:bodyPr lIns="68580" tIns="34290" rIns="68580" bIns="34290"/>
          <a:lstStyle/>
          <a:p>
            <a:pPr defTabSz="685800">
              <a:buClrTx/>
              <a:buFontTx/>
              <a:buNone/>
            </a:pPr>
            <a:fld id="{B6F15528-21DE-4FAA-801E-634DDDAF4B2B}" type="slidenum">
              <a:rPr lang="en-US" kern="1200" smtClean="0">
                <a:solidFill>
                  <a:prstClr val="black"/>
                </a:solidFill>
                <a:latin typeface="等线"/>
                <a:ea typeface="+mn-ea"/>
              </a:rPr>
              <a:pPr defTabSz="685800">
                <a:buClrTx/>
                <a:buFontTx/>
                <a:buNone/>
              </a:pPr>
              <a:t>‹#›</a:t>
            </a:fld>
            <a:endParaRPr lang="en-US" kern="1200">
              <a:solidFill>
                <a:prstClr val="black"/>
              </a:solidFill>
              <a:latin typeface="等线"/>
              <a:ea typeface="+mn-ea"/>
            </a:endParaRPr>
          </a:p>
        </p:txBody>
      </p:sp>
      <p:pic>
        <p:nvPicPr>
          <p:cNvPr id="5" name="Picture 2">
            <a:extLst>
              <a:ext uri="{FF2B5EF4-FFF2-40B4-BE49-F238E27FC236}">
                <a16:creationId xmlns:a16="http://schemas.microsoft.com/office/drawing/2014/main" id="{C5B8E5C1-D483-43F8-BCD9-D367A93220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1873" y="482371"/>
            <a:ext cx="7560254" cy="4178759"/>
          </a:xfrm>
          <a:prstGeom prst="rect">
            <a:avLst/>
          </a:prstGeom>
        </p:spPr>
      </p:pic>
    </p:spTree>
    <p:extLst>
      <p:ext uri="{BB962C8B-B14F-4D97-AF65-F5344CB8AC3E}">
        <p14:creationId xmlns:p14="http://schemas.microsoft.com/office/powerpoint/2010/main" val="351369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68580" tIns="34290" rIns="68580" bIns="34290"/>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68580" tIns="34290" rIns="68580" bIns="34290"/>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lIns="68580" tIns="34290" rIns="68580" bIns="34290"/>
          <a:lstStyle/>
          <a:p>
            <a:pPr defTabSz="685800">
              <a:buClrTx/>
              <a:buFontTx/>
              <a:buNone/>
            </a:pPr>
            <a:fld id="{78D78A31-B58C-4F22-8C52-A961D950D026}" type="datetimeFigureOut">
              <a:rPr lang="en-US" kern="1200" smtClean="0">
                <a:solidFill>
                  <a:prstClr val="black"/>
                </a:solidFill>
                <a:latin typeface="等线"/>
                <a:ea typeface="+mn-ea"/>
              </a:rPr>
              <a:pPr defTabSz="685800">
                <a:buClrTx/>
                <a:buFontTx/>
                <a:buNone/>
              </a:pPr>
              <a:t>11/22/2024</a:t>
            </a:fld>
            <a:endParaRPr lang="en-US" kern="1200">
              <a:solidFill>
                <a:prstClr val="black"/>
              </a:solidFill>
              <a:latin typeface="等线"/>
              <a:ea typeface="+mn-e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80" tIns="34290" rIns="68580" bIns="34290"/>
          <a:lstStyle/>
          <a:p>
            <a:pPr defTabSz="685800">
              <a:buClrTx/>
              <a:buFontTx/>
              <a:buNone/>
            </a:pPr>
            <a:endParaRPr lang="en-US" kern="1200">
              <a:solidFill>
                <a:prstClr val="black"/>
              </a:solidFill>
              <a:latin typeface="等线"/>
              <a:ea typeface="+mn-ea"/>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8580" tIns="34290" rIns="68580" bIns="34290"/>
          <a:lstStyle/>
          <a:p>
            <a:pPr defTabSz="685800">
              <a:buClrTx/>
              <a:buFontTx/>
              <a:buNone/>
            </a:pPr>
            <a:fld id="{470D3A97-CF50-4079-9344-E4CA4E728CCC}" type="slidenum">
              <a:rPr lang="en-US" kern="1200" smtClean="0">
                <a:solidFill>
                  <a:prstClr val="black"/>
                </a:solidFill>
                <a:latin typeface="等线"/>
                <a:ea typeface="+mn-ea"/>
              </a:rPr>
              <a:pPr defTabSz="685800">
                <a:buClrTx/>
                <a:buFontTx/>
                <a:buNone/>
              </a:pPr>
              <a:t>‹#›</a:t>
            </a:fld>
            <a:endParaRPr lang="en-US" kern="1200">
              <a:solidFill>
                <a:prstClr val="black"/>
              </a:solidFill>
              <a:latin typeface="等线"/>
              <a:ea typeface="+mn-ea"/>
            </a:endParaRPr>
          </a:p>
        </p:txBody>
      </p:sp>
    </p:spTree>
    <p:extLst>
      <p:ext uri="{BB962C8B-B14F-4D97-AF65-F5344CB8AC3E}">
        <p14:creationId xmlns:p14="http://schemas.microsoft.com/office/powerpoint/2010/main" val="30774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628650" y="1369219"/>
            <a:ext cx="7886700" cy="3263504"/>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628650" y="4767263"/>
            <a:ext cx="2057400" cy="273844"/>
          </a:xfrm>
          <a:prstGeom prst="rect">
            <a:avLst/>
          </a:prstGeom>
        </p:spPr>
        <p:txBody>
          <a:bodyPr lIns="68580" tIns="34290" rIns="68580" bIns="34290"/>
          <a:lstStyle/>
          <a:p>
            <a:pPr defTabSz="685800">
              <a:buClrTx/>
              <a:buFontTx/>
              <a:buNone/>
            </a:pPr>
            <a:r>
              <a:rPr lang="en-US" kern="1200">
                <a:solidFill>
                  <a:prstClr val="black"/>
                </a:solidFill>
                <a:latin typeface="等线"/>
                <a:ea typeface="+mn-ea"/>
              </a:rPr>
              <a:t>18/3</a:t>
            </a: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pPr defTabSz="685800">
              <a:buClrTx/>
              <a:buFontTx/>
              <a:buNone/>
            </a:pPr>
            <a:endParaRPr lang="en-US" kern="1200">
              <a:solidFill>
                <a:prstClr val="black"/>
              </a:solidFill>
              <a:latin typeface="等线"/>
              <a:ea typeface="+mn-ea"/>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pPr defTabSz="685800">
              <a:buClrTx/>
              <a:buFontTx/>
              <a:buNone/>
            </a:pPr>
            <a:fld id="{17F55963-6440-4C45-BA09-4E6A99D1BBE0}" type="slidenum">
              <a:rPr lang="en-US" kern="1200" smtClean="0">
                <a:solidFill>
                  <a:prstClr val="black"/>
                </a:solidFill>
                <a:latin typeface="等线"/>
                <a:ea typeface="+mn-ea"/>
              </a:rPr>
              <a:pPr defTabSz="685800">
                <a:buClrTx/>
                <a:buFontTx/>
                <a:buNone/>
              </a:pPr>
              <a:t>‹#›</a:t>
            </a:fld>
            <a:endParaRPr lang="en-US" kern="1200">
              <a:solidFill>
                <a:prstClr val="black"/>
              </a:solidFill>
              <a:latin typeface="等线"/>
              <a:ea typeface="+mn-ea"/>
            </a:endParaRPr>
          </a:p>
        </p:txBody>
      </p:sp>
    </p:spTree>
    <p:extLst>
      <p:ext uri="{BB962C8B-B14F-4D97-AF65-F5344CB8AC3E}">
        <p14:creationId xmlns:p14="http://schemas.microsoft.com/office/powerpoint/2010/main" val="217536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extLst>
      <p:ext uri="{BB962C8B-B14F-4D97-AF65-F5344CB8AC3E}">
        <p14:creationId xmlns:p14="http://schemas.microsoft.com/office/powerpoint/2010/main" val="396535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152184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99083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extLst>
      <p:ext uri="{BB962C8B-B14F-4D97-AF65-F5344CB8AC3E}">
        <p14:creationId xmlns:p14="http://schemas.microsoft.com/office/powerpoint/2010/main" val="46911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78254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91"/>
        <p:cNvGrpSpPr/>
        <p:nvPr/>
      </p:nvGrpSpPr>
      <p:grpSpPr>
        <a:xfrm>
          <a:off x="0" y="0"/>
          <a:ext cx="0" cy="0"/>
          <a:chOff x="0" y="0"/>
          <a:chExt cx="0" cy="0"/>
        </a:xfrm>
      </p:grpSpPr>
      <p:sp>
        <p:nvSpPr>
          <p:cNvPr id="94" name="Google Shape;94;p16"/>
          <p:cNvSpPr txBox="1">
            <a:spLocks noGrp="1"/>
          </p:cNvSpPr>
          <p:nvPr>
            <p:ph type="title"/>
          </p:nvPr>
        </p:nvSpPr>
        <p:spPr>
          <a:xfrm>
            <a:off x="602672" y="2010025"/>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5" name="Google Shape;95;p16"/>
          <p:cNvSpPr txBox="1">
            <a:spLocks noGrp="1"/>
          </p:cNvSpPr>
          <p:nvPr>
            <p:ph type="subTitle" idx="1"/>
          </p:nvPr>
        </p:nvSpPr>
        <p:spPr>
          <a:xfrm>
            <a:off x="839201" y="2389868"/>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6" name="Google Shape;96;p16"/>
          <p:cNvSpPr txBox="1">
            <a:spLocks noGrp="1"/>
          </p:cNvSpPr>
          <p:nvPr>
            <p:ph type="title" idx="2"/>
          </p:nvPr>
        </p:nvSpPr>
        <p:spPr>
          <a:xfrm>
            <a:off x="5845528" y="201002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97" name="Google Shape;97;p16"/>
          <p:cNvSpPr txBox="1">
            <a:spLocks noGrp="1"/>
          </p:cNvSpPr>
          <p:nvPr>
            <p:ph type="subTitle" idx="3"/>
          </p:nvPr>
        </p:nvSpPr>
        <p:spPr>
          <a:xfrm>
            <a:off x="5845522" y="2389875"/>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8" name="Google Shape;98;p16"/>
          <p:cNvSpPr txBox="1">
            <a:spLocks noGrp="1"/>
          </p:cNvSpPr>
          <p:nvPr>
            <p:ph type="title" idx="4"/>
          </p:nvPr>
        </p:nvSpPr>
        <p:spPr>
          <a:xfrm>
            <a:off x="602672" y="3449699"/>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9" name="Google Shape;99;p16"/>
          <p:cNvSpPr txBox="1">
            <a:spLocks noGrp="1"/>
          </p:cNvSpPr>
          <p:nvPr>
            <p:ph type="subTitle" idx="5"/>
          </p:nvPr>
        </p:nvSpPr>
        <p:spPr>
          <a:xfrm>
            <a:off x="8392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0" name="Google Shape;100;p16"/>
          <p:cNvSpPr txBox="1">
            <a:spLocks noGrp="1"/>
          </p:cNvSpPr>
          <p:nvPr>
            <p:ph type="title" idx="6"/>
          </p:nvPr>
        </p:nvSpPr>
        <p:spPr>
          <a:xfrm>
            <a:off x="5845528" y="344969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01" name="Google Shape;101;p16"/>
          <p:cNvSpPr txBox="1">
            <a:spLocks noGrp="1"/>
          </p:cNvSpPr>
          <p:nvPr>
            <p:ph type="subTitle" idx="7"/>
          </p:nvPr>
        </p:nvSpPr>
        <p:spPr>
          <a:xfrm>
            <a:off x="5845522"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2" name="Google Shape;102;p1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2137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74"/>
        <p:cNvGrpSpPr/>
        <p:nvPr/>
      </p:nvGrpSpPr>
      <p:grpSpPr>
        <a:xfrm>
          <a:off x="0" y="0"/>
          <a:ext cx="0" cy="0"/>
          <a:chOff x="0" y="0"/>
          <a:chExt cx="0" cy="0"/>
        </a:xfrm>
      </p:grpSpPr>
      <p:sp>
        <p:nvSpPr>
          <p:cNvPr id="77" name="Google Shape;77;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9" name="Google Shape;79;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 name="Google Shape;80;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1" name="Google Shape;81;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 name="Google Shape;82;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3" name="Google Shape;83;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371944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894460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4"/>
        <p:cNvGrpSpPr/>
        <p:nvPr/>
      </p:nvGrpSpPr>
      <p:grpSpPr>
        <a:xfrm>
          <a:off x="0" y="0"/>
          <a:ext cx="0" cy="0"/>
          <a:chOff x="0" y="0"/>
          <a:chExt cx="0" cy="0"/>
        </a:xfrm>
      </p:grpSpPr>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29890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5" name="Google Shape;35;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029468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extLst>
      <p:ext uri="{BB962C8B-B14F-4D97-AF65-F5344CB8AC3E}">
        <p14:creationId xmlns:p14="http://schemas.microsoft.com/office/powerpoint/2010/main" val="302650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22"/>
        <p:cNvGrpSpPr/>
        <p:nvPr/>
      </p:nvGrpSpPr>
      <p:grpSpPr>
        <a:xfrm>
          <a:off x="0" y="0"/>
          <a:ext cx="0" cy="0"/>
          <a:chOff x="0" y="0"/>
          <a:chExt cx="0" cy="0"/>
        </a:xfrm>
      </p:grpSpPr>
      <p:sp>
        <p:nvSpPr>
          <p:cNvPr id="125" name="Google Shape;125;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1416619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9"/>
        <p:cNvGrpSpPr/>
        <p:nvPr/>
      </p:nvGrpSpPr>
      <p:grpSpPr>
        <a:xfrm>
          <a:off x="0" y="0"/>
          <a:ext cx="0" cy="0"/>
          <a:chOff x="0" y="0"/>
          <a:chExt cx="0" cy="0"/>
        </a:xfrm>
      </p:grpSpPr>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648398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6249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3" name="Google Shape;43;p8"/>
          <p:cNvSpPr txBox="1">
            <a:spLocks noGrp="1"/>
          </p:cNvSpPr>
          <p:nvPr>
            <p:ph type="title"/>
          </p:nvPr>
        </p:nvSpPr>
        <p:spPr>
          <a:xfrm rot="877333">
            <a:off x="6289345" y="436639"/>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extLst>
      <p:ext uri="{BB962C8B-B14F-4D97-AF65-F5344CB8AC3E}">
        <p14:creationId xmlns:p14="http://schemas.microsoft.com/office/powerpoint/2010/main" val="478258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33"/>
        <p:cNvGrpSpPr/>
        <p:nvPr/>
      </p:nvGrpSpPr>
      <p:grpSpPr>
        <a:xfrm>
          <a:off x="0" y="0"/>
          <a:ext cx="0" cy="0"/>
          <a:chOff x="0" y="0"/>
          <a:chExt cx="0" cy="0"/>
        </a:xfrm>
      </p:grpSpPr>
      <p:sp>
        <p:nvSpPr>
          <p:cNvPr id="136" name="Google Shape;136;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7" name="Google Shape;137;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3" name="Google Shape;143;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5" name="Google Shape;145;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7" name="Google Shape;147;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4190211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sp>
        <p:nvSpPr>
          <p:cNvPr id="152" name="Google Shape;152;p22"/>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153" name="Google Shape;153;p22"/>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003879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216059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_1_2">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63" r:id="rId5"/>
    <p:sldLayoutId id="2147483664"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6737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6" Type="http://schemas.openxmlformats.org/officeDocument/2006/relationships/audio" Target="../media/audio3.wav"/><Relationship Id="rId1" Type="http://schemas.openxmlformats.org/officeDocument/2006/relationships/slideLayout" Target="../slideLayouts/slideLayout4.xml"/><Relationship Id="rId15" Type="http://schemas.openxmlformats.org/officeDocument/2006/relationships/audio" Target="../media/audio2.wav"/><Relationship Id="rId14" Type="http://schemas.openxmlformats.org/officeDocument/2006/relationships/audio" Target="../media/audio1.wav"/></Relationships>
</file>

<file path=ppt/slides/_rels/slide3.xml.rels><?xml version="1.0" encoding="UTF-8" standalone="yes"?>
<Relationships xmlns="http://schemas.openxmlformats.org/package/2006/relationships"><Relationship Id="rId17" Type="http://schemas.openxmlformats.org/officeDocument/2006/relationships/audio" Target="NULL"/><Relationship Id="rId2" Type="http://schemas.openxmlformats.org/officeDocument/2006/relationships/image" Target="../media/image10.emf"/><Relationship Id="rId16" Type="http://schemas.openxmlformats.org/officeDocument/2006/relationships/audio" Target="NULL"/><Relationship Id="rId1" Type="http://schemas.openxmlformats.org/officeDocument/2006/relationships/slideLayout" Target="../slideLayouts/slideLayout4.xml"/><Relationship Id="rId15" Type="http://schemas.openxmlformats.org/officeDocument/2006/relationships/audio" Target="NULL"/></Relationships>
</file>

<file path=ppt/slides/_rels/slide4.xml.rels><?xml version="1.0" encoding="UTF-8" standalone="yes"?>
<Relationships xmlns="http://schemas.openxmlformats.org/package/2006/relationships"><Relationship Id="rId17" Type="http://schemas.openxmlformats.org/officeDocument/2006/relationships/audio" Target="NULL"/><Relationship Id="rId2" Type="http://schemas.openxmlformats.org/officeDocument/2006/relationships/image" Target="../media/image10.emf"/><Relationship Id="rId16" Type="http://schemas.openxmlformats.org/officeDocument/2006/relationships/audio" Target="NULL"/><Relationship Id="rId1" Type="http://schemas.openxmlformats.org/officeDocument/2006/relationships/slideLayout" Target="../slideLayouts/slideLayout4.xml"/><Relationship Id="rId15" Type="http://schemas.openxmlformats.org/officeDocument/2006/relationships/audio"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1599339" y="2124218"/>
            <a:ext cx="6477760" cy="895064"/>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10: HOẠT ĐỘNG SẢN XUẤT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THỦ CÔNG VÀ CÔNG NGHIỆP(</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2)</a:t>
            </a:r>
            <a:endParaRPr dirty="0">
              <a:latin typeface="Times New Roman" panose="02020603050405020304" pitchFamily="18" charset="0"/>
              <a:cs typeface="Times New Roman" panose="02020603050405020304" pitchFamily="18" charset="0"/>
            </a:endParaRPr>
          </a:p>
        </p:txBody>
      </p:sp>
      <p:pic>
        <p:nvPicPr>
          <p:cNvPr id="2" name="Picture 1" descr="Ảnh có chứa văn bản, biểu tượng, Phông chữ, Nhãn hiệu&#10;&#10;Mô tả được tạo tự động">
            <a:extLst>
              <a:ext uri="{FF2B5EF4-FFF2-40B4-BE49-F238E27FC236}">
                <a16:creationId xmlns:a16="http://schemas.microsoft.com/office/drawing/2014/main" id="{FB078C0D-47B6-65F8-3DA6-4FE462F5ED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603" y="372820"/>
            <a:ext cx="1125900" cy="1062280"/>
          </a:xfrm>
          <a:prstGeom prst="ellipse">
            <a:avLst/>
          </a:prstGeom>
        </p:spPr>
      </p:pic>
      <p:sp>
        <p:nvSpPr>
          <p:cNvPr id="4" name="Hộp Văn bản 5">
            <a:extLst>
              <a:ext uri="{FF2B5EF4-FFF2-40B4-BE49-F238E27FC236}">
                <a16:creationId xmlns:a16="http://schemas.microsoft.com/office/drawing/2014/main" id="{DB4F9D31-CFEB-E97A-E1C9-2D265BDF5C86}"/>
              </a:ext>
            </a:extLst>
          </p:cNvPr>
          <p:cNvSpPr txBox="1"/>
          <p:nvPr/>
        </p:nvSpPr>
        <p:spPr>
          <a:xfrm>
            <a:off x="1085065" y="950662"/>
            <a:ext cx="750630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right)">
                                      <p:cBhvr>
                                        <p:cTn id="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Cloud 1"/>
          <p:cNvSpPr/>
          <p:nvPr/>
        </p:nvSpPr>
        <p:spPr>
          <a:xfrm>
            <a:off x="1781174" y="1143000"/>
            <a:ext cx="5238751" cy="2390775"/>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r>
              <a:rPr lang="nl-NL" sz="1600" b="1" i="1" dirty="0">
                <a:solidFill>
                  <a:srgbClr val="000000"/>
                </a:solidFill>
                <a:latin typeface="Times New Roman" pitchFamily="18" charset="0"/>
                <a:ea typeface="Times New Roman"/>
                <a:cs typeface="Times New Roman" pitchFamily="18" charset="0"/>
              </a:rPr>
              <a:t>Một số việc nên làm để tiêu dùng tiết kiệm, bảo vệ môi trường như: sử dụng tiết kiệm thức ăn, đồ uống, đồ dùng… ở trong nhà; sử dụng điện, nước... tiết kiệm; tái chế, tái sử dụng; hạn chế túi ni – lông…</a:t>
            </a:r>
            <a:endParaRPr lang="vi-VN" sz="1800" b="1" dirty="0">
              <a:solidFill>
                <a:srgbClr val="000000"/>
              </a:solidFill>
              <a:latin typeface="Times New Roman" pitchFamily="18" charset="0"/>
              <a:ea typeface="Times New Roman"/>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idx="2"/>
          </p:nvPr>
        </p:nvSpPr>
        <p:spPr>
          <a:xfrm>
            <a:off x="2441090" y="7663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213" name="Google Shape;213;p33"/>
          <p:cNvPicPr preferRelativeResize="0"/>
          <p:nvPr/>
        </p:nvPicPr>
        <p:blipFill>
          <a:blip r:embed="rId3">
            <a:alphaModFix amt="86000"/>
          </a:blip>
          <a:stretch>
            <a:fillRect/>
          </a:stretch>
        </p:blipFill>
        <p:spPr>
          <a:xfrm rot="1344117">
            <a:off x="2486816" y="779407"/>
            <a:ext cx="1496149" cy="1160650"/>
          </a:xfrm>
          <a:prstGeom prst="rect">
            <a:avLst/>
          </a:prstGeom>
          <a:noFill/>
          <a:ln>
            <a:noFill/>
          </a:ln>
        </p:spPr>
      </p:pic>
      <p:pic>
        <p:nvPicPr>
          <p:cNvPr id="214" name="Google Shape;214;p33"/>
          <p:cNvPicPr preferRelativeResize="0"/>
          <p:nvPr/>
        </p:nvPicPr>
        <p:blipFill rotWithShape="1">
          <a:blip r:embed="rId4">
            <a:alphaModFix/>
          </a:blip>
          <a:srcRect t="16970" r="8892" b="21025"/>
          <a:stretch/>
        </p:blipFill>
        <p:spPr>
          <a:xfrm rot="10800000">
            <a:off x="1707734" y="1485667"/>
            <a:ext cx="3512852" cy="1460710"/>
          </a:xfrm>
          <a:prstGeom prst="rect">
            <a:avLst/>
          </a:prstGeom>
          <a:noFill/>
          <a:ln>
            <a:noFill/>
          </a:ln>
        </p:spPr>
      </p:pic>
      <p:sp>
        <p:nvSpPr>
          <p:cNvPr id="216" name="Google Shape;216;p33"/>
          <p:cNvSpPr txBox="1">
            <a:spLocks noGrp="1"/>
          </p:cNvSpPr>
          <p:nvPr>
            <p:ph type="title"/>
          </p:nvPr>
        </p:nvSpPr>
        <p:spPr>
          <a:xfrm>
            <a:off x="3321586" y="9526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VẬN DỤNG</a:t>
            </a:r>
            <a:endParaRPr dirty="0"/>
          </a:p>
        </p:txBody>
      </p:sp>
      <p:sp>
        <p:nvSpPr>
          <p:cNvPr id="217" name="Google Shape;217;p33"/>
          <p:cNvSpPr txBox="1">
            <a:spLocks noGrp="1"/>
          </p:cNvSpPr>
          <p:nvPr>
            <p:ph type="subTitle" idx="1"/>
          </p:nvPr>
        </p:nvSpPr>
        <p:spPr>
          <a:xfrm>
            <a:off x="2322107" y="2019604"/>
            <a:ext cx="2228478" cy="443912"/>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400" dirty="0"/>
              <a:t>HOẠT ĐỘNG </a:t>
            </a:r>
          </a:p>
        </p:txBody>
      </p:sp>
      <p:sp>
        <p:nvSpPr>
          <p:cNvPr id="8" name="Google Shape;217;p33">
            <a:extLst>
              <a:ext uri="{FF2B5EF4-FFF2-40B4-BE49-F238E27FC236}">
                <a16:creationId xmlns:a16="http://schemas.microsoft.com/office/drawing/2014/main" id="{FD24A80C-876C-4065-87F2-A0B92A5028EB}"/>
              </a:ext>
            </a:extLst>
          </p:cNvPr>
          <p:cNvSpPr txBox="1">
            <a:spLocks/>
          </p:cNvSpPr>
          <p:nvPr/>
        </p:nvSpPr>
        <p:spPr>
          <a:xfrm>
            <a:off x="2441089" y="2775497"/>
            <a:ext cx="4308053" cy="954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lnSpc>
                <a:spcPct val="100000"/>
              </a:lnSpc>
              <a:buClr>
                <a:srgbClr val="595959"/>
              </a:buClr>
              <a:buSzPts val="1100"/>
            </a:pPr>
            <a:r>
              <a:rPr lang="en-US" sz="2400" dirty="0">
                <a:ln w="0">
                  <a:solidFill>
                    <a:srgbClr val="B44141">
                      <a:lumMod val="40000"/>
                      <a:lumOff val="60000"/>
                    </a:srgbClr>
                  </a:solidFill>
                </a:ln>
                <a:solidFill>
                  <a:srgbClr val="DF7070"/>
                </a:solidFill>
                <a:effectLst>
                  <a:outerShdw blurRad="38100" dist="19050" dir="2700000" algn="tl" rotWithShape="0">
                    <a:srgbClr val="595959">
                      <a:alpha val="40000"/>
                    </a:srgbClr>
                  </a:outerShdw>
                  <a:reflection blurRad="6350" stA="55000" endA="50" endPos="85000" dist="60007" dir="5400000" sy="-100000" algn="bl" rotWithShape="0"/>
                </a:effectLst>
              </a:rPr>
              <a:t>HOẠT ĐỘNG SẢN XUẤT THỦ CÔNG HOẶC CÔNG NGHIỆP</a:t>
            </a:r>
          </a:p>
        </p:txBody>
      </p:sp>
    </p:spTree>
    <p:extLst>
      <p:ext uri="{BB962C8B-B14F-4D97-AF65-F5344CB8AC3E}">
        <p14:creationId xmlns:p14="http://schemas.microsoft.com/office/powerpoint/2010/main" val="193708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title" idx="4"/>
          </p:nvPr>
        </p:nvSpPr>
        <p:spPr>
          <a:xfrm>
            <a:off x="967161" y="621139"/>
            <a:ext cx="3473639" cy="116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F0000"/>
                </a:solidFill>
                <a:latin typeface="Times New Roman" pitchFamily="18" charset="0"/>
                <a:cs typeface="Times New Roman" pitchFamily="18" charset="0"/>
              </a:rPr>
              <a:t>Giới thiệu một sản phẩm thủ  công hoặc công nghiệp ở đia phương mà em sưu tầm được.</a:t>
            </a:r>
            <a:endParaRPr sz="1800" dirty="0">
              <a:solidFill>
                <a:srgbClr val="FF0000"/>
              </a:solidFill>
              <a:latin typeface="Times New Roman" pitchFamily="18" charset="0"/>
              <a:cs typeface="Times New Roman" pitchFamily="18" charset="0"/>
            </a:endParaRPr>
          </a:p>
        </p:txBody>
      </p:sp>
      <p:sp>
        <p:nvSpPr>
          <p:cNvPr id="399" name="Google Shape;399;p48"/>
          <p:cNvSpPr/>
          <p:nvPr/>
        </p:nvSpPr>
        <p:spPr>
          <a:xfrm rot="2140888">
            <a:off x="3229701" y="1797922"/>
            <a:ext cx="857018" cy="505063"/>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Mercury</a:t>
            </a:r>
            <a:endParaRPr dirty="0"/>
          </a:p>
        </p:txBody>
      </p:sp>
      <p:sp>
        <p:nvSpPr>
          <p:cNvPr id="401" name="Google Shape;401;p4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Mercury is the closest planet to the Sun</a:t>
            </a:r>
            <a:endParaRPr dirty="0"/>
          </a:p>
        </p:txBody>
      </p:sp>
      <p:sp>
        <p:nvSpPr>
          <p:cNvPr id="402" name="Google Shape;402;p4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Jupiter</a:t>
            </a:r>
            <a:endParaRPr/>
          </a:p>
        </p:txBody>
      </p:sp>
      <p:sp>
        <p:nvSpPr>
          <p:cNvPr id="403" name="Google Shape;403;p4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the biggest planet of them all</a:t>
            </a:r>
            <a:endParaRPr/>
          </a:p>
        </p:txBody>
      </p:sp>
      <p:sp>
        <p:nvSpPr>
          <p:cNvPr id="404" name="Google Shape;404;p48"/>
          <p:cNvSpPr/>
          <p:nvPr/>
        </p:nvSpPr>
        <p:spPr>
          <a:xfrm>
            <a:off x="5349213" y="3143417"/>
            <a:ext cx="534008" cy="493517"/>
          </a:xfrm>
          <a:custGeom>
            <a:avLst/>
            <a:gdLst/>
            <a:ahLst/>
            <a:cxnLst/>
            <a:rect l="l" t="t" r="r" b="b"/>
            <a:pathLst>
              <a:path w="35318" h="32640" extrusionOk="0">
                <a:moveTo>
                  <a:pt x="17572" y="1639"/>
                </a:moveTo>
                <a:lnTo>
                  <a:pt x="17572" y="1639"/>
                </a:lnTo>
                <a:cubicBezTo>
                  <a:pt x="19151" y="1650"/>
                  <a:pt x="20725" y="1887"/>
                  <a:pt x="22234" y="2366"/>
                </a:cubicBezTo>
                <a:cubicBezTo>
                  <a:pt x="20897" y="2487"/>
                  <a:pt x="19609" y="2872"/>
                  <a:pt x="18384" y="3439"/>
                </a:cubicBezTo>
                <a:cubicBezTo>
                  <a:pt x="18060" y="2863"/>
                  <a:pt x="17789" y="2262"/>
                  <a:pt x="17572" y="1639"/>
                </a:cubicBezTo>
                <a:close/>
                <a:moveTo>
                  <a:pt x="23235" y="2721"/>
                </a:moveTo>
                <a:cubicBezTo>
                  <a:pt x="24174" y="3092"/>
                  <a:pt x="25070" y="3561"/>
                  <a:pt x="25911" y="4121"/>
                </a:cubicBezTo>
                <a:cubicBezTo>
                  <a:pt x="24872" y="5453"/>
                  <a:pt x="23896" y="6846"/>
                  <a:pt x="22944" y="8260"/>
                </a:cubicBezTo>
                <a:cubicBezTo>
                  <a:pt x="21228" y="6997"/>
                  <a:pt x="19732" y="5619"/>
                  <a:pt x="18652" y="3897"/>
                </a:cubicBezTo>
                <a:cubicBezTo>
                  <a:pt x="20076" y="3238"/>
                  <a:pt x="21599" y="2815"/>
                  <a:pt x="23235" y="2721"/>
                </a:cubicBezTo>
                <a:close/>
                <a:moveTo>
                  <a:pt x="17347" y="1640"/>
                </a:moveTo>
                <a:cubicBezTo>
                  <a:pt x="17503" y="2320"/>
                  <a:pt x="17737" y="2978"/>
                  <a:pt x="18042" y="3605"/>
                </a:cubicBezTo>
                <a:cubicBezTo>
                  <a:pt x="15436" y="4894"/>
                  <a:pt x="13125" y="6991"/>
                  <a:pt x="11258" y="9142"/>
                </a:cubicBezTo>
                <a:cubicBezTo>
                  <a:pt x="9992" y="7966"/>
                  <a:pt x="8665" y="6883"/>
                  <a:pt x="7233" y="5999"/>
                </a:cubicBezTo>
                <a:cubicBezTo>
                  <a:pt x="8456" y="4664"/>
                  <a:pt x="9895" y="3536"/>
                  <a:pt x="11482" y="2710"/>
                </a:cubicBezTo>
                <a:cubicBezTo>
                  <a:pt x="13360" y="2017"/>
                  <a:pt x="15344" y="1655"/>
                  <a:pt x="17347" y="1640"/>
                </a:cubicBezTo>
                <a:close/>
                <a:moveTo>
                  <a:pt x="26109" y="4249"/>
                </a:moveTo>
                <a:cubicBezTo>
                  <a:pt x="26115" y="4253"/>
                  <a:pt x="26121" y="4257"/>
                  <a:pt x="26127" y="4260"/>
                </a:cubicBezTo>
                <a:cubicBezTo>
                  <a:pt x="27091" y="4930"/>
                  <a:pt x="27944" y="5725"/>
                  <a:pt x="28687" y="6609"/>
                </a:cubicBezTo>
                <a:cubicBezTo>
                  <a:pt x="28777" y="8398"/>
                  <a:pt x="28923" y="10109"/>
                  <a:pt x="28845" y="11868"/>
                </a:cubicBezTo>
                <a:cubicBezTo>
                  <a:pt x="27122" y="11023"/>
                  <a:pt x="25474" y="10025"/>
                  <a:pt x="23882" y="8929"/>
                </a:cubicBezTo>
                <a:cubicBezTo>
                  <a:pt x="23746" y="8836"/>
                  <a:pt x="23614" y="8742"/>
                  <a:pt x="23480" y="8648"/>
                </a:cubicBezTo>
                <a:cubicBezTo>
                  <a:pt x="24429" y="7208"/>
                  <a:pt x="25324" y="5744"/>
                  <a:pt x="26109" y="4249"/>
                </a:cubicBezTo>
                <a:close/>
                <a:moveTo>
                  <a:pt x="29353" y="7467"/>
                </a:moveTo>
                <a:lnTo>
                  <a:pt x="29353" y="7467"/>
                </a:lnTo>
                <a:cubicBezTo>
                  <a:pt x="30557" y="9150"/>
                  <a:pt x="31387" y="11101"/>
                  <a:pt x="31830" y="13140"/>
                </a:cubicBezTo>
                <a:cubicBezTo>
                  <a:pt x="31016" y="12849"/>
                  <a:pt x="30219" y="12523"/>
                  <a:pt x="29439" y="12159"/>
                </a:cubicBezTo>
                <a:cubicBezTo>
                  <a:pt x="29593" y="10612"/>
                  <a:pt x="29614" y="8986"/>
                  <a:pt x="29353" y="7467"/>
                </a:cubicBezTo>
                <a:close/>
                <a:moveTo>
                  <a:pt x="18285" y="4067"/>
                </a:moveTo>
                <a:cubicBezTo>
                  <a:pt x="19297" y="5893"/>
                  <a:pt x="20861" y="7384"/>
                  <a:pt x="22597" y="8717"/>
                </a:cubicBezTo>
                <a:cubicBezTo>
                  <a:pt x="22605" y="8724"/>
                  <a:pt x="22615" y="8731"/>
                  <a:pt x="22625" y="8738"/>
                </a:cubicBezTo>
                <a:cubicBezTo>
                  <a:pt x="21057" y="11088"/>
                  <a:pt x="19546" y="13488"/>
                  <a:pt x="17932" y="15779"/>
                </a:cubicBezTo>
                <a:cubicBezTo>
                  <a:pt x="17708" y="15570"/>
                  <a:pt x="17483" y="15364"/>
                  <a:pt x="17260" y="15151"/>
                </a:cubicBezTo>
                <a:cubicBezTo>
                  <a:pt x="15421" y="13399"/>
                  <a:pt x="13622" y="11393"/>
                  <a:pt x="11696" y="9556"/>
                </a:cubicBezTo>
                <a:cubicBezTo>
                  <a:pt x="13591" y="7306"/>
                  <a:pt x="15774" y="5316"/>
                  <a:pt x="18285" y="4067"/>
                </a:cubicBezTo>
                <a:close/>
                <a:moveTo>
                  <a:pt x="6892" y="6388"/>
                </a:moveTo>
                <a:cubicBezTo>
                  <a:pt x="8197" y="7488"/>
                  <a:pt x="9510" y="8564"/>
                  <a:pt x="10773" y="9715"/>
                </a:cubicBezTo>
                <a:cubicBezTo>
                  <a:pt x="8927" y="11922"/>
                  <a:pt x="7284" y="14299"/>
                  <a:pt x="6166" y="16962"/>
                </a:cubicBezTo>
                <a:cubicBezTo>
                  <a:pt x="5929" y="17527"/>
                  <a:pt x="5695" y="18130"/>
                  <a:pt x="5477" y="18755"/>
                </a:cubicBezTo>
                <a:cubicBezTo>
                  <a:pt x="4725" y="18310"/>
                  <a:pt x="3947" y="17920"/>
                  <a:pt x="3152" y="17608"/>
                </a:cubicBezTo>
                <a:cubicBezTo>
                  <a:pt x="3137" y="17451"/>
                  <a:pt x="3121" y="17295"/>
                  <a:pt x="3111" y="17136"/>
                </a:cubicBezTo>
                <a:cubicBezTo>
                  <a:pt x="2861" y="13227"/>
                  <a:pt x="4356" y="9344"/>
                  <a:pt x="6892" y="6388"/>
                </a:cubicBezTo>
                <a:close/>
                <a:moveTo>
                  <a:pt x="23156" y="9133"/>
                </a:moveTo>
                <a:cubicBezTo>
                  <a:pt x="24939" y="10461"/>
                  <a:pt x="26813" y="11659"/>
                  <a:pt x="28797" y="12635"/>
                </a:cubicBezTo>
                <a:cubicBezTo>
                  <a:pt x="28747" y="13244"/>
                  <a:pt x="28664" y="13851"/>
                  <a:pt x="28546" y="14451"/>
                </a:cubicBezTo>
                <a:cubicBezTo>
                  <a:pt x="28005" y="17160"/>
                  <a:pt x="26974" y="19763"/>
                  <a:pt x="25478" y="22087"/>
                </a:cubicBezTo>
                <a:cubicBezTo>
                  <a:pt x="24726" y="21559"/>
                  <a:pt x="23983" y="21027"/>
                  <a:pt x="23292" y="20465"/>
                </a:cubicBezTo>
                <a:cubicBezTo>
                  <a:pt x="21553" y="19048"/>
                  <a:pt x="19863" y="17576"/>
                  <a:pt x="18219" y="16047"/>
                </a:cubicBezTo>
                <a:cubicBezTo>
                  <a:pt x="19853" y="13789"/>
                  <a:pt x="21572" y="11492"/>
                  <a:pt x="23156" y="9133"/>
                </a:cubicBezTo>
                <a:close/>
                <a:moveTo>
                  <a:pt x="3220" y="18203"/>
                </a:moveTo>
                <a:cubicBezTo>
                  <a:pt x="3911" y="18603"/>
                  <a:pt x="4590" y="19008"/>
                  <a:pt x="5252" y="19427"/>
                </a:cubicBezTo>
                <a:cubicBezTo>
                  <a:pt x="4923" y="20456"/>
                  <a:pt x="4644" y="21531"/>
                  <a:pt x="4480" y="22604"/>
                </a:cubicBezTo>
                <a:cubicBezTo>
                  <a:pt x="3847" y="21207"/>
                  <a:pt x="3423" y="19724"/>
                  <a:pt x="3220" y="18203"/>
                </a:cubicBezTo>
                <a:close/>
                <a:moveTo>
                  <a:pt x="6327" y="4685"/>
                </a:moveTo>
                <a:cubicBezTo>
                  <a:pt x="6335" y="4736"/>
                  <a:pt x="6351" y="4785"/>
                  <a:pt x="6372" y="4833"/>
                </a:cubicBezTo>
                <a:cubicBezTo>
                  <a:pt x="5685" y="5468"/>
                  <a:pt x="5060" y="6166"/>
                  <a:pt x="4505" y="6919"/>
                </a:cubicBezTo>
                <a:cubicBezTo>
                  <a:pt x="4431" y="7019"/>
                  <a:pt x="4442" y="7127"/>
                  <a:pt x="4492" y="7221"/>
                </a:cubicBezTo>
                <a:cubicBezTo>
                  <a:pt x="3154" y="9106"/>
                  <a:pt x="2181" y="11236"/>
                  <a:pt x="1783" y="13526"/>
                </a:cubicBezTo>
                <a:cubicBezTo>
                  <a:pt x="1222" y="16751"/>
                  <a:pt x="1676" y="20114"/>
                  <a:pt x="2963" y="23100"/>
                </a:cubicBezTo>
                <a:cubicBezTo>
                  <a:pt x="2569" y="22460"/>
                  <a:pt x="2205" y="21802"/>
                  <a:pt x="1878" y="21129"/>
                </a:cubicBezTo>
                <a:cubicBezTo>
                  <a:pt x="595" y="18487"/>
                  <a:pt x="516" y="15952"/>
                  <a:pt x="1360" y="13150"/>
                </a:cubicBezTo>
                <a:cubicBezTo>
                  <a:pt x="2330" y="9934"/>
                  <a:pt x="4070" y="7102"/>
                  <a:pt x="6327" y="4685"/>
                </a:cubicBezTo>
                <a:close/>
                <a:moveTo>
                  <a:pt x="11222" y="10128"/>
                </a:moveTo>
                <a:cubicBezTo>
                  <a:pt x="11422" y="10316"/>
                  <a:pt x="11622" y="10505"/>
                  <a:pt x="11820" y="10700"/>
                </a:cubicBezTo>
                <a:cubicBezTo>
                  <a:pt x="13636" y="12483"/>
                  <a:pt x="15385" y="14333"/>
                  <a:pt x="17229" y="16091"/>
                </a:cubicBezTo>
                <a:cubicBezTo>
                  <a:pt x="17326" y="16183"/>
                  <a:pt x="17423" y="16274"/>
                  <a:pt x="17520" y="16364"/>
                </a:cubicBezTo>
                <a:cubicBezTo>
                  <a:pt x="15636" y="19000"/>
                  <a:pt x="13713" y="21609"/>
                  <a:pt x="11727" y="24168"/>
                </a:cubicBezTo>
                <a:cubicBezTo>
                  <a:pt x="11224" y="23602"/>
                  <a:pt x="10716" y="23047"/>
                  <a:pt x="10201" y="22524"/>
                </a:cubicBezTo>
                <a:cubicBezTo>
                  <a:pt x="9031" y="21333"/>
                  <a:pt x="7675" y="20172"/>
                  <a:pt x="6205" y="19208"/>
                </a:cubicBezTo>
                <a:cubicBezTo>
                  <a:pt x="6288" y="18910"/>
                  <a:pt x="6377" y="18610"/>
                  <a:pt x="6481" y="18312"/>
                </a:cubicBezTo>
                <a:cubicBezTo>
                  <a:pt x="7534" y="15287"/>
                  <a:pt x="9219" y="12609"/>
                  <a:pt x="11222" y="10128"/>
                </a:cubicBezTo>
                <a:close/>
                <a:moveTo>
                  <a:pt x="29357" y="12896"/>
                </a:moveTo>
                <a:cubicBezTo>
                  <a:pt x="30216" y="13297"/>
                  <a:pt x="31095" y="13654"/>
                  <a:pt x="31990" y="13963"/>
                </a:cubicBezTo>
                <a:cubicBezTo>
                  <a:pt x="32465" y="16870"/>
                  <a:pt x="32154" y="19909"/>
                  <a:pt x="30976" y="22589"/>
                </a:cubicBezTo>
                <a:cubicBezTo>
                  <a:pt x="30575" y="23496"/>
                  <a:pt x="30073" y="24356"/>
                  <a:pt x="29478" y="25151"/>
                </a:cubicBezTo>
                <a:cubicBezTo>
                  <a:pt x="28428" y="24170"/>
                  <a:pt x="27219" y="23308"/>
                  <a:pt x="26006" y="22459"/>
                </a:cubicBezTo>
                <a:cubicBezTo>
                  <a:pt x="27573" y="19987"/>
                  <a:pt x="28638" y="17199"/>
                  <a:pt x="29145" y="14318"/>
                </a:cubicBezTo>
                <a:cubicBezTo>
                  <a:pt x="29224" y="13860"/>
                  <a:pt x="29296" y="13383"/>
                  <a:pt x="29357" y="12896"/>
                </a:cubicBezTo>
                <a:close/>
                <a:moveTo>
                  <a:pt x="6020" y="19928"/>
                </a:moveTo>
                <a:cubicBezTo>
                  <a:pt x="7496" y="20918"/>
                  <a:pt x="8884" y="22026"/>
                  <a:pt x="10150" y="23418"/>
                </a:cubicBezTo>
                <a:cubicBezTo>
                  <a:pt x="10542" y="23849"/>
                  <a:pt x="10912" y="24298"/>
                  <a:pt x="11275" y="24754"/>
                </a:cubicBezTo>
                <a:cubicBezTo>
                  <a:pt x="10411" y="25858"/>
                  <a:pt x="9536" y="26953"/>
                  <a:pt x="8642" y="28032"/>
                </a:cubicBezTo>
                <a:cubicBezTo>
                  <a:pt x="7328" y="26973"/>
                  <a:pt x="6217" y="25676"/>
                  <a:pt x="5336" y="24224"/>
                </a:cubicBezTo>
                <a:cubicBezTo>
                  <a:pt x="5533" y="22782"/>
                  <a:pt x="5690" y="21353"/>
                  <a:pt x="6020" y="19928"/>
                </a:cubicBezTo>
                <a:close/>
                <a:moveTo>
                  <a:pt x="17802" y="16628"/>
                </a:moveTo>
                <a:cubicBezTo>
                  <a:pt x="19564" y="18282"/>
                  <a:pt x="21382" y="19875"/>
                  <a:pt x="23256" y="21406"/>
                </a:cubicBezTo>
                <a:cubicBezTo>
                  <a:pt x="23813" y="21859"/>
                  <a:pt x="24385" y="22350"/>
                  <a:pt x="24970" y="22843"/>
                </a:cubicBezTo>
                <a:cubicBezTo>
                  <a:pt x="22743" y="25996"/>
                  <a:pt x="19699" y="28469"/>
                  <a:pt x="16233" y="30095"/>
                </a:cubicBezTo>
                <a:cubicBezTo>
                  <a:pt x="14959" y="28131"/>
                  <a:pt x="13550" y="26260"/>
                  <a:pt x="12015" y="24493"/>
                </a:cubicBezTo>
                <a:cubicBezTo>
                  <a:pt x="13907" y="21968"/>
                  <a:pt x="15795" y="19438"/>
                  <a:pt x="17629" y="16870"/>
                </a:cubicBezTo>
                <a:cubicBezTo>
                  <a:pt x="17686" y="16790"/>
                  <a:pt x="17744" y="16709"/>
                  <a:pt x="17802" y="16628"/>
                </a:cubicBezTo>
                <a:close/>
                <a:moveTo>
                  <a:pt x="11554" y="25109"/>
                </a:moveTo>
                <a:cubicBezTo>
                  <a:pt x="12903" y="26850"/>
                  <a:pt x="14103" y="28704"/>
                  <a:pt x="15437" y="30450"/>
                </a:cubicBezTo>
                <a:cubicBezTo>
                  <a:pt x="15159" y="30569"/>
                  <a:pt x="14878" y="30683"/>
                  <a:pt x="14593" y="30791"/>
                </a:cubicBezTo>
                <a:cubicBezTo>
                  <a:pt x="12541" y="30403"/>
                  <a:pt x="10688" y="29563"/>
                  <a:pt x="9099" y="28386"/>
                </a:cubicBezTo>
                <a:cubicBezTo>
                  <a:pt x="9915" y="27293"/>
                  <a:pt x="10734" y="26200"/>
                  <a:pt x="11554" y="25109"/>
                </a:cubicBezTo>
                <a:close/>
                <a:moveTo>
                  <a:pt x="25475" y="23265"/>
                </a:moveTo>
                <a:cubicBezTo>
                  <a:pt x="26600" y="24198"/>
                  <a:pt x="27777" y="25103"/>
                  <a:pt x="29002" y="25746"/>
                </a:cubicBezTo>
                <a:cubicBezTo>
                  <a:pt x="26172" y="29115"/>
                  <a:pt x="21757" y="31039"/>
                  <a:pt x="17327" y="31039"/>
                </a:cubicBezTo>
                <a:cubicBezTo>
                  <a:pt x="17159" y="31039"/>
                  <a:pt x="16991" y="31036"/>
                  <a:pt x="16823" y="31031"/>
                </a:cubicBezTo>
                <a:cubicBezTo>
                  <a:pt x="16763" y="30933"/>
                  <a:pt x="16704" y="30836"/>
                  <a:pt x="16643" y="30739"/>
                </a:cubicBezTo>
                <a:cubicBezTo>
                  <a:pt x="20156" y="29047"/>
                  <a:pt x="23224" y="26491"/>
                  <a:pt x="25475" y="23265"/>
                </a:cubicBezTo>
                <a:close/>
                <a:moveTo>
                  <a:pt x="17464" y="0"/>
                </a:moveTo>
                <a:cubicBezTo>
                  <a:pt x="16547" y="0"/>
                  <a:pt x="15631" y="72"/>
                  <a:pt x="14728" y="217"/>
                </a:cubicBezTo>
                <a:cubicBezTo>
                  <a:pt x="14280" y="273"/>
                  <a:pt x="13837" y="361"/>
                  <a:pt x="13401" y="481"/>
                </a:cubicBezTo>
                <a:cubicBezTo>
                  <a:pt x="11615" y="919"/>
                  <a:pt x="9911" y="1660"/>
                  <a:pt x="8384" y="2697"/>
                </a:cubicBezTo>
                <a:cubicBezTo>
                  <a:pt x="8414" y="2647"/>
                  <a:pt x="8370" y="2575"/>
                  <a:pt x="8317" y="2575"/>
                </a:cubicBezTo>
                <a:cubicBezTo>
                  <a:pt x="8304" y="2575"/>
                  <a:pt x="8290" y="2580"/>
                  <a:pt x="8276" y="2590"/>
                </a:cubicBezTo>
                <a:cubicBezTo>
                  <a:pt x="5147" y="4913"/>
                  <a:pt x="2756" y="8097"/>
                  <a:pt x="1332" y="11727"/>
                </a:cubicBezTo>
                <a:cubicBezTo>
                  <a:pt x="571" y="13670"/>
                  <a:pt x="1" y="15820"/>
                  <a:pt x="261" y="17922"/>
                </a:cubicBezTo>
                <a:cubicBezTo>
                  <a:pt x="523" y="20041"/>
                  <a:pt x="1612" y="22057"/>
                  <a:pt x="2735" y="23838"/>
                </a:cubicBezTo>
                <a:cubicBezTo>
                  <a:pt x="3253" y="24661"/>
                  <a:pt x="3827" y="25448"/>
                  <a:pt x="4452" y="26194"/>
                </a:cubicBezTo>
                <a:cubicBezTo>
                  <a:pt x="4461" y="26208"/>
                  <a:pt x="4472" y="26220"/>
                  <a:pt x="4484" y="26233"/>
                </a:cubicBezTo>
                <a:cubicBezTo>
                  <a:pt x="5087" y="26950"/>
                  <a:pt x="5741" y="27625"/>
                  <a:pt x="6439" y="28251"/>
                </a:cubicBezTo>
                <a:cubicBezTo>
                  <a:pt x="6868" y="28681"/>
                  <a:pt x="7317" y="29091"/>
                  <a:pt x="7797" y="29468"/>
                </a:cubicBezTo>
                <a:cubicBezTo>
                  <a:pt x="7841" y="29535"/>
                  <a:pt x="7901" y="29585"/>
                  <a:pt x="7972" y="29604"/>
                </a:cubicBezTo>
                <a:cubicBezTo>
                  <a:pt x="8915" y="30323"/>
                  <a:pt x="9943" y="30922"/>
                  <a:pt x="11034" y="31388"/>
                </a:cubicBezTo>
                <a:cubicBezTo>
                  <a:pt x="11321" y="31511"/>
                  <a:pt x="11613" y="31621"/>
                  <a:pt x="11906" y="31725"/>
                </a:cubicBezTo>
                <a:cubicBezTo>
                  <a:pt x="11758" y="31953"/>
                  <a:pt x="11911" y="32335"/>
                  <a:pt x="12222" y="32335"/>
                </a:cubicBezTo>
                <a:cubicBezTo>
                  <a:pt x="12255" y="32335"/>
                  <a:pt x="12290" y="32331"/>
                  <a:pt x="12327" y="32322"/>
                </a:cubicBezTo>
                <a:cubicBezTo>
                  <a:pt x="12592" y="32254"/>
                  <a:pt x="12852" y="32177"/>
                  <a:pt x="13113" y="32100"/>
                </a:cubicBezTo>
                <a:cubicBezTo>
                  <a:pt x="14486" y="32465"/>
                  <a:pt x="15904" y="32639"/>
                  <a:pt x="17326" y="32639"/>
                </a:cubicBezTo>
                <a:cubicBezTo>
                  <a:pt x="17472" y="32639"/>
                  <a:pt x="17619" y="32637"/>
                  <a:pt x="17766" y="32633"/>
                </a:cubicBezTo>
                <a:cubicBezTo>
                  <a:pt x="18430" y="32620"/>
                  <a:pt x="19092" y="32565"/>
                  <a:pt x="19749" y="32470"/>
                </a:cubicBezTo>
                <a:cubicBezTo>
                  <a:pt x="19826" y="32459"/>
                  <a:pt x="19901" y="32448"/>
                  <a:pt x="19978" y="32437"/>
                </a:cubicBezTo>
                <a:cubicBezTo>
                  <a:pt x="20069" y="32422"/>
                  <a:pt x="20161" y="32407"/>
                  <a:pt x="20254" y="32390"/>
                </a:cubicBezTo>
                <a:cubicBezTo>
                  <a:pt x="24405" y="31682"/>
                  <a:pt x="28309" y="29490"/>
                  <a:pt x="30823" y="26073"/>
                </a:cubicBezTo>
                <a:cubicBezTo>
                  <a:pt x="35318" y="19965"/>
                  <a:pt x="34614" y="10828"/>
                  <a:pt x="29632" y="5220"/>
                </a:cubicBezTo>
                <a:cubicBezTo>
                  <a:pt x="26567" y="1769"/>
                  <a:pt x="22005" y="0"/>
                  <a:pt x="17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48"/>
          <p:cNvGrpSpPr/>
          <p:nvPr/>
        </p:nvGrpSpPr>
        <p:grpSpPr>
          <a:xfrm>
            <a:off x="5336966" y="1641858"/>
            <a:ext cx="558487" cy="505084"/>
            <a:chOff x="4130600" y="808425"/>
            <a:chExt cx="923425" cy="835125"/>
          </a:xfrm>
        </p:grpSpPr>
        <p:sp>
          <p:nvSpPr>
            <p:cNvPr id="406" name="Google Shape;406;p48"/>
            <p:cNvSpPr/>
            <p:nvPr/>
          </p:nvSpPr>
          <p:spPr>
            <a:xfrm>
              <a:off x="4130600" y="808425"/>
              <a:ext cx="923425" cy="835125"/>
            </a:xfrm>
            <a:custGeom>
              <a:avLst/>
              <a:gdLst/>
              <a:ahLst/>
              <a:cxnLst/>
              <a:rect l="l" t="t" r="r" b="b"/>
              <a:pathLst>
                <a:path w="36937" h="33405" extrusionOk="0">
                  <a:moveTo>
                    <a:pt x="9034" y="4160"/>
                  </a:moveTo>
                  <a:lnTo>
                    <a:pt x="9034" y="4161"/>
                  </a:lnTo>
                  <a:cubicBezTo>
                    <a:pt x="8551" y="4671"/>
                    <a:pt x="8108" y="5188"/>
                    <a:pt x="7709" y="5599"/>
                  </a:cubicBezTo>
                  <a:cubicBezTo>
                    <a:pt x="6160" y="7197"/>
                    <a:pt x="4721" y="8936"/>
                    <a:pt x="3649" y="10890"/>
                  </a:cubicBezTo>
                  <a:cubicBezTo>
                    <a:pt x="4805" y="8238"/>
                    <a:pt x="6701" y="5920"/>
                    <a:pt x="9034" y="4160"/>
                  </a:cubicBezTo>
                  <a:close/>
                  <a:moveTo>
                    <a:pt x="30913" y="8159"/>
                  </a:moveTo>
                  <a:lnTo>
                    <a:pt x="30913" y="8159"/>
                  </a:lnTo>
                  <a:cubicBezTo>
                    <a:pt x="34032" y="12676"/>
                    <a:pt x="34850" y="18782"/>
                    <a:pt x="32430" y="23808"/>
                  </a:cubicBezTo>
                  <a:cubicBezTo>
                    <a:pt x="31602" y="25527"/>
                    <a:pt x="30346" y="26995"/>
                    <a:pt x="28828" y="28185"/>
                  </a:cubicBezTo>
                  <a:cubicBezTo>
                    <a:pt x="30480" y="25921"/>
                    <a:pt x="31679" y="23280"/>
                    <a:pt x="32221" y="21335"/>
                  </a:cubicBezTo>
                  <a:cubicBezTo>
                    <a:pt x="33433" y="16986"/>
                    <a:pt x="32923" y="12193"/>
                    <a:pt x="30913" y="8159"/>
                  </a:cubicBezTo>
                  <a:close/>
                  <a:moveTo>
                    <a:pt x="18367" y="1633"/>
                  </a:moveTo>
                  <a:cubicBezTo>
                    <a:pt x="22031" y="1633"/>
                    <a:pt x="25644" y="2825"/>
                    <a:pt x="28540" y="5442"/>
                  </a:cubicBezTo>
                  <a:cubicBezTo>
                    <a:pt x="29168" y="6011"/>
                    <a:pt x="29748" y="6630"/>
                    <a:pt x="30274" y="7294"/>
                  </a:cubicBezTo>
                  <a:cubicBezTo>
                    <a:pt x="32389" y="11225"/>
                    <a:pt x="33077" y="15787"/>
                    <a:pt x="32060" y="20221"/>
                  </a:cubicBezTo>
                  <a:cubicBezTo>
                    <a:pt x="31349" y="23325"/>
                    <a:pt x="29609" y="26908"/>
                    <a:pt x="27088" y="29367"/>
                  </a:cubicBezTo>
                  <a:cubicBezTo>
                    <a:pt x="24360" y="30964"/>
                    <a:pt x="21090" y="31817"/>
                    <a:pt x="17945" y="31817"/>
                  </a:cubicBezTo>
                  <a:cubicBezTo>
                    <a:pt x="16287" y="31817"/>
                    <a:pt x="14664" y="31580"/>
                    <a:pt x="13173" y="31090"/>
                  </a:cubicBezTo>
                  <a:cubicBezTo>
                    <a:pt x="10032" y="30058"/>
                    <a:pt x="7234" y="27932"/>
                    <a:pt x="5279" y="25221"/>
                  </a:cubicBezTo>
                  <a:cubicBezTo>
                    <a:pt x="5344" y="25163"/>
                    <a:pt x="5370" y="25057"/>
                    <a:pt x="5295" y="24964"/>
                  </a:cubicBezTo>
                  <a:cubicBezTo>
                    <a:pt x="4774" y="24323"/>
                    <a:pt x="4307" y="23638"/>
                    <a:pt x="3898" y="22921"/>
                  </a:cubicBezTo>
                  <a:cubicBezTo>
                    <a:pt x="3003" y="21099"/>
                    <a:pt x="2469" y="19110"/>
                    <a:pt x="2418" y="17071"/>
                  </a:cubicBezTo>
                  <a:cubicBezTo>
                    <a:pt x="2408" y="16668"/>
                    <a:pt x="2420" y="16270"/>
                    <a:pt x="2442" y="15874"/>
                  </a:cubicBezTo>
                  <a:cubicBezTo>
                    <a:pt x="2607" y="14613"/>
                    <a:pt x="2981" y="13328"/>
                    <a:pt x="3591" y="12024"/>
                  </a:cubicBezTo>
                  <a:cubicBezTo>
                    <a:pt x="4492" y="10099"/>
                    <a:pt x="5764" y="8377"/>
                    <a:pt x="7181" y="6801"/>
                  </a:cubicBezTo>
                  <a:cubicBezTo>
                    <a:pt x="7838" y="6071"/>
                    <a:pt x="8948" y="4679"/>
                    <a:pt x="10136" y="3638"/>
                  </a:cubicBezTo>
                  <a:cubicBezTo>
                    <a:pt x="12709" y="2337"/>
                    <a:pt x="15553" y="1633"/>
                    <a:pt x="18367" y="1633"/>
                  </a:cubicBezTo>
                  <a:close/>
                  <a:moveTo>
                    <a:pt x="17894" y="0"/>
                  </a:moveTo>
                  <a:cubicBezTo>
                    <a:pt x="14664" y="0"/>
                    <a:pt x="11450" y="887"/>
                    <a:pt x="8742" y="2776"/>
                  </a:cubicBezTo>
                  <a:cubicBezTo>
                    <a:pt x="8676" y="2823"/>
                    <a:pt x="8618" y="2879"/>
                    <a:pt x="8570" y="2942"/>
                  </a:cubicBezTo>
                  <a:cubicBezTo>
                    <a:pt x="4566" y="5514"/>
                    <a:pt x="1698" y="9921"/>
                    <a:pt x="1022" y="14655"/>
                  </a:cubicBezTo>
                  <a:cubicBezTo>
                    <a:pt x="1" y="21799"/>
                    <a:pt x="4339" y="28828"/>
                    <a:pt x="10759" y="31863"/>
                  </a:cubicBezTo>
                  <a:cubicBezTo>
                    <a:pt x="12957" y="32903"/>
                    <a:pt x="15472" y="33404"/>
                    <a:pt x="18029" y="33404"/>
                  </a:cubicBezTo>
                  <a:cubicBezTo>
                    <a:pt x="23478" y="33404"/>
                    <a:pt x="29122" y="31131"/>
                    <a:pt x="32329" y="26953"/>
                  </a:cubicBezTo>
                  <a:cubicBezTo>
                    <a:pt x="36936" y="20948"/>
                    <a:pt x="36082" y="12135"/>
                    <a:pt x="31529" y="6374"/>
                  </a:cubicBezTo>
                  <a:cubicBezTo>
                    <a:pt x="28295" y="2283"/>
                    <a:pt x="23075" y="0"/>
                    <a:pt x="17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8"/>
            <p:cNvSpPr/>
            <p:nvPr/>
          </p:nvSpPr>
          <p:spPr>
            <a:xfrm>
              <a:off x="4505400" y="925100"/>
              <a:ext cx="374100" cy="540725"/>
            </a:xfrm>
            <a:custGeom>
              <a:avLst/>
              <a:gdLst/>
              <a:ahLst/>
              <a:cxnLst/>
              <a:rect l="l" t="t" r="r" b="b"/>
              <a:pathLst>
                <a:path w="14964" h="21629" extrusionOk="0">
                  <a:moveTo>
                    <a:pt x="3210" y="1"/>
                  </a:moveTo>
                  <a:cubicBezTo>
                    <a:pt x="3044" y="1"/>
                    <a:pt x="2872" y="61"/>
                    <a:pt x="2721" y="202"/>
                  </a:cubicBezTo>
                  <a:cubicBezTo>
                    <a:pt x="1820" y="1040"/>
                    <a:pt x="1102" y="2111"/>
                    <a:pt x="342" y="3075"/>
                  </a:cubicBezTo>
                  <a:cubicBezTo>
                    <a:pt x="1" y="3509"/>
                    <a:pt x="27" y="4060"/>
                    <a:pt x="512" y="4383"/>
                  </a:cubicBezTo>
                  <a:cubicBezTo>
                    <a:pt x="1324" y="4922"/>
                    <a:pt x="2171" y="5426"/>
                    <a:pt x="3090" y="5763"/>
                  </a:cubicBezTo>
                  <a:cubicBezTo>
                    <a:pt x="3180" y="5795"/>
                    <a:pt x="3267" y="5810"/>
                    <a:pt x="3349" y="5810"/>
                  </a:cubicBezTo>
                  <a:cubicBezTo>
                    <a:pt x="4075" y="5810"/>
                    <a:pt x="4461" y="4647"/>
                    <a:pt x="3727" y="4252"/>
                  </a:cubicBezTo>
                  <a:cubicBezTo>
                    <a:pt x="3650" y="4209"/>
                    <a:pt x="3574" y="4170"/>
                    <a:pt x="3497" y="4130"/>
                  </a:cubicBezTo>
                  <a:lnTo>
                    <a:pt x="3497" y="4130"/>
                  </a:lnTo>
                  <a:cubicBezTo>
                    <a:pt x="4416" y="4297"/>
                    <a:pt x="5416" y="4354"/>
                    <a:pt x="6150" y="4627"/>
                  </a:cubicBezTo>
                  <a:cubicBezTo>
                    <a:pt x="8166" y="5373"/>
                    <a:pt x="9947" y="6852"/>
                    <a:pt x="10999" y="8730"/>
                  </a:cubicBezTo>
                  <a:cubicBezTo>
                    <a:pt x="13287" y="12817"/>
                    <a:pt x="11599" y="17153"/>
                    <a:pt x="8528" y="20173"/>
                  </a:cubicBezTo>
                  <a:cubicBezTo>
                    <a:pt x="7973" y="20719"/>
                    <a:pt x="8475" y="21628"/>
                    <a:pt x="9128" y="21628"/>
                  </a:cubicBezTo>
                  <a:cubicBezTo>
                    <a:pt x="9264" y="21628"/>
                    <a:pt x="9407" y="21589"/>
                    <a:pt x="9549" y="21497"/>
                  </a:cubicBezTo>
                  <a:cubicBezTo>
                    <a:pt x="13713" y="18812"/>
                    <a:pt x="14963" y="12514"/>
                    <a:pt x="12828" y="8216"/>
                  </a:cubicBezTo>
                  <a:cubicBezTo>
                    <a:pt x="11724" y="5994"/>
                    <a:pt x="9768" y="4252"/>
                    <a:pt x="7507" y="3262"/>
                  </a:cubicBezTo>
                  <a:cubicBezTo>
                    <a:pt x="6647" y="2886"/>
                    <a:pt x="5057" y="2314"/>
                    <a:pt x="3699" y="2314"/>
                  </a:cubicBezTo>
                  <a:cubicBezTo>
                    <a:pt x="3453" y="2314"/>
                    <a:pt x="3214" y="2333"/>
                    <a:pt x="2989" y="2375"/>
                  </a:cubicBezTo>
                  <a:cubicBezTo>
                    <a:pt x="3304" y="1955"/>
                    <a:pt x="3601" y="1525"/>
                    <a:pt x="3848" y="1072"/>
                  </a:cubicBezTo>
                  <a:cubicBezTo>
                    <a:pt x="4143" y="533"/>
                    <a:pt x="3702" y="1"/>
                    <a:pt x="3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8"/>
            <p:cNvSpPr/>
            <p:nvPr/>
          </p:nvSpPr>
          <p:spPr>
            <a:xfrm>
              <a:off x="4285525" y="1049300"/>
              <a:ext cx="382700" cy="512925"/>
            </a:xfrm>
            <a:custGeom>
              <a:avLst/>
              <a:gdLst/>
              <a:ahLst/>
              <a:cxnLst/>
              <a:rect l="l" t="t" r="r" b="b"/>
              <a:pathLst>
                <a:path w="15308" h="20517" extrusionOk="0">
                  <a:moveTo>
                    <a:pt x="5240" y="0"/>
                  </a:moveTo>
                  <a:cubicBezTo>
                    <a:pt x="5217" y="0"/>
                    <a:pt x="5193" y="1"/>
                    <a:pt x="5169" y="4"/>
                  </a:cubicBezTo>
                  <a:cubicBezTo>
                    <a:pt x="3051" y="234"/>
                    <a:pt x="1559" y="2858"/>
                    <a:pt x="882" y="4656"/>
                  </a:cubicBezTo>
                  <a:cubicBezTo>
                    <a:pt x="0" y="7005"/>
                    <a:pt x="57" y="9645"/>
                    <a:pt x="1056" y="11947"/>
                  </a:cubicBezTo>
                  <a:cubicBezTo>
                    <a:pt x="2048" y="14236"/>
                    <a:pt x="3877" y="16187"/>
                    <a:pt x="6131" y="17273"/>
                  </a:cubicBezTo>
                  <a:cubicBezTo>
                    <a:pt x="7406" y="17888"/>
                    <a:pt x="9046" y="18355"/>
                    <a:pt x="10620" y="18355"/>
                  </a:cubicBezTo>
                  <a:cubicBezTo>
                    <a:pt x="10906" y="18355"/>
                    <a:pt x="11190" y="18339"/>
                    <a:pt x="11469" y="18307"/>
                  </a:cubicBezTo>
                  <a:lnTo>
                    <a:pt x="11469" y="18307"/>
                  </a:lnTo>
                  <a:cubicBezTo>
                    <a:pt x="11289" y="18466"/>
                    <a:pt x="11107" y="18625"/>
                    <a:pt x="10929" y="18786"/>
                  </a:cubicBezTo>
                  <a:cubicBezTo>
                    <a:pt x="10155" y="19489"/>
                    <a:pt x="10876" y="20516"/>
                    <a:pt x="11704" y="20516"/>
                  </a:cubicBezTo>
                  <a:cubicBezTo>
                    <a:pt x="11934" y="20516"/>
                    <a:pt x="12174" y="20436"/>
                    <a:pt x="12391" y="20247"/>
                  </a:cubicBezTo>
                  <a:cubicBezTo>
                    <a:pt x="13047" y="19675"/>
                    <a:pt x="13701" y="19102"/>
                    <a:pt x="14335" y="18505"/>
                  </a:cubicBezTo>
                  <a:cubicBezTo>
                    <a:pt x="14830" y="18039"/>
                    <a:pt x="15308" y="17538"/>
                    <a:pt x="15153" y="16795"/>
                  </a:cubicBezTo>
                  <a:cubicBezTo>
                    <a:pt x="15001" y="16057"/>
                    <a:pt x="14222" y="15615"/>
                    <a:pt x="13687" y="15187"/>
                  </a:cubicBezTo>
                  <a:cubicBezTo>
                    <a:pt x="13055" y="14680"/>
                    <a:pt x="12458" y="14240"/>
                    <a:pt x="11680" y="13984"/>
                  </a:cubicBezTo>
                  <a:cubicBezTo>
                    <a:pt x="11614" y="13962"/>
                    <a:pt x="11550" y="13952"/>
                    <a:pt x="11489" y="13952"/>
                  </a:cubicBezTo>
                  <a:cubicBezTo>
                    <a:pt x="11036" y="13952"/>
                    <a:pt x="10754" y="14508"/>
                    <a:pt x="10963" y="14918"/>
                  </a:cubicBezTo>
                  <a:cubicBezTo>
                    <a:pt x="11203" y="15388"/>
                    <a:pt x="11508" y="15787"/>
                    <a:pt x="11882" y="16161"/>
                  </a:cubicBezTo>
                  <a:cubicBezTo>
                    <a:pt x="11944" y="16222"/>
                    <a:pt x="12266" y="16544"/>
                    <a:pt x="12575" y="16838"/>
                  </a:cubicBezTo>
                  <a:cubicBezTo>
                    <a:pt x="10452" y="16724"/>
                    <a:pt x="8478" y="16838"/>
                    <a:pt x="6453" y="15718"/>
                  </a:cubicBezTo>
                  <a:cubicBezTo>
                    <a:pt x="4476" y="14624"/>
                    <a:pt x="2910" y="12792"/>
                    <a:pt x="2203" y="10640"/>
                  </a:cubicBezTo>
                  <a:cubicBezTo>
                    <a:pt x="1494" y="8479"/>
                    <a:pt x="1745" y="6094"/>
                    <a:pt x="2826" y="4099"/>
                  </a:cubicBezTo>
                  <a:cubicBezTo>
                    <a:pt x="3496" y="2860"/>
                    <a:pt x="4288" y="2296"/>
                    <a:pt x="5372" y="1506"/>
                  </a:cubicBezTo>
                  <a:cubicBezTo>
                    <a:pt x="5630" y="1319"/>
                    <a:pt x="5832" y="1334"/>
                    <a:pt x="5907" y="972"/>
                  </a:cubicBezTo>
                  <a:cubicBezTo>
                    <a:pt x="5992" y="556"/>
                    <a:pt x="5724" y="0"/>
                    <a:pt x="5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812" y="963404"/>
            <a:ext cx="3229426" cy="33437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Cloud 1"/>
          <p:cNvSpPr/>
          <p:nvPr/>
        </p:nvSpPr>
        <p:spPr>
          <a:xfrm>
            <a:off x="1781174" y="695325"/>
            <a:ext cx="6086476" cy="239077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i="1" dirty="0">
                <a:solidFill>
                  <a:srgbClr val="FF0000"/>
                </a:solidFill>
                <a:latin typeface="iCiel Pony" pitchFamily="2" charset="-93"/>
                <a:ea typeface="Times New Roman"/>
                <a:cs typeface="Times New Roman" pitchFamily="18" charset="0"/>
              </a:rPr>
              <a:t>Chúng ta cần phải sử dụng tiết kiệm các sản phẩm thủ công, công nghiệp và nhắc nhở mọi người cùng thực hiện nhé!</a:t>
            </a:r>
            <a:endParaRPr lang="vi-VN" sz="1800" dirty="0">
              <a:solidFill>
                <a:srgbClr val="FF0000"/>
              </a:solidFill>
              <a:latin typeface="iCiel Pony" pitchFamily="2" charset="-93"/>
              <a:ea typeface="Times New Roman"/>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74" y="1524000"/>
            <a:ext cx="596900" cy="476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473" y="2982757"/>
            <a:ext cx="2342754" cy="1730683"/>
          </a:xfrm>
          <a:prstGeom prst="rect">
            <a:avLst/>
          </a:prstGeom>
        </p:spPr>
      </p:pic>
    </p:spTree>
    <p:extLst>
      <p:ext uri="{BB962C8B-B14F-4D97-AF65-F5344CB8AC3E}">
        <p14:creationId xmlns:p14="http://schemas.microsoft.com/office/powerpoint/2010/main" val="261265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905CDB2-EEB7-49B9-ADB2-66FCF558DF54}"/>
              </a:ext>
            </a:extLst>
          </p:cNvPr>
          <p:cNvGrpSpPr/>
          <p:nvPr/>
        </p:nvGrpSpPr>
        <p:grpSpPr>
          <a:xfrm>
            <a:off x="1825581" y="184639"/>
            <a:ext cx="7115176" cy="1017231"/>
            <a:chOff x="2434106" y="246184"/>
            <a:chExt cx="9486901" cy="4158841"/>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2"/>
            <a:stretch>
              <a:fillRect/>
            </a:stretch>
          </p:blipFill>
          <p:spPr>
            <a:xfrm>
              <a:off x="2434106" y="246184"/>
              <a:ext cx="9486901" cy="4158841"/>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582882" y="639066"/>
              <a:ext cx="9189349" cy="2081459"/>
            </a:xfrm>
            <a:prstGeom prst="rect">
              <a:avLst/>
            </a:prstGeom>
            <a:noFill/>
          </p:spPr>
          <p:txBody>
            <a:bodyPr wrap="square" lIns="0" tIns="0" rIns="0" bIns="0" rtlCol="0">
              <a:spAutoFit/>
            </a:bodyPr>
            <a:lstStyle/>
            <a:p>
              <a:pPr algn="ctr" defTabSz="685732">
                <a:lnSpc>
                  <a:spcPct val="121000"/>
                </a:lnSpc>
              </a:pPr>
              <a:endParaRPr lang="en-US" sz="3000" dirty="0">
                <a:solidFill>
                  <a:srgbClr val="FF0000"/>
                </a:solidFill>
                <a:latin typeface="Times New Roman" pitchFamily="18" charset="0"/>
                <a:cs typeface="Times New Roman" pitchFamily="18" charset="0"/>
              </a:endParaRPr>
            </a:p>
          </p:txBody>
        </p:sp>
      </p:grpSp>
      <p:grpSp>
        <p:nvGrpSpPr>
          <p:cNvPr id="20" name="Group 19">
            <a:extLst>
              <a:ext uri="{FF2B5EF4-FFF2-40B4-BE49-F238E27FC236}">
                <a16:creationId xmlns:a16="http://schemas.microsoft.com/office/drawing/2014/main" id="{D4FF72DE-D505-4678-82C6-4CE0B4F6B44B}"/>
              </a:ext>
            </a:extLst>
          </p:cNvPr>
          <p:cNvGrpSpPr/>
          <p:nvPr/>
        </p:nvGrpSpPr>
        <p:grpSpPr>
          <a:xfrm>
            <a:off x="1511426" y="1446759"/>
            <a:ext cx="7429332" cy="2648992"/>
            <a:chOff x="3022849" y="4569738"/>
            <a:chExt cx="14858662" cy="5297984"/>
          </a:xfrm>
        </p:grpSpPr>
        <p:grpSp>
          <p:nvGrpSpPr>
            <p:cNvPr id="31" name="Group 30">
              <a:extLst>
                <a:ext uri="{FF2B5EF4-FFF2-40B4-BE49-F238E27FC236}">
                  <a16:creationId xmlns:a16="http://schemas.microsoft.com/office/drawing/2014/main" id="{04D31C84-2B29-4E7C-9AEF-2C53455D5251}"/>
                </a:ext>
              </a:extLst>
            </p:cNvPr>
            <p:cNvGrpSpPr/>
            <p:nvPr/>
          </p:nvGrpSpPr>
          <p:grpSpPr>
            <a:xfrm>
              <a:off x="3022849" y="4577118"/>
              <a:ext cx="14858661" cy="5290604"/>
              <a:chOff x="3022849" y="2508654"/>
              <a:chExt cx="14858661" cy="5290604"/>
            </a:xfrm>
          </p:grpSpPr>
          <p:grpSp>
            <p:nvGrpSpPr>
              <p:cNvPr id="32" name="Group 31">
                <a:extLst>
                  <a:ext uri="{FF2B5EF4-FFF2-40B4-BE49-F238E27FC236}">
                    <a16:creationId xmlns:a16="http://schemas.microsoft.com/office/drawing/2014/main" id="{5BC2F145-4ECB-4CE1-988B-BE79ABD14B4C}"/>
                  </a:ext>
                </a:extLst>
              </p:cNvPr>
              <p:cNvGrpSpPr/>
              <p:nvPr/>
            </p:nvGrpSpPr>
            <p:grpSpPr>
              <a:xfrm>
                <a:off x="3022849" y="2508654"/>
                <a:ext cx="14858661" cy="5290604"/>
                <a:chOff x="3116361" y="2599228"/>
                <a:chExt cx="14858661" cy="5290604"/>
              </a:xfrm>
            </p:grpSpPr>
            <p:sp>
              <p:nvSpPr>
                <p:cNvPr id="35" name="Rectangle: Rounded Corners 34">
                  <a:extLst>
                    <a:ext uri="{FF2B5EF4-FFF2-40B4-BE49-F238E27FC236}">
                      <a16:creationId xmlns:a16="http://schemas.microsoft.com/office/drawing/2014/main" id="{8EB49714-E976-4580-BFD9-842ACA92B91A}"/>
                    </a:ext>
                  </a:extLst>
                </p:cNvPr>
                <p:cNvSpPr/>
                <p:nvPr/>
              </p:nvSpPr>
              <p:spPr>
                <a:xfrm>
                  <a:off x="5486400" y="3390900"/>
                  <a:ext cx="12042292" cy="15240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2F79DD5E-56CE-48D5-AECD-1585F2B23263}"/>
                    </a:ext>
                  </a:extLst>
                </p:cNvPr>
                <p:cNvSpPr/>
                <p:nvPr/>
              </p:nvSpPr>
              <p:spPr>
                <a:xfrm>
                  <a:off x="3116361" y="2599228"/>
                  <a:ext cx="14858661" cy="5290604"/>
                </a:xfrm>
                <a:prstGeom prst="roundRect">
                  <a:avLst/>
                </a:prstGeom>
                <a:solidFill>
                  <a:schemeClr val="bg1"/>
                </a:solid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F57F85E-3EBE-412D-AA0E-CE725B4ACE06}"/>
                  </a:ext>
                </a:extLst>
              </p:cNvPr>
              <p:cNvSpPr/>
              <p:nvPr/>
            </p:nvSpPr>
            <p:spPr>
              <a:xfrm>
                <a:off x="4898623" y="3462162"/>
                <a:ext cx="369462" cy="1292662"/>
              </a:xfrm>
              <a:prstGeom prst="rect">
                <a:avLst/>
              </a:prstGeom>
              <a:noFill/>
            </p:spPr>
            <p:txBody>
              <a:bodyPr wrap="none" lIns="91440" tIns="45720" rIns="91440" bIns="45720">
                <a:spAutoFit/>
              </a:bodyPr>
              <a:lstStyle/>
              <a:p>
                <a:pPr algn="ctr"/>
                <a:endParaRPr lang="en-US" sz="3600" b="1" dirty="0">
                  <a:ln w="0"/>
                  <a:latin typeface="VNI-Truck" panose="00000400000000000000" pitchFamily="2" charset="0"/>
                </a:endParaRPr>
              </a:p>
            </p:txBody>
          </p:sp>
        </p:grpSp>
        <p:sp>
          <p:nvSpPr>
            <p:cNvPr id="55" name="Rectangle 54">
              <a:extLst>
                <a:ext uri="{FF2B5EF4-FFF2-40B4-BE49-F238E27FC236}">
                  <a16:creationId xmlns:a16="http://schemas.microsoft.com/office/drawing/2014/main" id="{E78B5F60-E22A-412D-93B4-2627A04755B7}"/>
                </a:ext>
              </a:extLst>
            </p:cNvPr>
            <p:cNvSpPr/>
            <p:nvPr/>
          </p:nvSpPr>
          <p:spPr>
            <a:xfrm>
              <a:off x="3188847" y="4569738"/>
              <a:ext cx="14692664" cy="1200328"/>
            </a:xfrm>
            <a:prstGeom prst="rect">
              <a:avLst/>
            </a:prstGeom>
            <a:noFill/>
          </p:spPr>
          <p:txBody>
            <a:bodyPr wrap="square" lIns="91440" tIns="45720" rIns="91440" bIns="45720">
              <a:spAutoFit/>
            </a:bodyPr>
            <a:lstStyle/>
            <a:p>
              <a:endParaRPr lang="en-US" sz="3300" dirty="0">
                <a:ln w="0"/>
                <a:solidFill>
                  <a:schemeClr val="bg2"/>
                </a:solidFill>
                <a:latin typeface="Times New Roman" pitchFamily="18" charset="0"/>
                <a:cs typeface="Times New Roman" pitchFamily="18" charset="0"/>
              </a:endParaRPr>
            </a:p>
          </p:txBody>
        </p:sp>
      </p:grpSp>
      <p:sp>
        <p:nvSpPr>
          <p:cNvPr id="2" name="Rectangle 1"/>
          <p:cNvSpPr/>
          <p:nvPr/>
        </p:nvSpPr>
        <p:spPr>
          <a:xfrm>
            <a:off x="1671636" y="280736"/>
            <a:ext cx="7003594" cy="584775"/>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Câu 1:Hoạt động sản xuất thủ công là gì?</a:t>
            </a:r>
            <a:endParaRPr lang="vi-VN" sz="3200" dirty="0"/>
          </a:p>
        </p:txBody>
      </p:sp>
      <p:sp>
        <p:nvSpPr>
          <p:cNvPr id="19" name="Google Shape;200;p32"/>
          <p:cNvSpPr txBox="1">
            <a:spLocks/>
          </p:cNvSpPr>
          <p:nvPr/>
        </p:nvSpPr>
        <p:spPr>
          <a:xfrm>
            <a:off x="1821199" y="1527414"/>
            <a:ext cx="7007975" cy="19671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NL" sz="2800" dirty="0">
                <a:latin typeface="Times New Roman" pitchFamily="18" charset="0"/>
                <a:cs typeface="Times New Roman" pitchFamily="18" charset="0"/>
              </a:rPr>
              <a:t>   Hoạt động sản xuất thủ  công  là hoạt động tạo ra sản phẩm chủ yếu bằng tay với công cụ đơn giản và thưởng sử dụng nguyên liệu lấy từ thiên nhiên.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7041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20"/>
                                            </p:tgtEl>
                                            <p:attrNameLst>
                                              <p:attrName>r</p:attrName>
                                            </p:attrNameLst>
                                          </p:cBhvr>
                                        </p:animRot>
                                        <p:animRot by="-240000">
                                          <p:cBhvr>
                                            <p:cTn id="18" dur="200" fill="hold">
                                              <p:stCondLst>
                                                <p:cond delay="200"/>
                                              </p:stCondLst>
                                            </p:cTn>
                                            <p:tgtEl>
                                              <p:spTgt spid="20"/>
                                            </p:tgtEl>
                                            <p:attrNameLst>
                                              <p:attrName>r</p:attrName>
                                            </p:attrNameLst>
                                          </p:cBhvr>
                                        </p:animRot>
                                        <p:animRot by="240000">
                                          <p:cBhvr>
                                            <p:cTn id="19" dur="200" fill="hold">
                                              <p:stCondLst>
                                                <p:cond delay="400"/>
                                              </p:stCondLst>
                                            </p:cTn>
                                            <p:tgtEl>
                                              <p:spTgt spid="20"/>
                                            </p:tgtEl>
                                            <p:attrNameLst>
                                              <p:attrName>r</p:attrName>
                                            </p:attrNameLst>
                                          </p:cBhvr>
                                        </p:animRot>
                                        <p:animRot by="-240000">
                                          <p:cBhvr>
                                            <p:cTn id="20" dur="200" fill="hold">
                                              <p:stCondLst>
                                                <p:cond delay="600"/>
                                              </p:stCondLst>
                                            </p:cTn>
                                            <p:tgtEl>
                                              <p:spTgt spid="20"/>
                                            </p:tgtEl>
                                            <p:attrNameLst>
                                              <p:attrName>r</p:attrName>
                                            </p:attrNameLst>
                                          </p:cBhvr>
                                        </p:animRot>
                                        <p:animRot by="120000">
                                          <p:cBhvr>
                                            <p:cTn id="21" dur="200" fill="hold">
                                              <p:stCondLst>
                                                <p:cond delay="800"/>
                                              </p:stCondLst>
                                            </p:cTn>
                                            <p:tgtEl>
                                              <p:spTgt spid="2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additive="base">
                                            <p:cTn id="2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subTnLst>
                                        <p:audio>
                                          <p:cMediaNode vol="15000">
                                            <p:cTn display="0" masterRel="sameClick">
                                              <p:stCondLst>
                                                <p:cond evt="begin" delay="0">
                                                  <p:tn val="11"/>
                                                </p:cond>
                                              </p:stCondLst>
                                              <p:endCondLst>
                                                <p:cond evt="onStopAudio" delay="0">
                                                  <p:tgtEl>
                                                    <p:sldTgt/>
                                                  </p:tgtEl>
                                                </p:cond>
                                              </p:endCondLst>
                                            </p:cTn>
                                            <p:tgtEl>
                                              <p:sndTgt r:embed="rId14" name="DiaBayDen.wav"/>
                                            </p:tgtEl>
                                          </p:cMediaNode>
                                        </p:audio>
                                      </p:sub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500"/>
                                </p:stCondLst>
                                <p:childTnLst>
                                  <p:par>
                                    <p:cTn id="20" presetID="1" presetClass="exit" presetSubtype="0" fill="hold" nodeType="after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1500"/>
                                </p:stCondLst>
                                <p:childTnLst>
                                  <p:par>
                                    <p:cTn id="25" presetID="42" presetClass="path" presetSubtype="0" accel="50000" decel="50000" fill="hold" nodeType="afterEffect">
                                      <p:stCondLst>
                                        <p:cond delay="0"/>
                                      </p:stCondLst>
                                      <p:childTnLst>
                                        <p:animMotion origin="layout" path="M 2.70833E-6 -4.81481E-6 L 0.00677 -0.5155 " pathEditMode="relative" rAng="0" ptsTypes="AA">
                                          <p:cBhvr>
                                            <p:cTn id="26" dur="15000" fill="hold"/>
                                            <p:tgtEl>
                                              <p:spTgt spid="9"/>
                                            </p:tgtEl>
                                            <p:attrNameLst>
                                              <p:attrName>ppt_x</p:attrName>
                                              <p:attrName>ppt_y</p:attrName>
                                            </p:attrNameLst>
                                          </p:cBhvr>
                                          <p:rCtr x="339" y="-25787"/>
                                        </p:animMotion>
                                      </p:childTnLst>
                                    </p:cTn>
                                  </p:par>
                                  <p:par>
                                    <p:cTn id="27" presetID="6" presetClass="emph" presetSubtype="0" fill="hold" nodeType="withEffect">
                                      <p:stCondLst>
                                        <p:cond delay="0"/>
                                      </p:stCondLst>
                                      <p:childTnLst>
                                        <p:animScale>
                                          <p:cBhvr>
                                            <p:cTn id="28" dur="15000" fill="hold"/>
                                            <p:tgtEl>
                                              <p:spTgt spid="9"/>
                                            </p:tgtEl>
                                          </p:cBhvr>
                                          <p:by x="50000" y="50000"/>
                                        </p:animScale>
                                      </p:childTnLst>
                                    </p:cTn>
                                  </p:par>
                                  <p:par>
                                    <p:cTn id="29" presetID="22" presetClass="exit" presetSubtype="4" fill="hold" nodeType="withEffect">
                                      <p:stCondLst>
                                        <p:cond delay="0"/>
                                      </p:stCondLst>
                                      <p:childTnLst>
                                        <p:animEffect transition="out" filter="wipe(down)">
                                          <p:cBhvr>
                                            <p:cTn id="30" dur="15000"/>
                                            <p:tgtEl>
                                              <p:spTgt spid="7"/>
                                            </p:tgtEl>
                                          </p:cBhvr>
                                        </p:animEffect>
                                        <p:set>
                                          <p:cBhvr>
                                            <p:cTn id="31" dur="1" fill="hold">
                                              <p:stCondLst>
                                                <p:cond delay="14999"/>
                                              </p:stCondLst>
                                            </p:cTn>
                                            <p:tgtEl>
                                              <p:spTgt spid="7"/>
                                            </p:tgtEl>
                                            <p:attrNameLst>
                                              <p:attrName>style.visibility</p:attrName>
                                            </p:attrNameLst>
                                          </p:cBhvr>
                                          <p:to>
                                            <p:strVal val="hidden"/>
                                          </p:to>
                                        </p:set>
                                      </p:childTnLst>
                                      <p:subTnLst>
                                        <p:audio>
                                          <p:cMediaNode vol="20000">
                                            <p:cTn display="0" masterRel="sameClick">
                                              <p:stCondLst>
                                                <p:cond evt="begin" delay="0">
                                                  <p:tn val="29"/>
                                                </p:cond>
                                              </p:stCondLst>
                                              <p:endCondLst>
                                                <p:cond evt="onStopAudio" delay="0">
                                                  <p:tgtEl>
                                                    <p:sldTgt/>
                                                  </p:tgtEl>
                                                </p:cond>
                                              </p:endCondLst>
                                            </p:cTn>
                                            <p:tgtEl>
                                              <p:sndTgt r:embed="rId15" name="AmThanhDiaBay.wav"/>
                                            </p:tgtEl>
                                          </p:cMediaNode>
                                        </p:audio>
                                      </p:subTnLst>
                                    </p:cTn>
                                  </p:par>
                                </p:childTnLst>
                              </p:cTn>
                            </p:par>
                            <p:par>
                              <p:cTn id="32" fill="hold">
                                <p:stCondLst>
                                  <p:cond delay="16500"/>
                                </p:stCondLst>
                                <p:childTnLst>
                                  <p:par>
                                    <p:cTn id="33" presetID="32" presetClass="emph" presetSubtype="0" repeatCount="3000" fill="hold" nodeType="afterEffect">
                                      <p:stCondLst>
                                        <p:cond delay="0"/>
                                      </p:stCondLst>
                                      <p:childTnLst>
                                        <p:animRot by="120000">
                                          <p:cBhvr>
                                            <p:cTn id="34" dur="75" fill="hold">
                                              <p:stCondLst>
                                                <p:cond delay="0"/>
                                              </p:stCondLst>
                                            </p:cTn>
                                            <p:tgtEl>
                                              <p:spTgt spid="6"/>
                                            </p:tgtEl>
                                            <p:attrNameLst>
                                              <p:attrName>r</p:attrName>
                                            </p:attrNameLst>
                                          </p:cBhvr>
                                        </p:animRot>
                                        <p:animRot by="-240000">
                                          <p:cBhvr>
                                            <p:cTn id="35" dur="150" fill="hold">
                                              <p:stCondLst>
                                                <p:cond delay="150"/>
                                              </p:stCondLst>
                                            </p:cTn>
                                            <p:tgtEl>
                                              <p:spTgt spid="6"/>
                                            </p:tgtEl>
                                            <p:attrNameLst>
                                              <p:attrName>r</p:attrName>
                                            </p:attrNameLst>
                                          </p:cBhvr>
                                        </p:animRot>
                                        <p:animRot by="240000">
                                          <p:cBhvr>
                                            <p:cTn id="36" dur="150" fill="hold">
                                              <p:stCondLst>
                                                <p:cond delay="300"/>
                                              </p:stCondLst>
                                            </p:cTn>
                                            <p:tgtEl>
                                              <p:spTgt spid="6"/>
                                            </p:tgtEl>
                                            <p:attrNameLst>
                                              <p:attrName>r</p:attrName>
                                            </p:attrNameLst>
                                          </p:cBhvr>
                                        </p:animRot>
                                        <p:animRot by="-240000">
                                          <p:cBhvr>
                                            <p:cTn id="37" dur="150" fill="hold">
                                              <p:stCondLst>
                                                <p:cond delay="450"/>
                                              </p:stCondLst>
                                            </p:cTn>
                                            <p:tgtEl>
                                              <p:spTgt spid="6"/>
                                            </p:tgtEl>
                                            <p:attrNameLst>
                                              <p:attrName>r</p:attrName>
                                            </p:attrNameLst>
                                          </p:cBhvr>
                                        </p:animRot>
                                        <p:animRot by="120000">
                                          <p:cBhvr>
                                            <p:cTn id="38" dur="150" fill="hold">
                                              <p:stCondLst>
                                                <p:cond delay="600"/>
                                              </p:stCondLst>
                                            </p:cTn>
                                            <p:tgtEl>
                                              <p:spTgt spid="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16" name="AmHetGio.wav"/>
                                            </p:tgtEl>
                                          </p:cMediaNode>
                                        </p:audio>
                                      </p:subTnLst>
                                    </p:cTn>
                                  </p:par>
                                  <p:par>
                                    <p:cTn id="39" presetID="10" presetClass="exit" presetSubtype="0" fill="hold"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47"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1" presetClass="mediacall" presetSubtype="0" fill="hold" nodeType="withEffect">
                                      <p:stCondLst>
                                        <p:cond delay="0"/>
                                      </p:stCondLst>
                                      <p:childTnLst>
                                        <p:cmd type="call" cmd="playFrom(0.0)">
                                          <p:cBhvr>
                                            <p:cTn id="51" dur="4704" fill="hold"/>
                                            <p:tgtEl>
                                              <p:spTgt spid="26"/>
                                            </p:tgtEl>
                                          </p:cBhvr>
                                        </p:cmd>
                                      </p:childTnLst>
                                    </p:cTn>
                                  </p:par>
                                  <p:par>
                                    <p:cTn id="52" presetID="2" presetClass="exit" presetSubtype="3" accel="80000" decel="20000" fill="hold" nodeType="withEffect">
                                      <p:stCondLst>
                                        <p:cond delay="0"/>
                                      </p:stCondLst>
                                      <p:childTnLst>
                                        <p:anim calcmode="lin" valueType="num">
                                          <p:cBhvr additive="base">
                                            <p:cTn id="53" dur="500"/>
                                            <p:tgtEl>
                                              <p:spTgt spid="6"/>
                                            </p:tgtEl>
                                            <p:attrNameLst>
                                              <p:attrName>ppt_x</p:attrName>
                                            </p:attrNameLst>
                                          </p:cBhvr>
                                          <p:tavLst>
                                            <p:tav tm="0">
                                              <p:val>
                                                <p:strVal val="ppt_x"/>
                                              </p:val>
                                            </p:tav>
                                            <p:tav tm="100000">
                                              <p:val>
                                                <p:strVal val="1+ppt_w/2"/>
                                              </p:val>
                                            </p:tav>
                                          </p:tavLst>
                                        </p:anim>
                                        <p:anim calcmode="lin" valueType="num">
                                          <p:cBhvr additive="base">
                                            <p:cTn id="54" dur="500"/>
                                            <p:tgtEl>
                                              <p:spTgt spid="6"/>
                                            </p:tgtEl>
                                            <p:attrNameLst>
                                              <p:attrName>ppt_y</p:attrName>
                                            </p:attrNameLst>
                                          </p:cBhvr>
                                          <p:tavLst>
                                            <p:tav tm="0">
                                              <p:val>
                                                <p:strVal val="ppt_y"/>
                                              </p:val>
                                            </p:tav>
                                            <p:tav tm="100000">
                                              <p:val>
                                                <p:strVal val="0-ppt_h/2"/>
                                              </p:val>
                                            </p:tav>
                                          </p:tavLst>
                                        </p:anim>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0"/>
                                            </p:tgtEl>
                                            <p:attrNameLst>
                                              <p:attrName>r</p:attrName>
                                            </p:attrNameLst>
                                          </p:cBhvr>
                                        </p:animRot>
                                        <p:animRot by="-240000">
                                          <p:cBhvr>
                                            <p:cTn id="65" dur="200" fill="hold">
                                              <p:stCondLst>
                                                <p:cond delay="200"/>
                                              </p:stCondLst>
                                            </p:cTn>
                                            <p:tgtEl>
                                              <p:spTgt spid="20"/>
                                            </p:tgtEl>
                                            <p:attrNameLst>
                                              <p:attrName>r</p:attrName>
                                            </p:attrNameLst>
                                          </p:cBhvr>
                                        </p:animRot>
                                        <p:animRot by="240000">
                                          <p:cBhvr>
                                            <p:cTn id="66" dur="200" fill="hold">
                                              <p:stCondLst>
                                                <p:cond delay="400"/>
                                              </p:stCondLst>
                                            </p:cTn>
                                            <p:tgtEl>
                                              <p:spTgt spid="20"/>
                                            </p:tgtEl>
                                            <p:attrNameLst>
                                              <p:attrName>r</p:attrName>
                                            </p:attrNameLst>
                                          </p:cBhvr>
                                        </p:animRot>
                                        <p:animRot by="-240000">
                                          <p:cBhvr>
                                            <p:cTn id="67" dur="200" fill="hold">
                                              <p:stCondLst>
                                                <p:cond delay="600"/>
                                              </p:stCondLst>
                                            </p:cTn>
                                            <p:tgtEl>
                                              <p:spTgt spid="20"/>
                                            </p:tgtEl>
                                            <p:attrNameLst>
                                              <p:attrName>r</p:attrName>
                                            </p:attrNameLst>
                                          </p:cBhvr>
                                        </p:animRot>
                                        <p:animRot by="120000">
                                          <p:cBhvr>
                                            <p:cTn id="68" dur="200" fill="hold">
                                              <p:stCondLst>
                                                <p:cond delay="800"/>
                                              </p:stCondLst>
                                            </p:cTn>
                                            <p:tgtEl>
                                              <p:spTgt spid="20"/>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26"/>
                    </p:tgtEl>
                  </p:cMediaNode>
                </p:audio>
              </p:childTnLst>
            </p:cTn>
          </p:par>
        </p:tnLst>
        <p:bldLst>
          <p:bldP spid="19" grpId="0"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905CDB2-EEB7-49B9-ADB2-66FCF558DF54}"/>
              </a:ext>
            </a:extLst>
          </p:cNvPr>
          <p:cNvGrpSpPr/>
          <p:nvPr/>
        </p:nvGrpSpPr>
        <p:grpSpPr>
          <a:xfrm>
            <a:off x="1671636" y="184640"/>
            <a:ext cx="7321664" cy="1587081"/>
            <a:chOff x="2228847" y="246185"/>
            <a:chExt cx="9762217" cy="2904076"/>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2"/>
            <a:stretch>
              <a:fillRect/>
            </a:stretch>
          </p:blipFill>
          <p:spPr>
            <a:xfrm>
              <a:off x="2434106" y="246185"/>
              <a:ext cx="9486901" cy="2904076"/>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228847" y="397625"/>
              <a:ext cx="9762217" cy="931588"/>
            </a:xfrm>
            <a:prstGeom prst="rect">
              <a:avLst/>
            </a:prstGeom>
            <a:noFill/>
          </p:spPr>
          <p:txBody>
            <a:bodyPr wrap="square" lIns="0" tIns="0" rIns="0" bIns="0" rtlCol="0">
              <a:spAutoFit/>
            </a:bodyPr>
            <a:lstStyle/>
            <a:p>
              <a:pPr algn="ctr" defTabSz="685732">
                <a:lnSpc>
                  <a:spcPct val="121000"/>
                </a:lnSpc>
              </a:pPr>
              <a:endParaRPr lang="en-US" sz="3000" dirty="0">
                <a:solidFill>
                  <a:srgbClr val="FF0000"/>
                </a:solidFill>
                <a:latin typeface="Times New Roman" pitchFamily="18" charset="0"/>
                <a:cs typeface="Times New Roman" pitchFamily="18" charset="0"/>
              </a:endParaRPr>
            </a:p>
          </p:txBody>
        </p:sp>
      </p:grpSp>
      <p:grpSp>
        <p:nvGrpSpPr>
          <p:cNvPr id="31" name="Group 30">
            <a:extLst>
              <a:ext uri="{FF2B5EF4-FFF2-40B4-BE49-F238E27FC236}">
                <a16:creationId xmlns:a16="http://schemas.microsoft.com/office/drawing/2014/main" id="{04D31C84-2B29-4E7C-9AEF-2C53455D5251}"/>
              </a:ext>
            </a:extLst>
          </p:cNvPr>
          <p:cNvGrpSpPr/>
          <p:nvPr/>
        </p:nvGrpSpPr>
        <p:grpSpPr>
          <a:xfrm>
            <a:off x="1493486" y="2228851"/>
            <a:ext cx="7550515" cy="1409701"/>
            <a:chOff x="1281717" y="774710"/>
            <a:chExt cx="9143999" cy="3200400"/>
          </a:xfrm>
        </p:grpSpPr>
        <p:grpSp>
          <p:nvGrpSpPr>
            <p:cNvPr id="32" name="Group 31">
              <a:extLst>
                <a:ext uri="{FF2B5EF4-FFF2-40B4-BE49-F238E27FC236}">
                  <a16:creationId xmlns:a16="http://schemas.microsoft.com/office/drawing/2014/main" id="{5BC2F145-4ECB-4CE1-988B-BE79ABD14B4C}"/>
                </a:ext>
              </a:extLst>
            </p:cNvPr>
            <p:cNvGrpSpPr/>
            <p:nvPr/>
          </p:nvGrpSpPr>
          <p:grpSpPr>
            <a:xfrm>
              <a:off x="1281717" y="774710"/>
              <a:ext cx="9143999" cy="3200400"/>
              <a:chOff x="1375229" y="865284"/>
              <a:chExt cx="9143999" cy="3200400"/>
            </a:xfrm>
          </p:grpSpPr>
          <p:sp>
            <p:nvSpPr>
              <p:cNvPr id="35" name="Rectangle: Rounded Corners 34">
                <a:extLst>
                  <a:ext uri="{FF2B5EF4-FFF2-40B4-BE49-F238E27FC236}">
                    <a16:creationId xmlns:a16="http://schemas.microsoft.com/office/drawing/2014/main" id="{8EB49714-E976-4580-BFD9-842ACA92B91A}"/>
                  </a:ext>
                </a:extLst>
              </p:cNvPr>
              <p:cNvSpPr/>
              <p:nvPr/>
            </p:nvSpPr>
            <p:spPr>
              <a:xfrm>
                <a:off x="4118429" y="1703484"/>
                <a:ext cx="4571169" cy="15240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2F79DD5E-56CE-48D5-AECD-1585F2B23263}"/>
                  </a:ext>
                </a:extLst>
              </p:cNvPr>
              <p:cNvSpPr/>
              <p:nvPr/>
            </p:nvSpPr>
            <p:spPr>
              <a:xfrm>
                <a:off x="1375229" y="865284"/>
                <a:ext cx="9143999" cy="3200400"/>
              </a:xfrm>
              <a:prstGeom prst="roundRect">
                <a:avLst/>
              </a:prstGeom>
              <a:solidFill>
                <a:schemeClr val="bg1"/>
              </a:solid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F57F85E-3EBE-412D-AA0E-CE725B4ACE06}"/>
                </a:ext>
              </a:extLst>
            </p:cNvPr>
            <p:cNvSpPr/>
            <p:nvPr/>
          </p:nvSpPr>
          <p:spPr>
            <a:xfrm>
              <a:off x="1288806" y="1274862"/>
              <a:ext cx="8748475" cy="1152913"/>
            </a:xfrm>
            <a:prstGeom prst="rect">
              <a:avLst/>
            </a:prstGeom>
            <a:noFill/>
          </p:spPr>
          <p:txBody>
            <a:bodyPr wrap="square" lIns="91440" tIns="45720" rIns="91440" bIns="45720">
              <a:spAutoFit/>
            </a:bodyPr>
            <a:lstStyle/>
            <a:p>
              <a:pPr algn="ctr"/>
              <a:endParaRPr lang="en-US" sz="2700" dirty="0">
                <a:ln w="0"/>
                <a:solidFill>
                  <a:schemeClr val="bg2"/>
                </a:solidFill>
                <a:latin typeface="Times New Roman" pitchFamily="18" charset="0"/>
                <a:cs typeface="Times New Roman" pitchFamily="18" charset="0"/>
              </a:endParaRPr>
            </a:p>
          </p:txBody>
        </p:sp>
      </p:grpSp>
      <p:sp>
        <p:nvSpPr>
          <p:cNvPr id="2" name="Rectangle 1"/>
          <p:cNvSpPr/>
          <p:nvPr/>
        </p:nvSpPr>
        <p:spPr>
          <a:xfrm>
            <a:off x="2265598" y="368070"/>
            <a:ext cx="6221178" cy="830997"/>
          </a:xfrm>
          <a:prstGeom prst="rect">
            <a:avLst/>
          </a:prstGeom>
        </p:spPr>
        <p:txBody>
          <a:bodyPr wrap="square">
            <a:spAutoFit/>
          </a:bodyPr>
          <a:lstStyle/>
          <a:p>
            <a:pPr lvl="0" algn="just"/>
            <a:r>
              <a:rPr lang="vi-VN" sz="2400" dirty="0">
                <a:latin typeface="Times New Roman" panose="02020603050405020304" pitchFamily="18" charset="0"/>
                <a:cs typeface="Times New Roman" panose="02020603050405020304" pitchFamily="18" charset="0"/>
              </a:rPr>
              <a:t>Câu 2: Lợi ích của hoạt động sản xuất thủ công là gì?</a:t>
            </a:r>
          </a:p>
        </p:txBody>
      </p:sp>
      <p:sp>
        <p:nvSpPr>
          <p:cNvPr id="3" name="Rectangle 2"/>
          <p:cNvSpPr/>
          <p:nvPr/>
        </p:nvSpPr>
        <p:spPr>
          <a:xfrm>
            <a:off x="1783919" y="2479933"/>
            <a:ext cx="6654757" cy="954107"/>
          </a:xfrm>
          <a:prstGeom prst="rect">
            <a:avLst/>
          </a:prstGeom>
        </p:spPr>
        <p:txBody>
          <a:bodyPr wrap="square">
            <a:spAutoFit/>
          </a:bodyPr>
          <a:lstStyle/>
          <a:p>
            <a:pPr marL="0" lvl="0" indent="0" algn="just">
              <a:buClr>
                <a:schemeClr val="dk1"/>
              </a:buClr>
              <a:buSzPts val="1100"/>
            </a:pPr>
            <a:r>
              <a:rPr lang="vi-VN" sz="2800" dirty="0">
                <a:latin typeface="Times New Roman" pitchFamily="18" charset="0"/>
                <a:cs typeface="Times New Roman" pitchFamily="18" charset="0"/>
              </a:rPr>
              <a:t>Các sản phẩm thủ công phục vụ cuộc sống và mang lại lợi ích kinh tế cho con người.</a:t>
            </a:r>
          </a:p>
        </p:txBody>
      </p:sp>
    </p:spTree>
    <p:extLst>
      <p:ext uri="{BB962C8B-B14F-4D97-AF65-F5344CB8AC3E}">
        <p14:creationId xmlns:p14="http://schemas.microsoft.com/office/powerpoint/2010/main" val="14757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subTnLst>
                                        <p:audio>
                                          <p:cMediaNode vol="15000">
                                            <p:cTn display="0" masterRel="sameClick">
                                              <p:stCondLst>
                                                <p:cond evt="begin" delay="0">
                                                  <p:tn val="11"/>
                                                </p:cond>
                                              </p:stCondLst>
                                              <p:endCondLst>
                                                <p:cond evt="onStopAudio" delay="0">
                                                  <p:tgtEl>
                                                    <p:sldTgt/>
                                                  </p:tgtEl>
                                                </p:cond>
                                              </p:endCondLst>
                                            </p:cTn>
                                            <p:tgtEl>
                                              <p:sndTgt r:embed="rId15" name="DiaBayDen.wav"/>
                                            </p:tgtEl>
                                          </p:cMediaNode>
                                        </p:audio>
                                      </p:sub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500"/>
                                </p:stCondLst>
                                <p:childTnLst>
                                  <p:par>
                                    <p:cTn id="20" presetID="1" presetClass="exit" presetSubtype="0" fill="hold" nodeType="after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1500"/>
                                </p:stCondLst>
                                <p:childTnLst>
                                  <p:par>
                                    <p:cTn id="25" presetID="42" presetClass="path" presetSubtype="0" accel="50000" decel="50000" fill="hold" nodeType="afterEffect">
                                      <p:stCondLst>
                                        <p:cond delay="0"/>
                                      </p:stCondLst>
                                      <p:childTnLst>
                                        <p:animMotion origin="layout" path="M 2.70833E-6 -4.81481E-6 L 0.00677 -0.5155 " pathEditMode="relative" rAng="0" ptsTypes="AA">
                                          <p:cBhvr>
                                            <p:cTn id="26" dur="15000" fill="hold"/>
                                            <p:tgtEl>
                                              <p:spTgt spid="9"/>
                                            </p:tgtEl>
                                            <p:attrNameLst>
                                              <p:attrName>ppt_x</p:attrName>
                                              <p:attrName>ppt_y</p:attrName>
                                            </p:attrNameLst>
                                          </p:cBhvr>
                                          <p:rCtr x="339" y="-25787"/>
                                        </p:animMotion>
                                      </p:childTnLst>
                                    </p:cTn>
                                  </p:par>
                                  <p:par>
                                    <p:cTn id="27" presetID="6" presetClass="emph" presetSubtype="0" fill="hold" nodeType="withEffect">
                                      <p:stCondLst>
                                        <p:cond delay="0"/>
                                      </p:stCondLst>
                                      <p:childTnLst>
                                        <p:animScale>
                                          <p:cBhvr>
                                            <p:cTn id="28" dur="15000" fill="hold"/>
                                            <p:tgtEl>
                                              <p:spTgt spid="9"/>
                                            </p:tgtEl>
                                          </p:cBhvr>
                                          <p:by x="50000" y="50000"/>
                                        </p:animScale>
                                      </p:childTnLst>
                                    </p:cTn>
                                  </p:par>
                                  <p:par>
                                    <p:cTn id="29" presetID="22" presetClass="exit" presetSubtype="4" fill="hold" nodeType="withEffect">
                                      <p:stCondLst>
                                        <p:cond delay="0"/>
                                      </p:stCondLst>
                                      <p:childTnLst>
                                        <p:animEffect transition="out" filter="wipe(down)">
                                          <p:cBhvr>
                                            <p:cTn id="30" dur="15000"/>
                                            <p:tgtEl>
                                              <p:spTgt spid="7"/>
                                            </p:tgtEl>
                                          </p:cBhvr>
                                        </p:animEffect>
                                        <p:set>
                                          <p:cBhvr>
                                            <p:cTn id="31" dur="1" fill="hold">
                                              <p:stCondLst>
                                                <p:cond delay="14999"/>
                                              </p:stCondLst>
                                            </p:cTn>
                                            <p:tgtEl>
                                              <p:spTgt spid="7"/>
                                            </p:tgtEl>
                                            <p:attrNameLst>
                                              <p:attrName>style.visibility</p:attrName>
                                            </p:attrNameLst>
                                          </p:cBhvr>
                                          <p:to>
                                            <p:strVal val="hidden"/>
                                          </p:to>
                                        </p:set>
                                      </p:childTnLst>
                                      <p:subTnLst>
                                        <p:audio>
                                          <p:cMediaNode vol="20000">
                                            <p:cTn display="0" masterRel="sameClick">
                                              <p:stCondLst>
                                                <p:cond evt="begin" delay="0">
                                                  <p:tn val="29"/>
                                                </p:cond>
                                              </p:stCondLst>
                                              <p:endCondLst>
                                                <p:cond evt="onStopAudio" delay="0">
                                                  <p:tgtEl>
                                                    <p:sldTgt/>
                                                  </p:tgtEl>
                                                </p:cond>
                                              </p:endCondLst>
                                            </p:cTn>
                                            <p:tgtEl>
                                              <p:sndTgt r:embed="rId16" name="AmThanhDiaBay.wav"/>
                                            </p:tgtEl>
                                          </p:cMediaNode>
                                        </p:audio>
                                      </p:subTnLst>
                                    </p:cTn>
                                  </p:par>
                                </p:childTnLst>
                              </p:cTn>
                            </p:par>
                            <p:par>
                              <p:cTn id="32" fill="hold">
                                <p:stCondLst>
                                  <p:cond delay="16500"/>
                                </p:stCondLst>
                                <p:childTnLst>
                                  <p:par>
                                    <p:cTn id="33" presetID="32" presetClass="emph" presetSubtype="0" repeatCount="3000" fill="hold" nodeType="afterEffect">
                                      <p:stCondLst>
                                        <p:cond delay="0"/>
                                      </p:stCondLst>
                                      <p:childTnLst>
                                        <p:animRot by="120000">
                                          <p:cBhvr>
                                            <p:cTn id="34" dur="75" fill="hold">
                                              <p:stCondLst>
                                                <p:cond delay="0"/>
                                              </p:stCondLst>
                                            </p:cTn>
                                            <p:tgtEl>
                                              <p:spTgt spid="6"/>
                                            </p:tgtEl>
                                            <p:attrNameLst>
                                              <p:attrName>r</p:attrName>
                                            </p:attrNameLst>
                                          </p:cBhvr>
                                        </p:animRot>
                                        <p:animRot by="-240000">
                                          <p:cBhvr>
                                            <p:cTn id="35" dur="150" fill="hold">
                                              <p:stCondLst>
                                                <p:cond delay="150"/>
                                              </p:stCondLst>
                                            </p:cTn>
                                            <p:tgtEl>
                                              <p:spTgt spid="6"/>
                                            </p:tgtEl>
                                            <p:attrNameLst>
                                              <p:attrName>r</p:attrName>
                                            </p:attrNameLst>
                                          </p:cBhvr>
                                        </p:animRot>
                                        <p:animRot by="240000">
                                          <p:cBhvr>
                                            <p:cTn id="36" dur="150" fill="hold">
                                              <p:stCondLst>
                                                <p:cond delay="300"/>
                                              </p:stCondLst>
                                            </p:cTn>
                                            <p:tgtEl>
                                              <p:spTgt spid="6"/>
                                            </p:tgtEl>
                                            <p:attrNameLst>
                                              <p:attrName>r</p:attrName>
                                            </p:attrNameLst>
                                          </p:cBhvr>
                                        </p:animRot>
                                        <p:animRot by="-240000">
                                          <p:cBhvr>
                                            <p:cTn id="37" dur="150" fill="hold">
                                              <p:stCondLst>
                                                <p:cond delay="450"/>
                                              </p:stCondLst>
                                            </p:cTn>
                                            <p:tgtEl>
                                              <p:spTgt spid="6"/>
                                            </p:tgtEl>
                                            <p:attrNameLst>
                                              <p:attrName>r</p:attrName>
                                            </p:attrNameLst>
                                          </p:cBhvr>
                                        </p:animRot>
                                        <p:animRot by="120000">
                                          <p:cBhvr>
                                            <p:cTn id="38" dur="150" fill="hold">
                                              <p:stCondLst>
                                                <p:cond delay="600"/>
                                              </p:stCondLst>
                                            </p:cTn>
                                            <p:tgtEl>
                                              <p:spTgt spid="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17" name="AmHetGio.wav"/>
                                            </p:tgtEl>
                                          </p:cMediaNode>
                                        </p:audio>
                                      </p:subTnLst>
                                    </p:cTn>
                                  </p:par>
                                  <p:par>
                                    <p:cTn id="39" presetID="10" presetClass="exit" presetSubtype="0" fill="hold"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47"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1" presetClass="mediacall" presetSubtype="0" fill="hold" nodeType="withEffect">
                                      <p:stCondLst>
                                        <p:cond delay="0"/>
                                      </p:stCondLst>
                                      <p:childTnLst>
                                        <p:cmd type="call" cmd="playFrom(0.0)">
                                          <p:cBhvr>
                                            <p:cTn id="51" dur="4576" fill="hold"/>
                                            <p:tgtEl>
                                              <p:spTgt spid="26"/>
                                            </p:tgtEl>
                                          </p:cBhvr>
                                        </p:cmd>
                                      </p:childTnLst>
                                    </p:cTn>
                                  </p:par>
                                  <p:par>
                                    <p:cTn id="52" presetID="2" presetClass="exit" presetSubtype="3" accel="80000" decel="20000" fill="hold" nodeType="withEffect">
                                      <p:stCondLst>
                                        <p:cond delay="0"/>
                                      </p:stCondLst>
                                      <p:childTnLst>
                                        <p:anim calcmode="lin" valueType="num">
                                          <p:cBhvr additive="base">
                                            <p:cTn id="53" dur="500"/>
                                            <p:tgtEl>
                                              <p:spTgt spid="6"/>
                                            </p:tgtEl>
                                            <p:attrNameLst>
                                              <p:attrName>ppt_x</p:attrName>
                                            </p:attrNameLst>
                                          </p:cBhvr>
                                          <p:tavLst>
                                            <p:tav tm="0">
                                              <p:val>
                                                <p:strVal val="ppt_x"/>
                                              </p:val>
                                            </p:tav>
                                            <p:tav tm="100000">
                                              <p:val>
                                                <p:strVal val="1+ppt_w/2"/>
                                              </p:val>
                                            </p:tav>
                                          </p:tavLst>
                                        </p:anim>
                                        <p:anim calcmode="lin" valueType="num">
                                          <p:cBhvr additive="base">
                                            <p:cTn id="54" dur="500"/>
                                            <p:tgtEl>
                                              <p:spTgt spid="6"/>
                                            </p:tgtEl>
                                            <p:attrNameLst>
                                              <p:attrName>ppt_y</p:attrName>
                                            </p:attrNameLst>
                                          </p:cBhvr>
                                          <p:tavLst>
                                            <p:tav tm="0">
                                              <p:val>
                                                <p:strVal val="ppt_y"/>
                                              </p:val>
                                            </p:tav>
                                            <p:tav tm="100000">
                                              <p:val>
                                                <p:strVal val="0-ppt_h/2"/>
                                              </p:val>
                                            </p:tav>
                                          </p:tavLst>
                                        </p:anim>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26"/>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905CDB2-EEB7-49B9-ADB2-66FCF558DF54}"/>
              </a:ext>
            </a:extLst>
          </p:cNvPr>
          <p:cNvGrpSpPr/>
          <p:nvPr/>
        </p:nvGrpSpPr>
        <p:grpSpPr>
          <a:xfrm>
            <a:off x="1671636" y="184640"/>
            <a:ext cx="7321664" cy="1587081"/>
            <a:chOff x="2228847" y="246185"/>
            <a:chExt cx="9762217" cy="2904076"/>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2"/>
            <a:stretch>
              <a:fillRect/>
            </a:stretch>
          </p:blipFill>
          <p:spPr>
            <a:xfrm>
              <a:off x="2434106" y="246185"/>
              <a:ext cx="9486901" cy="2904076"/>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228847" y="397625"/>
              <a:ext cx="9762217" cy="931588"/>
            </a:xfrm>
            <a:prstGeom prst="rect">
              <a:avLst/>
            </a:prstGeom>
            <a:noFill/>
          </p:spPr>
          <p:txBody>
            <a:bodyPr wrap="square" lIns="0" tIns="0" rIns="0" bIns="0" rtlCol="0">
              <a:spAutoFit/>
            </a:bodyPr>
            <a:lstStyle/>
            <a:p>
              <a:pPr algn="ctr" defTabSz="685732">
                <a:lnSpc>
                  <a:spcPct val="121000"/>
                </a:lnSpc>
              </a:pPr>
              <a:endParaRPr lang="en-US" sz="3000" dirty="0">
                <a:solidFill>
                  <a:srgbClr val="FF0000"/>
                </a:solidFill>
                <a:latin typeface="Times New Roman" pitchFamily="18" charset="0"/>
                <a:cs typeface="Times New Roman" pitchFamily="18" charset="0"/>
              </a:endParaRPr>
            </a:p>
          </p:txBody>
        </p:sp>
      </p:grpSp>
      <p:grpSp>
        <p:nvGrpSpPr>
          <p:cNvPr id="31" name="Group 30">
            <a:extLst>
              <a:ext uri="{FF2B5EF4-FFF2-40B4-BE49-F238E27FC236}">
                <a16:creationId xmlns:a16="http://schemas.microsoft.com/office/drawing/2014/main" id="{04D31C84-2B29-4E7C-9AEF-2C53455D5251}"/>
              </a:ext>
            </a:extLst>
          </p:cNvPr>
          <p:cNvGrpSpPr/>
          <p:nvPr/>
        </p:nvGrpSpPr>
        <p:grpSpPr>
          <a:xfrm>
            <a:off x="1493486" y="2228851"/>
            <a:ext cx="7550515" cy="1409701"/>
            <a:chOff x="1281717" y="774710"/>
            <a:chExt cx="9143999" cy="3200400"/>
          </a:xfrm>
        </p:grpSpPr>
        <p:grpSp>
          <p:nvGrpSpPr>
            <p:cNvPr id="32" name="Group 31">
              <a:extLst>
                <a:ext uri="{FF2B5EF4-FFF2-40B4-BE49-F238E27FC236}">
                  <a16:creationId xmlns:a16="http://schemas.microsoft.com/office/drawing/2014/main" id="{5BC2F145-4ECB-4CE1-988B-BE79ABD14B4C}"/>
                </a:ext>
              </a:extLst>
            </p:cNvPr>
            <p:cNvGrpSpPr/>
            <p:nvPr/>
          </p:nvGrpSpPr>
          <p:grpSpPr>
            <a:xfrm>
              <a:off x="1281717" y="774710"/>
              <a:ext cx="9143999" cy="3200400"/>
              <a:chOff x="1375229" y="865284"/>
              <a:chExt cx="9143999" cy="3200400"/>
            </a:xfrm>
          </p:grpSpPr>
          <p:sp>
            <p:nvSpPr>
              <p:cNvPr id="35" name="Rectangle: Rounded Corners 34">
                <a:extLst>
                  <a:ext uri="{FF2B5EF4-FFF2-40B4-BE49-F238E27FC236}">
                    <a16:creationId xmlns:a16="http://schemas.microsoft.com/office/drawing/2014/main" id="{8EB49714-E976-4580-BFD9-842ACA92B91A}"/>
                  </a:ext>
                </a:extLst>
              </p:cNvPr>
              <p:cNvSpPr/>
              <p:nvPr/>
            </p:nvSpPr>
            <p:spPr>
              <a:xfrm>
                <a:off x="4118429" y="1703484"/>
                <a:ext cx="4571169" cy="15240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C232"/>
                  </a:solidFill>
                </a:endParaRPr>
              </a:p>
            </p:txBody>
          </p:sp>
          <p:sp>
            <p:nvSpPr>
              <p:cNvPr id="36" name="Rectangle: Rounded Corners 35">
                <a:extLst>
                  <a:ext uri="{FF2B5EF4-FFF2-40B4-BE49-F238E27FC236}">
                    <a16:creationId xmlns:a16="http://schemas.microsoft.com/office/drawing/2014/main" id="{2F79DD5E-56CE-48D5-AECD-1585F2B23263}"/>
                  </a:ext>
                </a:extLst>
              </p:cNvPr>
              <p:cNvSpPr/>
              <p:nvPr/>
            </p:nvSpPr>
            <p:spPr>
              <a:xfrm>
                <a:off x="1375229" y="865284"/>
                <a:ext cx="9143999" cy="3200400"/>
              </a:xfrm>
              <a:prstGeom prst="roundRect">
                <a:avLst/>
              </a:prstGeom>
              <a:solidFill>
                <a:schemeClr val="bg1"/>
              </a:solid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C232"/>
                  </a:solidFill>
                </a:endParaRPr>
              </a:p>
            </p:txBody>
          </p:sp>
        </p:grpSp>
        <p:sp>
          <p:nvSpPr>
            <p:cNvPr id="34" name="Rectangle 33">
              <a:extLst>
                <a:ext uri="{FF2B5EF4-FFF2-40B4-BE49-F238E27FC236}">
                  <a16:creationId xmlns:a16="http://schemas.microsoft.com/office/drawing/2014/main" id="{CF57F85E-3EBE-412D-AA0E-CE725B4ACE06}"/>
                </a:ext>
              </a:extLst>
            </p:cNvPr>
            <p:cNvSpPr/>
            <p:nvPr/>
          </p:nvSpPr>
          <p:spPr>
            <a:xfrm>
              <a:off x="1288806" y="1274862"/>
              <a:ext cx="8748475" cy="1152913"/>
            </a:xfrm>
            <a:prstGeom prst="rect">
              <a:avLst/>
            </a:prstGeom>
            <a:noFill/>
          </p:spPr>
          <p:txBody>
            <a:bodyPr wrap="square" lIns="91440" tIns="45720" rIns="91440" bIns="45720">
              <a:spAutoFit/>
            </a:bodyPr>
            <a:lstStyle/>
            <a:p>
              <a:pPr algn="ctr"/>
              <a:endParaRPr lang="en-US" sz="2700" dirty="0">
                <a:ln w="0"/>
                <a:solidFill>
                  <a:srgbClr val="595959"/>
                </a:solidFill>
                <a:latin typeface="Times New Roman" pitchFamily="18" charset="0"/>
                <a:cs typeface="Times New Roman" pitchFamily="18" charset="0"/>
              </a:endParaRPr>
            </a:p>
          </p:txBody>
        </p:sp>
      </p:grpSp>
      <p:sp>
        <p:nvSpPr>
          <p:cNvPr id="2" name="Rectangle 1"/>
          <p:cNvSpPr/>
          <p:nvPr/>
        </p:nvSpPr>
        <p:spPr>
          <a:xfrm>
            <a:off x="2265598" y="368070"/>
            <a:ext cx="6221178" cy="1200329"/>
          </a:xfrm>
          <a:prstGeom prst="rect">
            <a:avLst/>
          </a:prstGeom>
        </p:spPr>
        <p:txBody>
          <a:bodyPr wrap="square">
            <a:spAutoFit/>
          </a:bodyPr>
          <a:lstStyle/>
          <a:p>
            <a:pPr lvl="0" algn="just"/>
            <a:r>
              <a:rPr lang="vi-VN" sz="2400" dirty="0">
                <a:latin typeface="Times New Roman" panose="02020603050405020304" pitchFamily="18" charset="0"/>
                <a:cs typeface="Times New Roman" panose="02020603050405020304" pitchFamily="18" charset="0"/>
              </a:rPr>
              <a:t>Câu 3: Kể tên một số sản phẩm của hoạt động sản xuất thủ công ?</a:t>
            </a:r>
          </a:p>
          <a:p>
            <a:pPr algn="just"/>
            <a:endParaRPr lang="vi-V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757648" y="2343805"/>
            <a:ext cx="6707300" cy="954107"/>
          </a:xfrm>
          <a:prstGeom prst="rect">
            <a:avLst/>
          </a:prstGeom>
        </p:spPr>
        <p:txBody>
          <a:bodyPr wrap="square">
            <a:spAutoFit/>
          </a:bodyPr>
          <a:lstStyle/>
          <a:p>
            <a:pPr marL="0" lvl="0" indent="0" algn="just">
              <a:buClr>
                <a:schemeClr val="dk1"/>
              </a:buClr>
              <a:buSzPts val="1100"/>
            </a:pPr>
            <a:r>
              <a:rPr lang="vi-VN" sz="2800" dirty="0">
                <a:latin typeface="+mj-lt"/>
              </a:rPr>
              <a:t>Đồ gốm sứ, các sản phẩm từ mây tre đan, tranh Đông Hồ, nón</a:t>
            </a:r>
          </a:p>
        </p:txBody>
      </p:sp>
    </p:spTree>
    <p:extLst>
      <p:ext uri="{BB962C8B-B14F-4D97-AF65-F5344CB8AC3E}">
        <p14:creationId xmlns:p14="http://schemas.microsoft.com/office/powerpoint/2010/main" val="3174162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subTnLst>
                                        <p:audio>
                                          <p:cMediaNode vol="15000">
                                            <p:cTn display="0" masterRel="sameClick">
                                              <p:stCondLst>
                                                <p:cond evt="begin" delay="0">
                                                  <p:tn val="11"/>
                                                </p:cond>
                                              </p:stCondLst>
                                              <p:endCondLst>
                                                <p:cond evt="onStopAudio" delay="0">
                                                  <p:tgtEl>
                                                    <p:sldTgt/>
                                                  </p:tgtEl>
                                                </p:cond>
                                              </p:endCondLst>
                                            </p:cTn>
                                            <p:tgtEl>
                                              <p:sndTgt r:embed="rId15" name="DiaBayDen.wav"/>
                                            </p:tgtEl>
                                          </p:cMediaNode>
                                        </p:audio>
                                      </p:sub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500"/>
                                </p:stCondLst>
                                <p:childTnLst>
                                  <p:par>
                                    <p:cTn id="20" presetID="1" presetClass="exit" presetSubtype="0" fill="hold" nodeType="after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1500"/>
                                </p:stCondLst>
                                <p:childTnLst>
                                  <p:par>
                                    <p:cTn id="25" presetID="42" presetClass="path" presetSubtype="0" accel="50000" decel="50000" fill="hold" nodeType="afterEffect">
                                      <p:stCondLst>
                                        <p:cond delay="0"/>
                                      </p:stCondLst>
                                      <p:childTnLst>
                                        <p:animMotion origin="layout" path="M 2.70833E-6 -4.81481E-6 L 0.00677 -0.5155 " pathEditMode="relative" rAng="0" ptsTypes="AA">
                                          <p:cBhvr>
                                            <p:cTn id="26" dur="15000" fill="hold"/>
                                            <p:tgtEl>
                                              <p:spTgt spid="9"/>
                                            </p:tgtEl>
                                            <p:attrNameLst>
                                              <p:attrName>ppt_x</p:attrName>
                                              <p:attrName>ppt_y</p:attrName>
                                            </p:attrNameLst>
                                          </p:cBhvr>
                                          <p:rCtr x="339" y="-25787"/>
                                        </p:animMotion>
                                      </p:childTnLst>
                                    </p:cTn>
                                  </p:par>
                                  <p:par>
                                    <p:cTn id="27" presetID="6" presetClass="emph" presetSubtype="0" fill="hold" nodeType="withEffect">
                                      <p:stCondLst>
                                        <p:cond delay="0"/>
                                      </p:stCondLst>
                                      <p:childTnLst>
                                        <p:animScale>
                                          <p:cBhvr>
                                            <p:cTn id="28" dur="15000" fill="hold"/>
                                            <p:tgtEl>
                                              <p:spTgt spid="9"/>
                                            </p:tgtEl>
                                          </p:cBhvr>
                                          <p:by x="50000" y="50000"/>
                                        </p:animScale>
                                      </p:childTnLst>
                                    </p:cTn>
                                  </p:par>
                                  <p:par>
                                    <p:cTn id="29" presetID="22" presetClass="exit" presetSubtype="4" fill="hold" nodeType="withEffect">
                                      <p:stCondLst>
                                        <p:cond delay="0"/>
                                      </p:stCondLst>
                                      <p:childTnLst>
                                        <p:animEffect transition="out" filter="wipe(down)">
                                          <p:cBhvr>
                                            <p:cTn id="30" dur="15000"/>
                                            <p:tgtEl>
                                              <p:spTgt spid="7"/>
                                            </p:tgtEl>
                                          </p:cBhvr>
                                        </p:animEffect>
                                        <p:set>
                                          <p:cBhvr>
                                            <p:cTn id="31" dur="1" fill="hold">
                                              <p:stCondLst>
                                                <p:cond delay="14999"/>
                                              </p:stCondLst>
                                            </p:cTn>
                                            <p:tgtEl>
                                              <p:spTgt spid="7"/>
                                            </p:tgtEl>
                                            <p:attrNameLst>
                                              <p:attrName>style.visibility</p:attrName>
                                            </p:attrNameLst>
                                          </p:cBhvr>
                                          <p:to>
                                            <p:strVal val="hidden"/>
                                          </p:to>
                                        </p:set>
                                      </p:childTnLst>
                                      <p:subTnLst>
                                        <p:audio>
                                          <p:cMediaNode vol="20000">
                                            <p:cTn display="0" masterRel="sameClick">
                                              <p:stCondLst>
                                                <p:cond evt="begin" delay="0">
                                                  <p:tn val="29"/>
                                                </p:cond>
                                              </p:stCondLst>
                                              <p:endCondLst>
                                                <p:cond evt="onStopAudio" delay="0">
                                                  <p:tgtEl>
                                                    <p:sldTgt/>
                                                  </p:tgtEl>
                                                </p:cond>
                                              </p:endCondLst>
                                            </p:cTn>
                                            <p:tgtEl>
                                              <p:sndTgt r:embed="rId16" name="AmThanhDiaBay.wav"/>
                                            </p:tgtEl>
                                          </p:cMediaNode>
                                        </p:audio>
                                      </p:subTnLst>
                                    </p:cTn>
                                  </p:par>
                                </p:childTnLst>
                              </p:cTn>
                            </p:par>
                            <p:par>
                              <p:cTn id="32" fill="hold">
                                <p:stCondLst>
                                  <p:cond delay="16500"/>
                                </p:stCondLst>
                                <p:childTnLst>
                                  <p:par>
                                    <p:cTn id="33" presetID="32" presetClass="emph" presetSubtype="0" repeatCount="3000" fill="hold" nodeType="afterEffect">
                                      <p:stCondLst>
                                        <p:cond delay="0"/>
                                      </p:stCondLst>
                                      <p:childTnLst>
                                        <p:animRot by="120000">
                                          <p:cBhvr>
                                            <p:cTn id="34" dur="75" fill="hold">
                                              <p:stCondLst>
                                                <p:cond delay="0"/>
                                              </p:stCondLst>
                                            </p:cTn>
                                            <p:tgtEl>
                                              <p:spTgt spid="6"/>
                                            </p:tgtEl>
                                            <p:attrNameLst>
                                              <p:attrName>r</p:attrName>
                                            </p:attrNameLst>
                                          </p:cBhvr>
                                        </p:animRot>
                                        <p:animRot by="-240000">
                                          <p:cBhvr>
                                            <p:cTn id="35" dur="150" fill="hold">
                                              <p:stCondLst>
                                                <p:cond delay="150"/>
                                              </p:stCondLst>
                                            </p:cTn>
                                            <p:tgtEl>
                                              <p:spTgt spid="6"/>
                                            </p:tgtEl>
                                            <p:attrNameLst>
                                              <p:attrName>r</p:attrName>
                                            </p:attrNameLst>
                                          </p:cBhvr>
                                        </p:animRot>
                                        <p:animRot by="240000">
                                          <p:cBhvr>
                                            <p:cTn id="36" dur="150" fill="hold">
                                              <p:stCondLst>
                                                <p:cond delay="300"/>
                                              </p:stCondLst>
                                            </p:cTn>
                                            <p:tgtEl>
                                              <p:spTgt spid="6"/>
                                            </p:tgtEl>
                                            <p:attrNameLst>
                                              <p:attrName>r</p:attrName>
                                            </p:attrNameLst>
                                          </p:cBhvr>
                                        </p:animRot>
                                        <p:animRot by="-240000">
                                          <p:cBhvr>
                                            <p:cTn id="37" dur="150" fill="hold">
                                              <p:stCondLst>
                                                <p:cond delay="450"/>
                                              </p:stCondLst>
                                            </p:cTn>
                                            <p:tgtEl>
                                              <p:spTgt spid="6"/>
                                            </p:tgtEl>
                                            <p:attrNameLst>
                                              <p:attrName>r</p:attrName>
                                            </p:attrNameLst>
                                          </p:cBhvr>
                                        </p:animRot>
                                        <p:animRot by="120000">
                                          <p:cBhvr>
                                            <p:cTn id="38" dur="150" fill="hold">
                                              <p:stCondLst>
                                                <p:cond delay="600"/>
                                              </p:stCondLst>
                                            </p:cTn>
                                            <p:tgtEl>
                                              <p:spTgt spid="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17" name="AmHetGio.wav"/>
                                            </p:tgtEl>
                                          </p:cMediaNode>
                                        </p:audio>
                                      </p:subTnLst>
                                    </p:cTn>
                                  </p:par>
                                  <p:par>
                                    <p:cTn id="39" presetID="10" presetClass="exit" presetSubtype="0" fill="hold"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47"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1" presetClass="mediacall" presetSubtype="0" fill="hold" nodeType="withEffect">
                                      <p:stCondLst>
                                        <p:cond delay="0"/>
                                      </p:stCondLst>
                                      <p:childTnLst>
                                        <p:cmd type="call" cmd="playFrom(0.0)">
                                          <p:cBhvr>
                                            <p:cTn id="51" dur="4576" fill="hold"/>
                                            <p:tgtEl>
                                              <p:spTgt spid="26"/>
                                            </p:tgtEl>
                                          </p:cBhvr>
                                        </p:cmd>
                                      </p:childTnLst>
                                    </p:cTn>
                                  </p:par>
                                  <p:par>
                                    <p:cTn id="52" presetID="2" presetClass="exit" presetSubtype="3" accel="80000" decel="20000" fill="hold" nodeType="withEffect">
                                      <p:stCondLst>
                                        <p:cond delay="0"/>
                                      </p:stCondLst>
                                      <p:childTnLst>
                                        <p:anim calcmode="lin" valueType="num">
                                          <p:cBhvr additive="base">
                                            <p:cTn id="53" dur="500"/>
                                            <p:tgtEl>
                                              <p:spTgt spid="6"/>
                                            </p:tgtEl>
                                            <p:attrNameLst>
                                              <p:attrName>ppt_x</p:attrName>
                                            </p:attrNameLst>
                                          </p:cBhvr>
                                          <p:tavLst>
                                            <p:tav tm="0">
                                              <p:val>
                                                <p:strVal val="ppt_x"/>
                                              </p:val>
                                            </p:tav>
                                            <p:tav tm="100000">
                                              <p:val>
                                                <p:strVal val="1+ppt_w/2"/>
                                              </p:val>
                                            </p:tav>
                                          </p:tavLst>
                                        </p:anim>
                                        <p:anim calcmode="lin" valueType="num">
                                          <p:cBhvr additive="base">
                                            <p:cTn id="54" dur="500"/>
                                            <p:tgtEl>
                                              <p:spTgt spid="6"/>
                                            </p:tgtEl>
                                            <p:attrNameLst>
                                              <p:attrName>ppt_y</p:attrName>
                                            </p:attrNameLst>
                                          </p:cBhvr>
                                          <p:tavLst>
                                            <p:tav tm="0">
                                              <p:val>
                                                <p:strVal val="ppt_y"/>
                                              </p:val>
                                            </p:tav>
                                            <p:tav tm="100000">
                                              <p:val>
                                                <p:strVal val="0-ppt_h/2"/>
                                              </p:val>
                                            </p:tav>
                                          </p:tavLst>
                                        </p:anim>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26"/>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idx="2"/>
          </p:nvPr>
        </p:nvSpPr>
        <p:spPr>
          <a:xfrm>
            <a:off x="2441090" y="7663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213" name="Google Shape;213;p33"/>
          <p:cNvPicPr preferRelativeResize="0"/>
          <p:nvPr/>
        </p:nvPicPr>
        <p:blipFill>
          <a:blip r:embed="rId3">
            <a:alphaModFix amt="86000"/>
          </a:blip>
          <a:stretch>
            <a:fillRect/>
          </a:stretch>
        </p:blipFill>
        <p:spPr>
          <a:xfrm rot="1344117">
            <a:off x="2486816" y="779407"/>
            <a:ext cx="1496149" cy="1160650"/>
          </a:xfrm>
          <a:prstGeom prst="rect">
            <a:avLst/>
          </a:prstGeom>
          <a:noFill/>
          <a:ln>
            <a:noFill/>
          </a:ln>
        </p:spPr>
      </p:pic>
      <p:pic>
        <p:nvPicPr>
          <p:cNvPr id="214" name="Google Shape;214;p33"/>
          <p:cNvPicPr preferRelativeResize="0"/>
          <p:nvPr/>
        </p:nvPicPr>
        <p:blipFill rotWithShape="1">
          <a:blip r:embed="rId4">
            <a:alphaModFix/>
          </a:blip>
          <a:srcRect t="16970" r="8892" b="21025"/>
          <a:stretch/>
        </p:blipFill>
        <p:spPr>
          <a:xfrm rot="10800000">
            <a:off x="1707734" y="1485667"/>
            <a:ext cx="3512852" cy="1460710"/>
          </a:xfrm>
          <a:prstGeom prst="rect">
            <a:avLst/>
          </a:prstGeom>
          <a:noFill/>
          <a:ln>
            <a:noFill/>
          </a:ln>
        </p:spPr>
      </p:pic>
      <p:sp>
        <p:nvSpPr>
          <p:cNvPr id="216" name="Google Shape;216;p33"/>
          <p:cNvSpPr txBox="1">
            <a:spLocks noGrp="1"/>
          </p:cNvSpPr>
          <p:nvPr>
            <p:ph type="title"/>
          </p:nvPr>
        </p:nvSpPr>
        <p:spPr>
          <a:xfrm>
            <a:off x="3321586" y="9526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KHÁM PHÁ</a:t>
            </a:r>
            <a:endParaRPr dirty="0"/>
          </a:p>
        </p:txBody>
      </p:sp>
      <p:sp>
        <p:nvSpPr>
          <p:cNvPr id="217" name="Google Shape;217;p33"/>
          <p:cNvSpPr txBox="1">
            <a:spLocks noGrp="1"/>
          </p:cNvSpPr>
          <p:nvPr>
            <p:ph type="subTitle" idx="1"/>
          </p:nvPr>
        </p:nvSpPr>
        <p:spPr>
          <a:xfrm>
            <a:off x="2322107" y="2019604"/>
            <a:ext cx="2228478" cy="443912"/>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400" dirty="0"/>
              <a:t>HOẠT ĐỘNG 1</a:t>
            </a:r>
          </a:p>
        </p:txBody>
      </p:sp>
      <p:sp>
        <p:nvSpPr>
          <p:cNvPr id="8" name="Google Shape;217;p33">
            <a:extLst>
              <a:ext uri="{FF2B5EF4-FFF2-40B4-BE49-F238E27FC236}">
                <a16:creationId xmlns:a16="http://schemas.microsoft.com/office/drawing/2014/main" id="{FD24A80C-876C-4065-87F2-A0B92A5028EB}"/>
              </a:ext>
            </a:extLst>
          </p:cNvPr>
          <p:cNvSpPr txBox="1">
            <a:spLocks/>
          </p:cNvSpPr>
          <p:nvPr/>
        </p:nvSpPr>
        <p:spPr>
          <a:xfrm>
            <a:off x="2441090" y="2775497"/>
            <a:ext cx="4210494" cy="4439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lvl="0" indent="0">
              <a:lnSpc>
                <a:spcPct val="100000"/>
              </a:lnSpc>
              <a:buClr>
                <a:schemeClr val="dk1"/>
              </a:buClr>
              <a:buSzPts val="1100"/>
            </a:pPr>
            <a:r>
              <a:rPr lang="en-US" sz="2400" dirty="0">
                <a:ln w="0">
                  <a:solidFill>
                    <a:schemeClr val="accent2">
                      <a:lumMod val="40000"/>
                      <a:lumOff val="60000"/>
                    </a:schemeClr>
                  </a:solidFill>
                </a:ln>
                <a:solidFill>
                  <a:schemeClr val="accent4"/>
                </a:solidFill>
                <a:effectLst>
                  <a:outerShdw blurRad="38100" dist="19050" dir="2700000" algn="tl" rotWithShape="0">
                    <a:schemeClr val="dk1">
                      <a:alpha val="40000"/>
                    </a:schemeClr>
                  </a:outerShdw>
                  <a:reflection blurRad="6350" stA="55000" endA="50" endPos="85000" dist="60007" dir="5400000" sy="-100000" algn="bl" rotWithShape="0"/>
                </a:effectLst>
              </a:rPr>
              <a:t>HOẠT ĐỘNG SẢN XUẤT CÔNG NGHIỆP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F3FDC5-A8DF-4181-BAA4-0C287FB4DA1C}"/>
              </a:ext>
            </a:extLst>
          </p:cNvPr>
          <p:cNvSpPr>
            <a:spLocks noGrp="1"/>
          </p:cNvSpPr>
          <p:nvPr>
            <p:ph type="title"/>
          </p:nvPr>
        </p:nvSpPr>
        <p:spPr>
          <a:xfrm>
            <a:off x="514350" y="438574"/>
            <a:ext cx="3750166" cy="1580725"/>
          </a:xfrm>
        </p:spPr>
        <p:txBody>
          <a:bodyPr/>
          <a:lstStyle/>
          <a:p>
            <a:pPr algn="just"/>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FF209C0-1530-40BC-9FE2-584C3B3B8631}"/>
              </a:ext>
            </a:extLst>
          </p:cNvPr>
          <p:cNvPicPr>
            <a:picLocks noChangeAspect="1"/>
          </p:cNvPicPr>
          <p:nvPr/>
        </p:nvPicPr>
        <p:blipFill>
          <a:blip r:embed="rId2"/>
          <a:stretch>
            <a:fillRect/>
          </a:stretch>
        </p:blipFill>
        <p:spPr>
          <a:xfrm>
            <a:off x="604959" y="1989002"/>
            <a:ext cx="3750166" cy="2270400"/>
          </a:xfrm>
          <a:prstGeom prst="rect">
            <a:avLst/>
          </a:prstGeom>
        </p:spPr>
      </p:pic>
      <p:graphicFrame>
        <p:nvGraphicFramePr>
          <p:cNvPr id="6" name="Table 5">
            <a:extLst>
              <a:ext uri="{FF2B5EF4-FFF2-40B4-BE49-F238E27FC236}">
                <a16:creationId xmlns:a16="http://schemas.microsoft.com/office/drawing/2014/main" id="{A4CF653B-3922-4C22-8366-F9D75E1AE92E}"/>
              </a:ext>
            </a:extLst>
          </p:cNvPr>
          <p:cNvGraphicFramePr>
            <a:graphicFrameLocks noGrp="1"/>
          </p:cNvGraphicFramePr>
          <p:nvPr>
            <p:extLst>
              <p:ext uri="{D42A27DB-BD31-4B8C-83A1-F6EECF244321}">
                <p14:modId xmlns:p14="http://schemas.microsoft.com/office/powerpoint/2010/main" val="4114798359"/>
              </p:ext>
            </p:extLst>
          </p:nvPr>
        </p:nvGraphicFramePr>
        <p:xfrm>
          <a:off x="4879486" y="722788"/>
          <a:ext cx="3540614" cy="3620610"/>
        </p:xfrm>
        <a:graphic>
          <a:graphicData uri="http://schemas.openxmlformats.org/drawingml/2006/table">
            <a:tbl>
              <a:tblPr firstRow="1" firstCol="1" bandRow="1">
                <a:tableStyleId>{FE436817-7EFB-4835-9F94-1183E4F01D26}</a:tableStyleId>
              </a:tblPr>
              <a:tblGrid>
                <a:gridCol w="1054589">
                  <a:extLst>
                    <a:ext uri="{9D8B030D-6E8A-4147-A177-3AD203B41FA5}">
                      <a16:colId xmlns:a16="http://schemas.microsoft.com/office/drawing/2014/main" val="2752060950"/>
                    </a:ext>
                  </a:extLst>
                </a:gridCol>
                <a:gridCol w="2486025">
                  <a:extLst>
                    <a:ext uri="{9D8B030D-6E8A-4147-A177-3AD203B41FA5}">
                      <a16:colId xmlns:a16="http://schemas.microsoft.com/office/drawing/2014/main" val="2280282126"/>
                    </a:ext>
                  </a:extLst>
                </a:gridCol>
              </a:tblGrid>
              <a:tr h="724122">
                <a:tc>
                  <a:txBody>
                    <a:bodyPr/>
                    <a:lstStyle/>
                    <a:p>
                      <a:pPr marL="0" marR="0" algn="ctr">
                        <a:lnSpc>
                          <a:spcPct val="115000"/>
                        </a:lnSpc>
                        <a:spcBef>
                          <a:spcPts val="0"/>
                        </a:spcBef>
                        <a:spcAft>
                          <a:spcPts val="0"/>
                        </a:spcAft>
                      </a:pPr>
                      <a:r>
                        <a:rPr lang="nl-NL" sz="1800" b="1" dirty="0">
                          <a:effectLst/>
                          <a:latin typeface="Times New Roman" panose="02020603050405020304" pitchFamily="18" charset="0"/>
                          <a:cs typeface="Times New Roman" panose="02020603050405020304" pitchFamily="18" charset="0"/>
                        </a:rPr>
                        <a:t>H</a:t>
                      </a:r>
                      <a:r>
                        <a:rPr lang="en-US" sz="1800" b="1" dirty="0" err="1">
                          <a:effectLst/>
                          <a:latin typeface="Times New Roman" panose="02020603050405020304" pitchFamily="18" charset="0"/>
                          <a:cs typeface="Times New Roman" panose="02020603050405020304" pitchFamily="18" charset="0"/>
                        </a:rPr>
                        <a:t>ình</a:t>
                      </a:r>
                      <a:r>
                        <a:rPr lang="en-US" sz="1800" b="1" dirty="0">
                          <a:effectLst/>
                          <a:latin typeface="Times New Roman" panose="02020603050405020304" pitchFamily="18" charset="0"/>
                          <a:cs typeface="Times New Roman" panose="02020603050405020304" pitchFamily="18" charset="0"/>
                        </a:rPr>
                        <a:t> 16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nl-NL" sz="1800" b="1" dirty="0">
                          <a:effectLst/>
                          <a:latin typeface="Times New Roman" panose="02020603050405020304" pitchFamily="18" charset="0"/>
                          <a:cs typeface="Times New Roman" panose="02020603050405020304" pitchFamily="18" charset="0"/>
                        </a:rPr>
                        <a:t>Lợi ích của sản phẩm</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66071953"/>
                  </a:ext>
                </a:extLst>
              </a:tr>
              <a:tr h="724122">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3497321"/>
                  </a:ext>
                </a:extLst>
              </a:tr>
              <a:tr h="724122">
                <a:tc>
                  <a:txBody>
                    <a:bodyPr/>
                    <a:lstStyle/>
                    <a:p>
                      <a:pPr marL="0" marR="0" algn="ctr">
                        <a:lnSpc>
                          <a:spcPct val="115000"/>
                        </a:lnSpc>
                        <a:spcBef>
                          <a:spcPts val="0"/>
                        </a:spcBef>
                        <a:spcAft>
                          <a:spcPts val="0"/>
                        </a:spcAft>
                      </a:pPr>
                      <a:r>
                        <a:rPr lang="nl-NL"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nl-NL"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4556657"/>
                  </a:ext>
                </a:extLst>
              </a:tr>
              <a:tr h="724122">
                <a:tc>
                  <a:txBody>
                    <a:bodyPr/>
                    <a:lstStyle/>
                    <a:p>
                      <a:pPr marL="0" marR="0" algn="ctr">
                        <a:lnSpc>
                          <a:spcPct val="115000"/>
                        </a:lnSpc>
                        <a:spcBef>
                          <a:spcPts val="0"/>
                        </a:spcBef>
                        <a:spcAft>
                          <a:spcPts val="0"/>
                        </a:spcAft>
                      </a:pPr>
                      <a:r>
                        <a:rPr lang="nl-NL"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nl-NL"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9970678"/>
                  </a:ext>
                </a:extLst>
              </a:tr>
              <a:tr h="724122">
                <a:tc>
                  <a:txBody>
                    <a:bodyPr/>
                    <a:lstStyle/>
                    <a:p>
                      <a:pPr marL="0" marR="0" algn="ctr">
                        <a:lnSpc>
                          <a:spcPct val="115000"/>
                        </a:lnSpc>
                        <a:spcBef>
                          <a:spcPts val="0"/>
                        </a:spcBef>
                        <a:spcAft>
                          <a:spcPts val="0"/>
                        </a:spcAft>
                      </a:pPr>
                      <a:r>
                        <a:rPr lang="nl-NL"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nl-NL" sz="14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530461"/>
                  </a:ext>
                </a:extLst>
              </a:tr>
            </a:tbl>
          </a:graphicData>
        </a:graphic>
      </p:graphicFrame>
      <p:sp>
        <p:nvSpPr>
          <p:cNvPr id="2" name="TextBox 1"/>
          <p:cNvSpPr txBox="1"/>
          <p:nvPr/>
        </p:nvSpPr>
        <p:spPr>
          <a:xfrm>
            <a:off x="4848224" y="1504950"/>
            <a:ext cx="1104901" cy="523220"/>
          </a:xfrm>
          <a:prstGeom prst="rect">
            <a:avLst/>
          </a:prstGeom>
          <a:noFill/>
        </p:spPr>
        <p:txBody>
          <a:bodyPr wrap="square" rtlCol="0">
            <a:spAutoFit/>
          </a:bodyPr>
          <a:lstStyle/>
          <a:p>
            <a:pPr algn="ctr"/>
            <a:r>
              <a:rPr lang="en-US" b="1" dirty="0" err="1">
                <a:solidFill>
                  <a:srgbClr val="FF0000"/>
                </a:solidFill>
                <a:latin typeface="Times New Roman" pitchFamily="18" charset="0"/>
                <a:cs typeface="Times New Roman" pitchFamily="18" charset="0"/>
              </a:rPr>
              <a:t>Dùng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endParaRPr lang="vi-VN" b="1" dirty="0">
              <a:solidFill>
                <a:srgbClr val="FF0000"/>
              </a:solidFill>
              <a:latin typeface="Times New Roman" pitchFamily="18" charset="0"/>
              <a:cs typeface="Times New Roman" pitchFamily="18" charset="0"/>
            </a:endParaRPr>
          </a:p>
        </p:txBody>
      </p:sp>
      <p:sp>
        <p:nvSpPr>
          <p:cNvPr id="4" name="TextBox 3"/>
          <p:cNvSpPr txBox="1"/>
          <p:nvPr/>
        </p:nvSpPr>
        <p:spPr>
          <a:xfrm>
            <a:off x="5953125" y="1397228"/>
            <a:ext cx="2819400" cy="73866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bán</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nguồn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endParaRPr lang="vi-VN" b="1" dirty="0">
              <a:solidFill>
                <a:srgbClr val="FF0000"/>
              </a:solidFill>
              <a:latin typeface="Times New Roman" pitchFamily="18" charset="0"/>
              <a:cs typeface="Times New Roman" pitchFamily="18" charset="0"/>
            </a:endParaRPr>
          </a:p>
        </p:txBody>
      </p:sp>
      <p:sp>
        <p:nvSpPr>
          <p:cNvPr id="7" name="TextBox 6"/>
          <p:cNvSpPr txBox="1"/>
          <p:nvPr/>
        </p:nvSpPr>
        <p:spPr>
          <a:xfrm>
            <a:off x="4729161" y="2221617"/>
            <a:ext cx="1343026" cy="523220"/>
          </a:xfrm>
          <a:prstGeom prst="rect">
            <a:avLst/>
          </a:prstGeom>
          <a:noFill/>
        </p:spPr>
        <p:txBody>
          <a:bodyPr wrap="square" rtlCol="0">
            <a:spAutoFit/>
          </a:bodyPr>
          <a:lstStyle/>
          <a:p>
            <a:pPr algn="ctr"/>
            <a:r>
              <a:rPr lang="en-US" b="1" dirty="0" err="1">
                <a:solidFill>
                  <a:srgbClr val="FF0000"/>
                </a:solidFill>
                <a:latin typeface="Times New Roman" pitchFamily="18" charset="0"/>
                <a:cs typeface="Times New Roman" pitchFamily="18" charset="0"/>
              </a:rPr>
              <a:t>Cửa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quần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áo</a:t>
            </a:r>
            <a:endParaRPr lang="vi-VN" b="1" dirty="0">
              <a:solidFill>
                <a:srgbClr val="FF0000"/>
              </a:solidFill>
              <a:latin typeface="Times New Roman" pitchFamily="18" charset="0"/>
              <a:cs typeface="Times New Roman" pitchFamily="18" charset="0"/>
            </a:endParaRPr>
          </a:p>
        </p:txBody>
      </p:sp>
      <p:sp>
        <p:nvSpPr>
          <p:cNvPr id="9" name="TextBox 8"/>
          <p:cNvSpPr txBox="1"/>
          <p:nvPr/>
        </p:nvSpPr>
        <p:spPr>
          <a:xfrm>
            <a:off x="6019799" y="2135892"/>
            <a:ext cx="2409826" cy="73866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Quần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mặc</a:t>
            </a:r>
            <a:endParaRPr lang="en-US" b="1" dirty="0">
              <a:solidFill>
                <a:srgbClr val="FF0000"/>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bán</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nguồn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endParaRPr lang="vi-VN" b="1" dirty="0">
              <a:solidFill>
                <a:srgbClr val="FF0000"/>
              </a:solidFill>
              <a:latin typeface="Times New Roman" pitchFamily="18" charset="0"/>
              <a:cs typeface="Times New Roman" pitchFamily="18" charset="0"/>
            </a:endParaRPr>
          </a:p>
        </p:txBody>
      </p:sp>
      <p:sp>
        <p:nvSpPr>
          <p:cNvPr id="10" name="TextBox 9"/>
          <p:cNvSpPr txBox="1"/>
          <p:nvPr/>
        </p:nvSpPr>
        <p:spPr>
          <a:xfrm>
            <a:off x="4848224" y="3050292"/>
            <a:ext cx="1343026" cy="307777"/>
          </a:xfrm>
          <a:prstGeom prst="rect">
            <a:avLst/>
          </a:prstGeom>
          <a:noFill/>
        </p:spPr>
        <p:txBody>
          <a:bodyPr wrap="square" rtlCol="0">
            <a:spAutoFit/>
          </a:bodyPr>
          <a:lstStyle/>
          <a:p>
            <a:pPr algn="ctr"/>
            <a:r>
              <a:rPr lang="en-US" b="1" dirty="0" err="1">
                <a:solidFill>
                  <a:srgbClr val="FF0000"/>
                </a:solidFill>
                <a:latin typeface="Times New Roman" pitchFamily="18" charset="0"/>
                <a:cs typeface="Times New Roman" pitchFamily="18" charset="0"/>
              </a:rPr>
              <a:t>Dầu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thô</a:t>
            </a:r>
            <a:endParaRPr lang="vi-VN" b="1" dirty="0">
              <a:solidFill>
                <a:srgbClr val="FF0000"/>
              </a:solidFill>
              <a:latin typeface="Times New Roman" pitchFamily="18" charset="0"/>
              <a:cs typeface="Times New Roman" pitchFamily="18" charset="0"/>
            </a:endParaRPr>
          </a:p>
        </p:txBody>
      </p:sp>
      <p:sp>
        <p:nvSpPr>
          <p:cNvPr id="11" name="TextBox 10"/>
          <p:cNvSpPr txBox="1"/>
          <p:nvPr/>
        </p:nvSpPr>
        <p:spPr>
          <a:xfrm>
            <a:off x="6019799" y="2905423"/>
            <a:ext cx="2409826" cy="73866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hỏa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điezel</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xăng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nhiên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liệu</a:t>
            </a:r>
            <a:r>
              <a:rPr lang="en-US" b="1" dirty="0">
                <a:solidFill>
                  <a:srgbClr val="FF0000"/>
                </a:solidFill>
                <a:latin typeface="Times New Roman" pitchFamily="18" charset="0"/>
                <a:cs typeface="Times New Roman" pitchFamily="18" charset="0"/>
              </a:rPr>
              <a:t>…</a:t>
            </a:r>
            <a:endParaRPr lang="vi-VN" b="1" dirty="0">
              <a:solidFill>
                <a:srgbClr val="FF0000"/>
              </a:solidFill>
              <a:latin typeface="Times New Roman" pitchFamily="18" charset="0"/>
              <a:cs typeface="Times New Roman" pitchFamily="18" charset="0"/>
            </a:endParaRPr>
          </a:p>
        </p:txBody>
      </p:sp>
      <p:sp>
        <p:nvSpPr>
          <p:cNvPr id="12" name="TextBox 11"/>
          <p:cNvSpPr txBox="1"/>
          <p:nvPr/>
        </p:nvSpPr>
        <p:spPr>
          <a:xfrm>
            <a:off x="4800598" y="3840867"/>
            <a:ext cx="1152527" cy="523220"/>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Gang, </a:t>
            </a:r>
            <a:r>
              <a:rPr lang="en-US" b="1" dirty="0" err="1">
                <a:solidFill>
                  <a:srgbClr val="FF0000"/>
                </a:solidFill>
                <a:latin typeface="Times New Roman" pitchFamily="18" charset="0"/>
                <a:cs typeface="Times New Roman" pitchFamily="18" charset="0"/>
              </a:rPr>
              <a:t>thép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sắt</a:t>
            </a:r>
            <a:endParaRPr lang="vi-VN" b="1" dirty="0">
              <a:solidFill>
                <a:srgbClr val="FF0000"/>
              </a:solidFill>
              <a:latin typeface="Times New Roman" pitchFamily="18" charset="0"/>
              <a:cs typeface="Times New Roman" pitchFamily="18" charset="0"/>
            </a:endParaRPr>
          </a:p>
        </p:txBody>
      </p:sp>
      <p:sp>
        <p:nvSpPr>
          <p:cNvPr id="13" name="TextBox 12"/>
          <p:cNvSpPr txBox="1"/>
          <p:nvPr/>
        </p:nvSpPr>
        <p:spPr>
          <a:xfrm>
            <a:off x="5953125" y="3655904"/>
            <a:ext cx="2476500" cy="73866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liệu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công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thông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20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75603">
            <a:off x="76671" y="111749"/>
            <a:ext cx="740774" cy="554430"/>
          </a:xfrm>
          <a:prstGeom prst="rect">
            <a:avLst/>
          </a:prstGeom>
        </p:spPr>
      </p:pic>
      <p:pic>
        <p:nvPicPr>
          <p:cNvPr id="12" name="Picture 5">
            <a:extLst>
              <a:ext uri="{FF2B5EF4-FFF2-40B4-BE49-F238E27FC236}">
                <a16:creationId xmlns:a16="http://schemas.microsoft.com/office/drawing/2014/main" id="{0D621D7C-D2A3-4821-A9DF-6E4569B0C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09251">
            <a:off x="7295284" y="252899"/>
            <a:ext cx="1585460" cy="980102"/>
          </a:xfrm>
          <a:prstGeom prst="rect">
            <a:avLst/>
          </a:prstGeom>
        </p:spPr>
      </p:pic>
      <p:sp>
        <p:nvSpPr>
          <p:cNvPr id="10" name="TextBox 3"/>
          <p:cNvSpPr txBox="1"/>
          <p:nvPr/>
        </p:nvSpPr>
        <p:spPr>
          <a:xfrm>
            <a:off x="1799819" y="238253"/>
            <a:ext cx="5823035" cy="641201"/>
          </a:xfrm>
          <a:prstGeom prst="rect">
            <a:avLst/>
          </a:prstGeom>
        </p:spPr>
        <p:txBody>
          <a:bodyPr wrap="square" lIns="0" tIns="0" rIns="0" bIns="0" rtlCol="0" anchor="t">
            <a:spAutoFit/>
          </a:bodyPr>
          <a:lstStyle/>
          <a:p>
            <a:pPr algn="ctr" defTabSz="685783">
              <a:lnSpc>
                <a:spcPts val="4950"/>
              </a:lnSpc>
              <a:buClrTx/>
            </a:pPr>
            <a:r>
              <a:rPr lang="en-US" sz="3600" b="1" kern="1200" dirty="0" err="1">
                <a:ln>
                  <a:solidFill>
                    <a:srgbClr val="A5A5A5"/>
                  </a:solidFill>
                </a:ln>
                <a:solidFill>
                  <a:srgbClr val="FF0000"/>
                </a:solidFill>
                <a:latin typeface="iCiel Pony" pitchFamily="2" charset="-93"/>
                <a:ea typeface="+mn-ea"/>
              </a:rPr>
              <a:t>Thảo</a:t>
            </a:r>
            <a:r>
              <a:rPr lang="en-US" sz="3600" b="1" kern="1200" dirty="0">
                <a:ln>
                  <a:solidFill>
                    <a:srgbClr val="A5A5A5"/>
                  </a:solidFill>
                </a:ln>
                <a:solidFill>
                  <a:srgbClr val="FF0000"/>
                </a:solidFill>
                <a:latin typeface="iCiel Pony" pitchFamily="2" charset="-93"/>
                <a:ea typeface="+mn-ea"/>
              </a:rPr>
              <a:t> </a:t>
            </a:r>
            <a:r>
              <a:rPr lang="en-US" sz="3600" b="1" kern="1200" dirty="0" err="1">
                <a:ln>
                  <a:solidFill>
                    <a:srgbClr val="A5A5A5"/>
                  </a:solidFill>
                </a:ln>
                <a:solidFill>
                  <a:srgbClr val="FF0000"/>
                </a:solidFill>
                <a:latin typeface="iCiel Pony" pitchFamily="2" charset="-93"/>
                <a:ea typeface="+mn-ea"/>
              </a:rPr>
              <a:t>luận</a:t>
            </a:r>
            <a:r>
              <a:rPr lang="en-US" sz="3600" b="1" kern="1200" dirty="0">
                <a:ln>
                  <a:solidFill>
                    <a:srgbClr val="A5A5A5"/>
                  </a:solidFill>
                </a:ln>
                <a:solidFill>
                  <a:srgbClr val="FF0000"/>
                </a:solidFill>
                <a:latin typeface="iCiel Pony" pitchFamily="2" charset="-93"/>
                <a:ea typeface="+mn-ea"/>
              </a:rPr>
              <a:t> </a:t>
            </a:r>
            <a:r>
              <a:rPr lang="en-US" sz="3600" b="1" kern="1200" dirty="0" err="1">
                <a:ln>
                  <a:solidFill>
                    <a:srgbClr val="A5A5A5"/>
                  </a:solidFill>
                </a:ln>
                <a:solidFill>
                  <a:srgbClr val="FF0000"/>
                </a:solidFill>
                <a:latin typeface="iCiel Pony" pitchFamily="2" charset="-93"/>
                <a:ea typeface="+mn-ea"/>
              </a:rPr>
              <a:t>nhóm</a:t>
            </a:r>
            <a:r>
              <a:rPr lang="en-US" sz="3600" b="1" kern="1200" dirty="0">
                <a:ln>
                  <a:solidFill>
                    <a:srgbClr val="A5A5A5"/>
                  </a:solidFill>
                </a:ln>
                <a:solidFill>
                  <a:srgbClr val="FF0000"/>
                </a:solidFill>
                <a:latin typeface="iCiel Pony" pitchFamily="2" charset="-93"/>
                <a:ea typeface="+mn-ea"/>
              </a:rPr>
              <a:t> </a:t>
            </a:r>
            <a:r>
              <a:rPr lang="en-US" sz="3600" b="1" kern="1200" dirty="0" err="1">
                <a:ln>
                  <a:solidFill>
                    <a:srgbClr val="A5A5A5"/>
                  </a:solidFill>
                </a:ln>
                <a:solidFill>
                  <a:srgbClr val="FF0000"/>
                </a:solidFill>
                <a:latin typeface="iCiel Pony" pitchFamily="2" charset="-93"/>
                <a:ea typeface="+mn-ea"/>
              </a:rPr>
              <a:t>đôi</a:t>
            </a:r>
            <a:endParaRPr lang="vi-VN" sz="3600" kern="1200" dirty="0">
              <a:ln>
                <a:solidFill>
                  <a:srgbClr val="A5A5A5"/>
                </a:solidFill>
              </a:ln>
              <a:solidFill>
                <a:srgbClr val="FF0000"/>
              </a:solidFill>
              <a:latin typeface="iCiel Pony" pitchFamily="2" charset="-93"/>
              <a:ea typeface="+mn-ea"/>
            </a:endParaRPr>
          </a:p>
        </p:txBody>
      </p:sp>
      <p:sp>
        <p:nvSpPr>
          <p:cNvPr id="5" name="TextBox 4"/>
          <p:cNvSpPr txBox="1"/>
          <p:nvPr/>
        </p:nvSpPr>
        <p:spPr>
          <a:xfrm>
            <a:off x="1206136" y="803507"/>
            <a:ext cx="7010400" cy="1223410"/>
          </a:xfrm>
          <a:prstGeom prst="rect">
            <a:avLst/>
          </a:prstGeom>
          <a:noFill/>
        </p:spPr>
        <p:txBody>
          <a:bodyPr wrap="square" lIns="68579" tIns="34289" rIns="68579" bIns="34289" rtlCol="0">
            <a:spAutoFit/>
          </a:bodyPr>
          <a:lstStyle/>
          <a:p>
            <a:pPr algn="ctr" defTabSz="685783">
              <a:buClrTx/>
            </a:pPr>
            <a:r>
              <a:rPr lang="nl-NL" sz="2400" dirty="0">
                <a:latin typeface="Times New Roman" pitchFamily="18" charset="0"/>
                <a:cs typeface="Times New Roman" pitchFamily="18" charset="0"/>
              </a:rPr>
              <a:t>Kể tên một số hoạt động sản xuất công nghiệp mà em biết. Nói tên sản phẩm của các hoạt động đó.</a:t>
            </a:r>
            <a:endParaRPr lang="vi-VN" sz="2400" dirty="0">
              <a:latin typeface="Times New Roman" pitchFamily="18" charset="0"/>
              <a:cs typeface="Times New Roman" pitchFamily="18" charset="0"/>
            </a:endParaRPr>
          </a:p>
          <a:p>
            <a:pPr algn="ctr" defTabSz="685783">
              <a:buClrTx/>
            </a:pPr>
            <a:endParaRPr lang="en-US" sz="2700" b="1" kern="1200" dirty="0">
              <a:solidFill>
                <a:srgbClr val="70AD47"/>
              </a:solidFill>
              <a:latin typeface="Sriracha" panose="020B0604020202020204" charset="-34"/>
              <a:ea typeface="+mn-ea"/>
              <a:cs typeface="Sriracha" panose="020B0604020202020204" charset="-34"/>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907" y="1990725"/>
            <a:ext cx="5823034" cy="2895600"/>
          </a:xfrm>
          <a:prstGeom prst="ellipse">
            <a:avLst/>
          </a:prstGeom>
          <a:ln>
            <a:noFill/>
          </a:ln>
          <a:effectLst>
            <a:softEdge rad="112500"/>
          </a:effectLst>
        </p:spPr>
      </p:pic>
    </p:spTree>
    <p:extLst>
      <p:ext uri="{BB962C8B-B14F-4D97-AF65-F5344CB8AC3E}">
        <p14:creationId xmlns:p14="http://schemas.microsoft.com/office/powerpoint/2010/main" val="220207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40"/>
        <p:cNvGrpSpPr/>
        <p:nvPr/>
      </p:nvGrpSpPr>
      <p:grpSpPr>
        <a:xfrm>
          <a:off x="0" y="0"/>
          <a:ext cx="0" cy="0"/>
          <a:chOff x="0" y="0"/>
          <a:chExt cx="0" cy="0"/>
        </a:xfrm>
      </p:grpSpPr>
      <p:grpSp>
        <p:nvGrpSpPr>
          <p:cNvPr id="244" name="Google Shape;244;p36"/>
          <p:cNvGrpSpPr/>
          <p:nvPr/>
        </p:nvGrpSpPr>
        <p:grpSpPr>
          <a:xfrm>
            <a:off x="6571893" y="2117621"/>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54" name="Google Shape;254;p36"/>
          <p:cNvSpPr txBox="1">
            <a:spLocks noGrp="1"/>
          </p:cNvSpPr>
          <p:nvPr>
            <p:ph type="title"/>
          </p:nvPr>
        </p:nvSpPr>
        <p:spPr>
          <a:xfrm rot="-694782">
            <a:off x="6013162" y="3823654"/>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b="0" i="1">
                <a:latin typeface="Roboto Mono Medium"/>
                <a:ea typeface="Roboto Mono Medium"/>
                <a:cs typeface="Roboto Mono Medium"/>
                <a:sym typeface="Roboto Mono Medium"/>
              </a:rPr>
              <a:t>Book Title. P52</a:t>
            </a:r>
            <a:endParaRPr sz="1000" b="0" i="1">
              <a:latin typeface="Roboto Mono Medium"/>
              <a:ea typeface="Roboto Mono Medium"/>
              <a:cs typeface="Roboto Mono Medium"/>
              <a:sym typeface="Roboto Mono Medium"/>
            </a:endParaRPr>
          </a:p>
        </p:txBody>
      </p:sp>
      <p:sp>
        <p:nvSpPr>
          <p:cNvPr id="16" name="Google Shape;267;p38"/>
          <p:cNvSpPr txBox="1">
            <a:spLocks noGrp="1"/>
          </p:cNvSpPr>
          <p:nvPr>
            <p:ph type="subTitle" idx="1"/>
          </p:nvPr>
        </p:nvSpPr>
        <p:spPr>
          <a:xfrm>
            <a:off x="4185662" y="177696"/>
            <a:ext cx="4772461" cy="14089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000000"/>
                </a:solidFill>
                <a:latin typeface="Times New Roman" pitchFamily="18" charset="0"/>
                <a:cs typeface="Times New Roman" pitchFamily="18" charset="0"/>
              </a:rPr>
              <a:t>Chia sẻ về một số hoạt động sản xuất công nghiệp ở địa phương em theo gợi ý sau:</a:t>
            </a:r>
            <a:endParaRPr sz="2000" dirty="0">
              <a:solidFill>
                <a:srgbClr val="000000"/>
              </a:solidFill>
              <a:latin typeface="Times New Roman" pitchFamily="18" charset="0"/>
              <a:cs typeface="Times New Roman" pitchFamily="18" charset="0"/>
            </a:endParaRPr>
          </a:p>
        </p:txBody>
      </p:sp>
      <p:sp>
        <p:nvSpPr>
          <p:cNvPr id="17" name="Google Shape;266;p38"/>
          <p:cNvSpPr txBox="1">
            <a:spLocks/>
          </p:cNvSpPr>
          <p:nvPr/>
        </p:nvSpPr>
        <p:spPr>
          <a:xfrm>
            <a:off x="4640897" y="552199"/>
            <a:ext cx="4480332" cy="239077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buSzPts val="1400"/>
              <a:buFont typeface="Arial"/>
              <a:buChar char="●"/>
            </a:pPr>
            <a:r>
              <a:rPr lang="vi-VN" sz="1600" dirty="0">
                <a:solidFill>
                  <a:srgbClr val="0070C0"/>
                </a:solidFill>
                <a:latin typeface="iCiel Pony" pitchFamily="2" charset="-93"/>
              </a:rPr>
              <a:t>Tên và sản phẩm của hoạt động sản xuất công nghiệp.</a:t>
            </a:r>
            <a:br>
              <a:rPr lang="vi-VN" sz="1600" dirty="0">
                <a:solidFill>
                  <a:srgbClr val="0070C0"/>
                </a:solidFill>
                <a:latin typeface="iCiel Pony" pitchFamily="2" charset="-93"/>
              </a:rPr>
            </a:br>
            <a:endParaRPr lang="vi-VN" sz="1600" dirty="0">
              <a:solidFill>
                <a:srgbClr val="0070C0"/>
              </a:solidFill>
              <a:latin typeface="iCiel Pony" pitchFamily="2" charset="-93"/>
            </a:endParaRPr>
          </a:p>
          <a:p>
            <a:pPr marL="457200" indent="-317500">
              <a:buSzPts val="1400"/>
              <a:buFont typeface="Arial"/>
              <a:buChar char="●"/>
            </a:pPr>
            <a:r>
              <a:rPr lang="vi-VN" sz="1600" dirty="0">
                <a:solidFill>
                  <a:srgbClr val="0070C0"/>
                </a:solidFill>
                <a:latin typeface="iCiel Pony" pitchFamily="2" charset="-93"/>
              </a:rPr>
              <a:t>Ích lợi của hoạt động sản xuất đó.</a:t>
            </a:r>
            <a:br>
              <a:rPr lang="vi-VN" sz="1600" dirty="0">
                <a:solidFill>
                  <a:srgbClr val="0070C0"/>
                </a:solidFill>
                <a:latin typeface="iCiel Pony" pitchFamily="2" charset="-93"/>
              </a:rPr>
            </a:br>
            <a:endParaRPr lang="vi-VN" sz="1600" dirty="0">
              <a:solidFill>
                <a:srgbClr val="0070C0"/>
              </a:solidFill>
              <a:latin typeface="iCiel Pony" pitchFamily="2" charset="-93"/>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444" y="2243801"/>
            <a:ext cx="4943475" cy="2608447"/>
          </a:xfrm>
          <a:prstGeom prst="rect">
            <a:avLst/>
          </a:prstGeom>
        </p:spPr>
      </p:pic>
    </p:spTree>
    <p:extLst>
      <p:ext uri="{BB962C8B-B14F-4D97-AF65-F5344CB8AC3E}">
        <p14:creationId xmlns:p14="http://schemas.microsoft.com/office/powerpoint/2010/main" val="197272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Shape 240"/>
        <p:cNvGrpSpPr/>
        <p:nvPr/>
      </p:nvGrpSpPr>
      <p:grpSpPr>
        <a:xfrm>
          <a:off x="0" y="0"/>
          <a:ext cx="0" cy="0"/>
          <a:chOff x="0" y="0"/>
          <a:chExt cx="0" cy="0"/>
        </a:xfrm>
      </p:grpSpPr>
      <p:grpSp>
        <p:nvGrpSpPr>
          <p:cNvPr id="244" name="Google Shape;244;p36"/>
          <p:cNvGrpSpPr/>
          <p:nvPr/>
        </p:nvGrpSpPr>
        <p:grpSpPr>
          <a:xfrm>
            <a:off x="6571893" y="2117621"/>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54" name="Google Shape;254;p36"/>
          <p:cNvSpPr txBox="1">
            <a:spLocks noGrp="1"/>
          </p:cNvSpPr>
          <p:nvPr>
            <p:ph type="title"/>
          </p:nvPr>
        </p:nvSpPr>
        <p:spPr>
          <a:xfrm rot="-694782">
            <a:off x="6013162" y="3823654"/>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b="0" i="1">
                <a:latin typeface="Roboto Mono Medium"/>
                <a:ea typeface="Roboto Mono Medium"/>
                <a:cs typeface="Roboto Mono Medium"/>
                <a:sym typeface="Roboto Mono Medium"/>
              </a:rPr>
              <a:t>Book Title. P52</a:t>
            </a:r>
            <a:endParaRPr sz="1000" b="0" i="1">
              <a:latin typeface="Roboto Mono Medium"/>
              <a:ea typeface="Roboto Mono Medium"/>
              <a:cs typeface="Roboto Mono Medium"/>
              <a:sym typeface="Roboto Mono Medium"/>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660" y="1903141"/>
            <a:ext cx="4475417" cy="2608447"/>
          </a:xfrm>
          <a:prstGeom prst="rect">
            <a:avLst/>
          </a:prstGeom>
        </p:spPr>
      </p:pic>
      <p:sp>
        <p:nvSpPr>
          <p:cNvPr id="2" name="Oval Callout 1"/>
          <p:cNvSpPr/>
          <p:nvPr/>
        </p:nvSpPr>
        <p:spPr>
          <a:xfrm>
            <a:off x="351066" y="127292"/>
            <a:ext cx="7268934" cy="1577317"/>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solidFill>
                <a:prstClr val="black"/>
              </a:solidFill>
            </a:endParaRPr>
          </a:p>
        </p:txBody>
      </p:sp>
      <p:sp>
        <p:nvSpPr>
          <p:cNvPr id="4" name="Subtitle 3"/>
          <p:cNvSpPr>
            <a:spLocks noGrp="1"/>
          </p:cNvSpPr>
          <p:nvPr>
            <p:ph type="subTitle" idx="1"/>
          </p:nvPr>
        </p:nvSpPr>
        <p:spPr>
          <a:xfrm>
            <a:off x="1181100" y="367731"/>
            <a:ext cx="6005301" cy="2189100"/>
          </a:xfrm>
        </p:spPr>
        <p:txBody>
          <a:bodyPr/>
          <a:lstStyle/>
          <a:p>
            <a:r>
              <a:rPr lang="vi-VN" dirty="0">
                <a:solidFill>
                  <a:srgbClr val="000000"/>
                </a:solidFill>
                <a:latin typeface="Times New Roman" pitchFamily="18" charset="0"/>
                <a:cs typeface="Times New Roman" pitchFamily="18" charset="0"/>
              </a:rPr>
              <a:t>Chia sẻ về những việc nên làm khác để tiêu dùng tiết kiệm, bảo vệ môi trường.</a:t>
            </a:r>
          </a:p>
          <a:p>
            <a:endParaRPr lang="vi-VN" dirty="0"/>
          </a:p>
        </p:txBody>
      </p:sp>
    </p:spTree>
    <p:extLst>
      <p:ext uri="{BB962C8B-B14F-4D97-AF65-F5344CB8AC3E}">
        <p14:creationId xmlns:p14="http://schemas.microsoft.com/office/powerpoint/2010/main" val="2860666088"/>
      </p:ext>
    </p:extLst>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499</Words>
  <Application>Microsoft Office PowerPoint</Application>
  <PresentationFormat>On-screen Show (16:9)</PresentationFormat>
  <Paragraphs>51</Paragraphs>
  <Slides>13</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Concert One</vt:lpstr>
      <vt:lpstr>Calibri</vt:lpstr>
      <vt:lpstr>Roboto Mono Medium</vt:lpstr>
      <vt:lpstr>等线</vt:lpstr>
      <vt:lpstr>VNI-Truck</vt:lpstr>
      <vt:lpstr>Coming Soon</vt:lpstr>
      <vt:lpstr>Times New Roman</vt:lpstr>
      <vt:lpstr>Sriracha</vt:lpstr>
      <vt:lpstr>Anonymous Pro</vt:lpstr>
      <vt:lpstr>iCiel Pony</vt:lpstr>
      <vt:lpstr>Notebook Lesson by Slidesgo</vt:lpstr>
      <vt:lpstr>office</vt:lpstr>
      <vt:lpstr>Bài 10: HOẠT ĐỘNG SẢN XUẤT  THỦ CÔNG VÀ CÔNG NGHIỆP(Tiết 2)</vt:lpstr>
      <vt:lpstr>PowerPoint Presentation</vt:lpstr>
      <vt:lpstr>PowerPoint Presentation</vt:lpstr>
      <vt:lpstr>PowerPoint Presentation</vt:lpstr>
      <vt:lpstr>02</vt:lpstr>
      <vt:lpstr>Quan sát các hình và nêu ích lợi của hoạt động sản xuất công nghiệp</vt:lpstr>
      <vt:lpstr>PowerPoint Presentation</vt:lpstr>
      <vt:lpstr>Book Title. P52</vt:lpstr>
      <vt:lpstr>Book Title. P52</vt:lpstr>
      <vt:lpstr>PowerPoint Presentation</vt:lpstr>
      <vt:lpstr>02</vt:lpstr>
      <vt:lpstr>Giới thiệu một sản phẩm thủ  công hoặc công nghiệp ở đia phương mà em sưu tầm được.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XÃ HỘI</dc:title>
  <dc:creator>Administrator</dc:creator>
  <cp:lastModifiedBy>11332</cp:lastModifiedBy>
  <cp:revision>23</cp:revision>
  <dcterms:modified xsi:type="dcterms:W3CDTF">2024-11-22T16:56:57Z</dcterms:modified>
</cp:coreProperties>
</file>