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8"/>
  </p:notesMasterIdLst>
  <p:sldIdLst>
    <p:sldId id="307" r:id="rId2"/>
    <p:sldId id="287" r:id="rId3"/>
    <p:sldId id="285" r:id="rId4"/>
    <p:sldId id="288" r:id="rId5"/>
    <p:sldId id="293" r:id="rId6"/>
    <p:sldId id="292" r:id="rId7"/>
    <p:sldId id="294" r:id="rId8"/>
    <p:sldId id="297" r:id="rId9"/>
    <p:sldId id="295" r:id="rId10"/>
    <p:sldId id="296" r:id="rId11"/>
    <p:sldId id="302" r:id="rId12"/>
    <p:sldId id="298" r:id="rId13"/>
    <p:sldId id="303" r:id="rId14"/>
    <p:sldId id="304" r:id="rId15"/>
    <p:sldId id="306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A6321-5DF6-703A-9B27-EE2535D49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C15369-40BE-AA2B-3303-E1FA9347DE89}"/>
              </a:ext>
            </a:extLst>
          </p:cNvPr>
          <p:cNvSpPr/>
          <p:nvPr/>
        </p:nvSpPr>
        <p:spPr>
          <a:xfrm>
            <a:off x="416377" y="1392555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C8287E-8EA3-3577-BFAA-65126BA5D9EE}"/>
              </a:ext>
            </a:extLst>
          </p:cNvPr>
          <p:cNvGrpSpPr/>
          <p:nvPr/>
        </p:nvGrpSpPr>
        <p:grpSpPr>
          <a:xfrm rot="21388221">
            <a:off x="1980766" y="1380829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1EFD2ED-1C93-189C-3A26-CF0FF89146CF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2D9E4903-1604-96C1-CA4D-050BBB35090B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00A9E55E-711A-8CA2-8AD7-183DE2755B78}"/>
              </a:ext>
            </a:extLst>
          </p:cNvPr>
          <p:cNvSpPr txBox="1">
            <a:spLocks/>
          </p:cNvSpPr>
          <p:nvPr/>
        </p:nvSpPr>
        <p:spPr>
          <a:xfrm rot="20944908">
            <a:off x="2421404" y="2215034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30472-0116-87AD-6763-1270E798FA56}"/>
              </a:ext>
            </a:extLst>
          </p:cNvPr>
          <p:cNvSpPr txBox="1"/>
          <p:nvPr/>
        </p:nvSpPr>
        <p:spPr>
          <a:xfrm>
            <a:off x="4964771" y="1773081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3B6D41-C0A1-20C6-ACD2-F2B7281D6B12}"/>
              </a:ext>
            </a:extLst>
          </p:cNvPr>
          <p:cNvGrpSpPr/>
          <p:nvPr/>
        </p:nvGrpSpPr>
        <p:grpSpPr>
          <a:xfrm>
            <a:off x="727023" y="3303984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5877CEE-A828-85F0-CB3F-E0DB2D952977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6095525-FD12-E530-A3F3-4FB73966A70C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4735736-C231-81F4-F49E-0DE57FABC303}"/>
              </a:ext>
            </a:extLst>
          </p:cNvPr>
          <p:cNvSpPr txBox="1"/>
          <p:nvPr/>
        </p:nvSpPr>
        <p:spPr>
          <a:xfrm>
            <a:off x="4735868" y="3342899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99E1E0-5FE2-CA90-AEC3-DC45AE67B834}"/>
              </a:ext>
            </a:extLst>
          </p:cNvPr>
          <p:cNvSpPr txBox="1"/>
          <p:nvPr/>
        </p:nvSpPr>
        <p:spPr>
          <a:xfrm>
            <a:off x="2176242" y="4005937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CE76BE-CA9A-B95F-3312-98AB151B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CCCD5F8-367A-E100-C378-38A023EB9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289827"/>
            <a:ext cx="1660673" cy="1566835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10EC335E-5729-C308-28FB-3543A6BCC94C}"/>
              </a:ext>
            </a:extLst>
          </p:cNvPr>
          <p:cNvSpPr txBox="1"/>
          <p:nvPr/>
        </p:nvSpPr>
        <p:spPr>
          <a:xfrm>
            <a:off x="2518535" y="377818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pic>
        <p:nvPicPr>
          <p:cNvPr id="6" name="Picture 5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E6DD24F-221C-221D-5AF4-49AB0A75D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5" y="289827"/>
            <a:ext cx="1660673" cy="1566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70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2684</TotalTime>
  <Words>633</Words>
  <Application>Microsoft Office PowerPoint</Application>
  <PresentationFormat>Widescreen</PresentationFormat>
  <Paragraphs>104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#9Slide03 Arima Madurai</vt:lpstr>
      <vt:lpstr>#9Slide03 Arima Madurai Black</vt:lpstr>
      <vt:lpstr>#9Slide03 Arima Madurai Bold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11332</cp:lastModifiedBy>
  <cp:revision>134</cp:revision>
  <dcterms:created xsi:type="dcterms:W3CDTF">2021-06-02T01:34:28Z</dcterms:created>
  <dcterms:modified xsi:type="dcterms:W3CDTF">2024-11-22T16:40:29Z</dcterms:modified>
</cp:coreProperties>
</file>