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1" r:id="rId2"/>
    <p:sldId id="256" r:id="rId3"/>
    <p:sldId id="287" r:id="rId4"/>
    <p:sldId id="285" r:id="rId5"/>
    <p:sldId id="258" r:id="rId6"/>
    <p:sldId id="259" r:id="rId7"/>
    <p:sldId id="288" r:id="rId8"/>
    <p:sldId id="289" r:id="rId9"/>
    <p:sldId id="260" r:id="rId10"/>
    <p:sldId id="272" r:id="rId11"/>
    <p:sldId id="290" r:id="rId12"/>
    <p:sldId id="275" r:id="rId13"/>
    <p:sldId id="276" r:id="rId14"/>
    <p:sldId id="278" r:id="rId15"/>
    <p:sldId id="284" r:id="rId16"/>
  </p:sldIdLst>
  <p:sldSz cx="12192000" cy="6858000"/>
  <p:notesSz cx="6858000" cy="9144000"/>
  <p:embeddedFontLst>
    <p:embeddedFont>
      <p:font typeface="字体管家棉花糖" panose="020B0604020202020204" charset="-122"/>
      <p:regular r:id="rId18"/>
    </p:embeddedFont>
    <p:embeddedFont>
      <p:font typeface="锐字工房洪荒之光中黑简1.0" panose="020B0604020202020204" charset="-122"/>
      <p:regular r:id="rId19"/>
    </p:embeddedFont>
    <p:embeddedFont>
      <p:font typeface="HP001 5 hàng" panose="020B0604020202020204" charset="0"/>
      <p:regular r:id="rId20"/>
      <p:bold r:id="rId21"/>
    </p:embeddedFont>
    <p:embeddedFont>
      <p:font typeface="UTM Cookies" panose="02040603050506020204" pitchFamily="18" charset="0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1C18-2829-4B30-054B-9383B215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C1EB6CC-6ACF-2F42-CC2A-EF9EEE2000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41D509-EFCF-6FB6-F3A4-F822F3E49B7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20185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4261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12251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BE41D-37DD-A7C3-450B-D5988AB05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93016-313C-EFAB-C94F-40A98D071DDF}"/>
              </a:ext>
            </a:extLst>
          </p:cNvPr>
          <p:cNvSpPr txBox="1"/>
          <p:nvPr/>
        </p:nvSpPr>
        <p:spPr>
          <a:xfrm>
            <a:off x="580812" y="2139786"/>
            <a:ext cx="1117363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HP001 5 hàng" panose="020B0603050302020204" pitchFamily="34" charset="0"/>
              </a:rPr>
              <a:t>Luyện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tập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HP001 5 hàng" panose="020B0603050302020204" pitchFamily="34" charset="0"/>
              </a:rPr>
              <a:t>Từ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ngữ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chỉ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hoạt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động</a:t>
            </a:r>
            <a:r>
              <a:rPr lang="en-US" sz="4800" b="1" dirty="0">
                <a:latin typeface="HP001 5 hàng" panose="020B0603050302020204" pitchFamily="34" charset="0"/>
              </a:rPr>
              <a:t>, </a:t>
            </a:r>
            <a:r>
              <a:rPr lang="en-US" sz="4800" b="1" dirty="0" err="1">
                <a:latin typeface="HP001 5 hàng" panose="020B0603050302020204" pitchFamily="34" charset="0"/>
              </a:rPr>
              <a:t>đặc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điểm</a:t>
            </a:r>
            <a:r>
              <a:rPr lang="en-US" sz="4800" b="1" dirty="0">
                <a:latin typeface="HP001 5 hàng" panose="020B0603050302020204" pitchFamily="34" charset="0"/>
              </a:rPr>
              <a:t>. </a:t>
            </a:r>
            <a:r>
              <a:rPr lang="en-US" sz="4800" b="1" dirty="0" err="1">
                <a:latin typeface="HP001 5 hàng" panose="020B0603050302020204" pitchFamily="34" charset="0"/>
              </a:rPr>
              <a:t>Câu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kể</a:t>
            </a:r>
            <a:r>
              <a:rPr lang="en-US" sz="4800" b="1" dirty="0">
                <a:latin typeface="HP001 5 hàng" panose="020B0603050302020204" pitchFamily="34" charset="0"/>
              </a:rPr>
              <a:t>.</a:t>
            </a:r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2261829-D14F-E32E-0E05-98E969761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" y="68105"/>
            <a:ext cx="1660673" cy="1566835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2B66C06-5794-8BD2-F891-E1CEB02A3808}"/>
              </a:ext>
            </a:extLst>
          </p:cNvPr>
          <p:cNvSpPr txBox="1"/>
          <p:nvPr/>
        </p:nvSpPr>
        <p:spPr>
          <a:xfrm>
            <a:off x="2583186" y="422208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83723540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37" y="2319804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4" y="74569"/>
            <a:ext cx="6646850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897103" y="1002041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5897103" y="2516420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897105" y="4108076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0" y="2243605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8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1338156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3029301" y="3402379"/>
            <a:ext cx="6249170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6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2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1" y="1900625"/>
            <a:ext cx="5002198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89" y="3225454"/>
            <a:ext cx="459359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7" y="678776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5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3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B49946-BBA6-6953-A228-06A3679E0D07}"/>
              </a:ext>
            </a:extLst>
          </p:cNvPr>
          <p:cNvSpPr/>
          <p:nvPr/>
        </p:nvSpPr>
        <p:spPr>
          <a:xfrm>
            <a:off x="2043953" y="2971800"/>
            <a:ext cx="753035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hoạt động là câu c vì có từ chỉ hoạt động “đưa đón”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C22AA-34DB-644B-F804-6C46A7652026}"/>
              </a:ext>
            </a:extLst>
          </p:cNvPr>
          <p:cNvSpPr/>
          <p:nvPr/>
        </p:nvSpPr>
        <p:spPr>
          <a:xfrm>
            <a:off x="509786" y="4165583"/>
            <a:ext cx="10739755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đặc điiểm là câu d vì có từ chỉ đặc điểm “già” và “mạnh mẽ”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B26367-0678-5CEA-8DEC-BA3655FB48DE}"/>
              </a:ext>
            </a:extLst>
          </p:cNvPr>
          <p:cNvSpPr/>
          <p:nvPr/>
        </p:nvSpPr>
        <p:spPr>
          <a:xfrm>
            <a:off x="2545157" y="1917709"/>
            <a:ext cx="6373178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giới thiệu sự vật là câu b vì có từ “là</a:t>
            </a:r>
            <a:r>
              <a:rPr lang="nl-NL" sz="2800" i="1" dirty="0"/>
              <a:t>”</a:t>
            </a:r>
            <a:endParaRPr lang="en-US" sz="2800" dirty="0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ôi là học sinh lớp 10 - Home | Facebook">
            <a:extLst>
              <a:ext uri="{FF2B5EF4-FFF2-40B4-BE49-F238E27FC236}">
                <a16:creationId xmlns:a16="http://schemas.microsoft.com/office/drawing/2014/main" id="{3486C5F0-0D5B-EB93-9359-7309F2DA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562600"/>
            <a:ext cx="4957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6" y="4342670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472450" y="537753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4" y="2474893"/>
            <a:ext cx="33628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0" y="2474892"/>
            <a:ext cx="3471864" cy="523220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0" y="2456077"/>
            <a:ext cx="36528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5" y="3973337"/>
            <a:ext cx="3414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37"/>
            <a:ext cx="35750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4" y="4000500"/>
            <a:ext cx="38878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0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1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8560" y="1633611"/>
            <a:ext cx="684847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CH</a:t>
            </a:r>
            <a:r>
              <a:rPr lang="en-US" altLang="zh-CN" sz="4800" b="1" spc="180" dirty="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ÀO MỪNG CÁC CON ĐẾN TIẾT HỌC</a:t>
            </a:r>
            <a:endParaRPr lang="zh-CN" altLang="en-US" b="1" spc="180" dirty="0">
              <a:solidFill>
                <a:srgbClr val="6FA068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" y="107577"/>
            <a:ext cx="11326726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5" y="1440880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89586-249A-03A9-5EB6-1C17D7070C49}"/>
              </a:ext>
            </a:extLst>
          </p:cNvPr>
          <p:cNvSpPr txBox="1"/>
          <p:nvPr/>
        </p:nvSpPr>
        <p:spPr>
          <a:xfrm>
            <a:off x="1492824" y="2139786"/>
            <a:ext cx="934961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HP001 5 hàng" panose="020B0603050302020204" pitchFamily="34" charset="0"/>
              </a:rPr>
              <a:t>Luyện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tập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HP001 5 hàng" panose="020B0603050302020204" pitchFamily="34" charset="0"/>
              </a:rPr>
              <a:t>Từ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ngữ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chỉ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hoạt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động</a:t>
            </a:r>
            <a:r>
              <a:rPr lang="en-US" sz="4000" b="1" dirty="0">
                <a:latin typeface="HP001 5 hàng" panose="020B0603050302020204" pitchFamily="34" charset="0"/>
              </a:rPr>
              <a:t>, </a:t>
            </a:r>
            <a:r>
              <a:rPr lang="en-US" sz="4000" b="1" dirty="0" err="1">
                <a:latin typeface="HP001 5 hàng" panose="020B0603050302020204" pitchFamily="34" charset="0"/>
              </a:rPr>
              <a:t>đặc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điểm</a:t>
            </a:r>
            <a:r>
              <a:rPr lang="en-US" sz="4000" b="1" dirty="0">
                <a:latin typeface="HP001 5 hàng" panose="020B0603050302020204" pitchFamily="34" charset="0"/>
              </a:rPr>
              <a:t>. </a:t>
            </a:r>
            <a:r>
              <a:rPr lang="en-US" sz="4000" b="1" dirty="0" err="1">
                <a:latin typeface="HP001 5 hàng" panose="020B0603050302020204" pitchFamily="34" charset="0"/>
              </a:rPr>
              <a:t>Câu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kể</a:t>
            </a:r>
            <a:r>
              <a:rPr lang="en-US" sz="4000" b="1" dirty="0">
                <a:latin typeface="HP001 5 hàng" panose="020B0603050302020204" pitchFamily="34" charset="0"/>
              </a:rPr>
              <a:t>.</a:t>
            </a:r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D098BDC-7703-B27A-6E95-85EFE7AE4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" y="68105"/>
            <a:ext cx="1660673" cy="1566835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F0214F14-5170-F002-51EA-7A6D99AF8D03}"/>
              </a:ext>
            </a:extLst>
          </p:cNvPr>
          <p:cNvSpPr txBox="1"/>
          <p:nvPr/>
        </p:nvSpPr>
        <p:spPr>
          <a:xfrm>
            <a:off x="2583186" y="422208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4421655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5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0004" y="444867"/>
            <a:ext cx="2858135" cy="298450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235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6585" y="3845859"/>
            <a:ext cx="621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7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08" y="2047240"/>
            <a:ext cx="6120215" cy="456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398" y="3792071"/>
            <a:ext cx="4394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60644" y="2224814"/>
            <a:ext cx="6120215" cy="456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047" y="3906988"/>
            <a:ext cx="3859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565185" y="194733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vào nhóm thích hợp </a:t>
            </a: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Từ chỉ đặc 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1"/>
            <a:ext cx="2352636" cy="147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6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6" y="1885207"/>
            <a:ext cx="86656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Từ chỉ hoạt động: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về,làm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27" y="3321424"/>
            <a:ext cx="8665697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0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5" y="3941445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5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1"/>
            <a:ext cx="147033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364"/>
              <a:ext cx="2645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 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5" y="407553"/>
            <a:ext cx="776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078141" y="1289390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2078139" y="2447365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078141" y="3608291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078139" y="4672852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5" name="Flowchart: Terminator 24"/>
          <p:cNvSpPr/>
          <p:nvPr/>
        </p:nvSpPr>
        <p:spPr>
          <a:xfrm>
            <a:off x="2078141" y="5667935"/>
            <a:ext cx="6111119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598</Words>
  <Application>Microsoft Office PowerPoint</Application>
  <PresentationFormat>Widescreen</PresentationFormat>
  <Paragraphs>68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UTM Cookies</vt:lpstr>
      <vt:lpstr>Calibri</vt:lpstr>
      <vt:lpstr>Arial</vt:lpstr>
      <vt:lpstr>字体管家天蝎座</vt:lpstr>
      <vt:lpstr>字体管家棉花糖</vt:lpstr>
      <vt:lpstr>Times New Roman</vt:lpstr>
      <vt:lpstr>Calibri Light</vt:lpstr>
      <vt:lpstr>HP001 5 hàng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11332</cp:lastModifiedBy>
  <cp:revision>35</cp:revision>
  <dcterms:created xsi:type="dcterms:W3CDTF">2015-05-05T08:02:00Z</dcterms:created>
  <dcterms:modified xsi:type="dcterms:W3CDTF">2024-11-22T16:57:08Z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