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6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7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8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3" r:id="rId3"/>
    <p:sldMasterId id="2147483707" r:id="rId4"/>
    <p:sldMasterId id="2147483752" r:id="rId5"/>
    <p:sldMasterId id="2147483822" r:id="rId6"/>
    <p:sldMasterId id="2147483881" r:id="rId7"/>
    <p:sldMasterId id="2147483939" r:id="rId8"/>
    <p:sldMasterId id="2147483997" r:id="rId9"/>
  </p:sldMasterIdLst>
  <p:notesMasterIdLst>
    <p:notesMasterId r:id="rId21"/>
  </p:notesMasterIdLst>
  <p:sldIdLst>
    <p:sldId id="257" r:id="rId10"/>
    <p:sldId id="259" r:id="rId11"/>
    <p:sldId id="271" r:id="rId12"/>
    <p:sldId id="294" r:id="rId13"/>
    <p:sldId id="314" r:id="rId14"/>
    <p:sldId id="323" r:id="rId15"/>
    <p:sldId id="300" r:id="rId16"/>
    <p:sldId id="290" r:id="rId17"/>
    <p:sldId id="316" r:id="rId18"/>
    <p:sldId id="268" r:id="rId19"/>
    <p:sldId id="30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82EF-610E-475B-BC69-9ED144DFB14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7792-5AD1-41D3-A63C-C0D4C1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2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9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7792-5AD1-41D3-A63C-C0D4C1BBA5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24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0421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196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083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7164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9729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77370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4927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97324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62686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861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94558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9378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264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0259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748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2680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11382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50791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84089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62863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98256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392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7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5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6125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5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8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6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7565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7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8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6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5076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5781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9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5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3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1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6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518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9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2971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5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0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35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275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8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6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50769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7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300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6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4793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6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850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3562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8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01130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4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2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5452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7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8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00005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9660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3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495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9296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61781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7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7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54841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8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1309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88845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7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5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3085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0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0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5924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0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49729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0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8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6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7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606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5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29142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434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4709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8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8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5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9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6874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37822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0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41234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79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279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960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188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717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4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02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27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00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460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508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92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383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92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15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445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10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12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5118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271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532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37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11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89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271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972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038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7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1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96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87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23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87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6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37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14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31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21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6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390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7723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43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398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6794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30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124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381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63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1208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235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43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61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042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97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99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8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97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6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66" Type="http://schemas.openxmlformats.org/officeDocument/2006/relationships/theme" Target="../theme/theme6.xml"/><Relationship Id="rId5" Type="http://schemas.openxmlformats.org/officeDocument/2006/relationships/slideLayout" Target="../slideLayouts/slideLayout189.xml"/><Relationship Id="rId61" Type="http://schemas.openxmlformats.org/officeDocument/2006/relationships/slideLayout" Target="../slideLayouts/slideLayout245.xml"/><Relationship Id="rId1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64" Type="http://schemas.openxmlformats.org/officeDocument/2006/relationships/slideLayout" Target="../slideLayouts/slideLayout248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slideLayout" Target="../slideLayouts/slideLayout244.xml"/><Relationship Id="rId65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39" Type="http://schemas.openxmlformats.org/officeDocument/2006/relationships/slideLayout" Target="../slideLayouts/slideLayout22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267.xml"/><Relationship Id="rId26" Type="http://schemas.openxmlformats.org/officeDocument/2006/relationships/slideLayout" Target="../slideLayouts/slideLayout275.xml"/><Relationship Id="rId39" Type="http://schemas.openxmlformats.org/officeDocument/2006/relationships/slideLayout" Target="../slideLayouts/slideLayout288.xml"/><Relationship Id="rId21" Type="http://schemas.openxmlformats.org/officeDocument/2006/relationships/slideLayout" Target="../slideLayouts/slideLayout270.xml"/><Relationship Id="rId34" Type="http://schemas.openxmlformats.org/officeDocument/2006/relationships/slideLayout" Target="../slideLayouts/slideLayout283.xml"/><Relationship Id="rId42" Type="http://schemas.openxmlformats.org/officeDocument/2006/relationships/slideLayout" Target="../slideLayouts/slideLayout291.xml"/><Relationship Id="rId47" Type="http://schemas.openxmlformats.org/officeDocument/2006/relationships/slideLayout" Target="../slideLayouts/slideLayout296.xml"/><Relationship Id="rId50" Type="http://schemas.openxmlformats.org/officeDocument/2006/relationships/slideLayout" Target="../slideLayouts/slideLayout299.xml"/><Relationship Id="rId55" Type="http://schemas.openxmlformats.org/officeDocument/2006/relationships/slideLayout" Target="../slideLayouts/slideLayout304.xml"/><Relationship Id="rId6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9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60.xml"/><Relationship Id="rId24" Type="http://schemas.openxmlformats.org/officeDocument/2006/relationships/slideLayout" Target="../slideLayouts/slideLayout273.xml"/><Relationship Id="rId32" Type="http://schemas.openxmlformats.org/officeDocument/2006/relationships/slideLayout" Target="../slideLayouts/slideLayout281.xml"/><Relationship Id="rId37" Type="http://schemas.openxmlformats.org/officeDocument/2006/relationships/slideLayout" Target="../slideLayouts/slideLayout286.xml"/><Relationship Id="rId40" Type="http://schemas.openxmlformats.org/officeDocument/2006/relationships/slideLayout" Target="../slideLayouts/slideLayout289.xml"/><Relationship Id="rId45" Type="http://schemas.openxmlformats.org/officeDocument/2006/relationships/slideLayout" Target="../slideLayouts/slideLayout294.xml"/><Relationship Id="rId53" Type="http://schemas.openxmlformats.org/officeDocument/2006/relationships/slideLayout" Target="../slideLayouts/slideLayout302.xml"/><Relationship Id="rId58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254.xml"/><Relationship Id="rId61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63.xml"/><Relationship Id="rId22" Type="http://schemas.openxmlformats.org/officeDocument/2006/relationships/slideLayout" Target="../slideLayouts/slideLayout271.xml"/><Relationship Id="rId27" Type="http://schemas.openxmlformats.org/officeDocument/2006/relationships/slideLayout" Target="../slideLayouts/slideLayout276.xml"/><Relationship Id="rId30" Type="http://schemas.openxmlformats.org/officeDocument/2006/relationships/slideLayout" Target="../slideLayouts/slideLayout279.xml"/><Relationship Id="rId35" Type="http://schemas.openxmlformats.org/officeDocument/2006/relationships/slideLayout" Target="../slideLayouts/slideLayout284.xml"/><Relationship Id="rId43" Type="http://schemas.openxmlformats.org/officeDocument/2006/relationships/slideLayout" Target="../slideLayouts/slideLayout292.xml"/><Relationship Id="rId48" Type="http://schemas.openxmlformats.org/officeDocument/2006/relationships/slideLayout" Target="../slideLayouts/slideLayout297.xml"/><Relationship Id="rId56" Type="http://schemas.openxmlformats.org/officeDocument/2006/relationships/slideLayout" Target="../slideLayouts/slideLayout305.xml"/><Relationship Id="rId64" Type="http://schemas.openxmlformats.org/officeDocument/2006/relationships/theme" Target="../theme/theme7.xml"/><Relationship Id="rId8" Type="http://schemas.openxmlformats.org/officeDocument/2006/relationships/slideLayout" Target="../slideLayouts/slideLayout257.xml"/><Relationship Id="rId51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5" Type="http://schemas.openxmlformats.org/officeDocument/2006/relationships/slideLayout" Target="../slideLayouts/slideLayout274.xml"/><Relationship Id="rId33" Type="http://schemas.openxmlformats.org/officeDocument/2006/relationships/slideLayout" Target="../slideLayouts/slideLayout282.xml"/><Relationship Id="rId38" Type="http://schemas.openxmlformats.org/officeDocument/2006/relationships/slideLayout" Target="../slideLayouts/slideLayout287.xml"/><Relationship Id="rId46" Type="http://schemas.openxmlformats.org/officeDocument/2006/relationships/slideLayout" Target="../slideLayouts/slideLayout295.xml"/><Relationship Id="rId59" Type="http://schemas.openxmlformats.org/officeDocument/2006/relationships/slideLayout" Target="../slideLayouts/slideLayout308.xml"/><Relationship Id="rId20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90.xml"/><Relationship Id="rId54" Type="http://schemas.openxmlformats.org/officeDocument/2006/relationships/slideLayout" Target="../slideLayouts/slideLayout303.xml"/><Relationship Id="rId6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4.xml"/><Relationship Id="rId23" Type="http://schemas.openxmlformats.org/officeDocument/2006/relationships/slideLayout" Target="../slideLayouts/slideLayout272.xml"/><Relationship Id="rId28" Type="http://schemas.openxmlformats.org/officeDocument/2006/relationships/slideLayout" Target="../slideLayouts/slideLayout277.xml"/><Relationship Id="rId36" Type="http://schemas.openxmlformats.org/officeDocument/2006/relationships/slideLayout" Target="../slideLayouts/slideLayout285.xml"/><Relationship Id="rId49" Type="http://schemas.openxmlformats.org/officeDocument/2006/relationships/slideLayout" Target="../slideLayouts/slideLayout298.xml"/><Relationship Id="rId57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80.xml"/><Relationship Id="rId44" Type="http://schemas.openxmlformats.org/officeDocument/2006/relationships/slideLayout" Target="../slideLayouts/slideLayout293.xml"/><Relationship Id="rId52" Type="http://schemas.openxmlformats.org/officeDocument/2006/relationships/slideLayout" Target="../slideLayouts/slideLayout301.xml"/><Relationship Id="rId6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30.xml"/><Relationship Id="rId26" Type="http://schemas.openxmlformats.org/officeDocument/2006/relationships/slideLayout" Target="../slideLayouts/slideLayout338.xml"/><Relationship Id="rId39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33.xml"/><Relationship Id="rId34" Type="http://schemas.openxmlformats.org/officeDocument/2006/relationships/slideLayout" Target="../slideLayouts/slideLayout346.xml"/><Relationship Id="rId42" Type="http://schemas.openxmlformats.org/officeDocument/2006/relationships/slideLayout" Target="../slideLayouts/slideLayout354.xml"/><Relationship Id="rId47" Type="http://schemas.openxmlformats.org/officeDocument/2006/relationships/slideLayout" Target="../slideLayouts/slideLayout359.xml"/><Relationship Id="rId50" Type="http://schemas.openxmlformats.org/officeDocument/2006/relationships/slideLayout" Target="../slideLayouts/slideLayout362.xml"/><Relationship Id="rId55" Type="http://schemas.openxmlformats.org/officeDocument/2006/relationships/slideLayout" Target="../slideLayouts/slideLayout367.xml"/><Relationship Id="rId6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29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23.xml"/><Relationship Id="rId24" Type="http://schemas.openxmlformats.org/officeDocument/2006/relationships/slideLayout" Target="../slideLayouts/slideLayout336.xml"/><Relationship Id="rId32" Type="http://schemas.openxmlformats.org/officeDocument/2006/relationships/slideLayout" Target="../slideLayouts/slideLayout344.xml"/><Relationship Id="rId37" Type="http://schemas.openxmlformats.org/officeDocument/2006/relationships/slideLayout" Target="../slideLayouts/slideLayout349.xml"/><Relationship Id="rId40" Type="http://schemas.openxmlformats.org/officeDocument/2006/relationships/slideLayout" Target="../slideLayouts/slideLayout352.xml"/><Relationship Id="rId45" Type="http://schemas.openxmlformats.org/officeDocument/2006/relationships/slideLayout" Target="../slideLayouts/slideLayout357.xml"/><Relationship Id="rId53" Type="http://schemas.openxmlformats.org/officeDocument/2006/relationships/slideLayout" Target="../slideLayouts/slideLayout365.xml"/><Relationship Id="rId58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17.xml"/><Relationship Id="rId61" Type="http://schemas.openxmlformats.org/officeDocument/2006/relationships/slideLayout" Target="../slideLayouts/slideLayout373.xml"/><Relationship Id="rId19" Type="http://schemas.openxmlformats.org/officeDocument/2006/relationships/slideLayout" Target="../slideLayouts/slideLayout331.xml"/><Relationship Id="rId14" Type="http://schemas.openxmlformats.org/officeDocument/2006/relationships/slideLayout" Target="../slideLayouts/slideLayout326.xml"/><Relationship Id="rId22" Type="http://schemas.openxmlformats.org/officeDocument/2006/relationships/slideLayout" Target="../slideLayouts/slideLayout334.xml"/><Relationship Id="rId27" Type="http://schemas.openxmlformats.org/officeDocument/2006/relationships/slideLayout" Target="../slideLayouts/slideLayout339.xml"/><Relationship Id="rId30" Type="http://schemas.openxmlformats.org/officeDocument/2006/relationships/slideLayout" Target="../slideLayouts/slideLayout342.xml"/><Relationship Id="rId35" Type="http://schemas.openxmlformats.org/officeDocument/2006/relationships/slideLayout" Target="../slideLayouts/slideLayout347.xml"/><Relationship Id="rId43" Type="http://schemas.openxmlformats.org/officeDocument/2006/relationships/slideLayout" Target="../slideLayouts/slideLayout355.xml"/><Relationship Id="rId48" Type="http://schemas.openxmlformats.org/officeDocument/2006/relationships/slideLayout" Target="../slideLayouts/slideLayout360.xml"/><Relationship Id="rId56" Type="http://schemas.openxmlformats.org/officeDocument/2006/relationships/slideLayout" Target="../slideLayouts/slideLayout368.xml"/><Relationship Id="rId64" Type="http://schemas.openxmlformats.org/officeDocument/2006/relationships/theme" Target="../theme/theme8.xml"/><Relationship Id="rId8" Type="http://schemas.openxmlformats.org/officeDocument/2006/relationships/slideLayout" Target="../slideLayouts/slideLayout320.xml"/><Relationship Id="rId51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9.xml"/><Relationship Id="rId25" Type="http://schemas.openxmlformats.org/officeDocument/2006/relationships/slideLayout" Target="../slideLayouts/slideLayout337.xml"/><Relationship Id="rId33" Type="http://schemas.openxmlformats.org/officeDocument/2006/relationships/slideLayout" Target="../slideLayouts/slideLayout345.xml"/><Relationship Id="rId38" Type="http://schemas.openxmlformats.org/officeDocument/2006/relationships/slideLayout" Target="../slideLayouts/slideLayout350.xml"/><Relationship Id="rId46" Type="http://schemas.openxmlformats.org/officeDocument/2006/relationships/slideLayout" Target="../slideLayouts/slideLayout358.xml"/><Relationship Id="rId59" Type="http://schemas.openxmlformats.org/officeDocument/2006/relationships/slideLayout" Target="../slideLayouts/slideLayout371.xml"/><Relationship Id="rId20" Type="http://schemas.openxmlformats.org/officeDocument/2006/relationships/slideLayout" Target="../slideLayouts/slideLayout332.xml"/><Relationship Id="rId41" Type="http://schemas.openxmlformats.org/officeDocument/2006/relationships/slideLayout" Target="../slideLayouts/slideLayout353.xml"/><Relationship Id="rId54" Type="http://schemas.openxmlformats.org/officeDocument/2006/relationships/slideLayout" Target="../slideLayouts/slideLayout366.xml"/><Relationship Id="rId6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327.xml"/><Relationship Id="rId23" Type="http://schemas.openxmlformats.org/officeDocument/2006/relationships/slideLayout" Target="../slideLayouts/slideLayout335.xml"/><Relationship Id="rId28" Type="http://schemas.openxmlformats.org/officeDocument/2006/relationships/slideLayout" Target="../slideLayouts/slideLayout340.xml"/><Relationship Id="rId36" Type="http://schemas.openxmlformats.org/officeDocument/2006/relationships/slideLayout" Target="../slideLayouts/slideLayout348.xml"/><Relationship Id="rId49" Type="http://schemas.openxmlformats.org/officeDocument/2006/relationships/slideLayout" Target="../slideLayouts/slideLayout361.xml"/><Relationship Id="rId57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22.xml"/><Relationship Id="rId31" Type="http://schemas.openxmlformats.org/officeDocument/2006/relationships/slideLayout" Target="../slideLayouts/slideLayout343.xml"/><Relationship Id="rId44" Type="http://schemas.openxmlformats.org/officeDocument/2006/relationships/slideLayout" Target="../slideLayouts/slideLayout356.xml"/><Relationship Id="rId52" Type="http://schemas.openxmlformats.org/officeDocument/2006/relationships/slideLayout" Target="../slideLayouts/slideLayout364.xml"/><Relationship Id="rId6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8.xml"/><Relationship Id="rId18" Type="http://schemas.openxmlformats.org/officeDocument/2006/relationships/slideLayout" Target="../slideLayouts/slideLayout393.xml"/><Relationship Id="rId26" Type="http://schemas.openxmlformats.org/officeDocument/2006/relationships/slideLayout" Target="../slideLayouts/slideLayout401.xml"/><Relationship Id="rId39" Type="http://schemas.openxmlformats.org/officeDocument/2006/relationships/slideLayout" Target="../slideLayouts/slideLayout414.xml"/><Relationship Id="rId21" Type="http://schemas.openxmlformats.org/officeDocument/2006/relationships/slideLayout" Target="../slideLayouts/slideLayout396.xml"/><Relationship Id="rId34" Type="http://schemas.openxmlformats.org/officeDocument/2006/relationships/slideLayout" Target="../slideLayouts/slideLayout409.xml"/><Relationship Id="rId42" Type="http://schemas.openxmlformats.org/officeDocument/2006/relationships/slideLayout" Target="../slideLayouts/slideLayout417.xml"/><Relationship Id="rId47" Type="http://schemas.openxmlformats.org/officeDocument/2006/relationships/slideLayout" Target="../slideLayouts/slideLayout422.xml"/><Relationship Id="rId50" Type="http://schemas.openxmlformats.org/officeDocument/2006/relationships/slideLayout" Target="../slideLayouts/slideLayout425.xml"/><Relationship Id="rId55" Type="http://schemas.openxmlformats.org/officeDocument/2006/relationships/slideLayout" Target="../slideLayouts/slideLayout430.xml"/><Relationship Id="rId63" Type="http://schemas.openxmlformats.org/officeDocument/2006/relationships/theme" Target="../theme/theme9.xml"/><Relationship Id="rId7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7.xml"/><Relationship Id="rId16" Type="http://schemas.openxmlformats.org/officeDocument/2006/relationships/slideLayout" Target="../slideLayouts/slideLayout391.xml"/><Relationship Id="rId29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386.xml"/><Relationship Id="rId24" Type="http://schemas.openxmlformats.org/officeDocument/2006/relationships/slideLayout" Target="../slideLayouts/slideLayout399.xml"/><Relationship Id="rId32" Type="http://schemas.openxmlformats.org/officeDocument/2006/relationships/slideLayout" Target="../slideLayouts/slideLayout407.xml"/><Relationship Id="rId37" Type="http://schemas.openxmlformats.org/officeDocument/2006/relationships/slideLayout" Target="../slideLayouts/slideLayout412.xml"/><Relationship Id="rId40" Type="http://schemas.openxmlformats.org/officeDocument/2006/relationships/slideLayout" Target="../slideLayouts/slideLayout415.xml"/><Relationship Id="rId45" Type="http://schemas.openxmlformats.org/officeDocument/2006/relationships/slideLayout" Target="../slideLayouts/slideLayout420.xml"/><Relationship Id="rId53" Type="http://schemas.openxmlformats.org/officeDocument/2006/relationships/slideLayout" Target="../slideLayouts/slideLayout428.xml"/><Relationship Id="rId58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380.xml"/><Relationship Id="rId61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394.xml"/><Relationship Id="rId14" Type="http://schemas.openxmlformats.org/officeDocument/2006/relationships/slideLayout" Target="../slideLayouts/slideLayout389.xml"/><Relationship Id="rId22" Type="http://schemas.openxmlformats.org/officeDocument/2006/relationships/slideLayout" Target="../slideLayouts/slideLayout397.xml"/><Relationship Id="rId27" Type="http://schemas.openxmlformats.org/officeDocument/2006/relationships/slideLayout" Target="../slideLayouts/slideLayout402.xml"/><Relationship Id="rId30" Type="http://schemas.openxmlformats.org/officeDocument/2006/relationships/slideLayout" Target="../slideLayouts/slideLayout405.xml"/><Relationship Id="rId35" Type="http://schemas.openxmlformats.org/officeDocument/2006/relationships/slideLayout" Target="../slideLayouts/slideLayout410.xml"/><Relationship Id="rId43" Type="http://schemas.openxmlformats.org/officeDocument/2006/relationships/slideLayout" Target="../slideLayouts/slideLayout418.xml"/><Relationship Id="rId48" Type="http://schemas.openxmlformats.org/officeDocument/2006/relationships/slideLayout" Target="../slideLayouts/slideLayout423.xml"/><Relationship Id="rId56" Type="http://schemas.openxmlformats.org/officeDocument/2006/relationships/slideLayout" Target="../slideLayouts/slideLayout431.xml"/><Relationship Id="rId8" Type="http://schemas.openxmlformats.org/officeDocument/2006/relationships/slideLayout" Target="../slideLayouts/slideLayout383.xml"/><Relationship Id="rId51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7.xml"/><Relationship Id="rId17" Type="http://schemas.openxmlformats.org/officeDocument/2006/relationships/slideLayout" Target="../slideLayouts/slideLayout392.xml"/><Relationship Id="rId25" Type="http://schemas.openxmlformats.org/officeDocument/2006/relationships/slideLayout" Target="../slideLayouts/slideLayout400.xml"/><Relationship Id="rId33" Type="http://schemas.openxmlformats.org/officeDocument/2006/relationships/slideLayout" Target="../slideLayouts/slideLayout408.xml"/><Relationship Id="rId38" Type="http://schemas.openxmlformats.org/officeDocument/2006/relationships/slideLayout" Target="../slideLayouts/slideLayout413.xml"/><Relationship Id="rId46" Type="http://schemas.openxmlformats.org/officeDocument/2006/relationships/slideLayout" Target="../slideLayouts/slideLayout421.xml"/><Relationship Id="rId59" Type="http://schemas.openxmlformats.org/officeDocument/2006/relationships/slideLayout" Target="../slideLayouts/slideLayout434.xml"/><Relationship Id="rId20" Type="http://schemas.openxmlformats.org/officeDocument/2006/relationships/slideLayout" Target="../slideLayouts/slideLayout395.xml"/><Relationship Id="rId41" Type="http://schemas.openxmlformats.org/officeDocument/2006/relationships/slideLayout" Target="../slideLayouts/slideLayout416.xml"/><Relationship Id="rId54" Type="http://schemas.openxmlformats.org/officeDocument/2006/relationships/slideLayout" Target="../slideLayouts/slideLayout429.xml"/><Relationship Id="rId62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5" Type="http://schemas.openxmlformats.org/officeDocument/2006/relationships/slideLayout" Target="../slideLayouts/slideLayout390.xml"/><Relationship Id="rId23" Type="http://schemas.openxmlformats.org/officeDocument/2006/relationships/slideLayout" Target="../slideLayouts/slideLayout398.xml"/><Relationship Id="rId28" Type="http://schemas.openxmlformats.org/officeDocument/2006/relationships/slideLayout" Target="../slideLayouts/slideLayout403.xml"/><Relationship Id="rId36" Type="http://schemas.openxmlformats.org/officeDocument/2006/relationships/slideLayout" Target="../slideLayouts/slideLayout411.xml"/><Relationship Id="rId49" Type="http://schemas.openxmlformats.org/officeDocument/2006/relationships/slideLayout" Target="../slideLayouts/slideLayout424.xml"/><Relationship Id="rId57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385.xml"/><Relationship Id="rId31" Type="http://schemas.openxmlformats.org/officeDocument/2006/relationships/slideLayout" Target="../slideLayouts/slideLayout406.xml"/><Relationship Id="rId44" Type="http://schemas.openxmlformats.org/officeDocument/2006/relationships/slideLayout" Target="../slideLayouts/slideLayout419.xml"/><Relationship Id="rId52" Type="http://schemas.openxmlformats.org/officeDocument/2006/relationships/slideLayout" Target="../slideLayouts/slideLayout427.xml"/><Relationship Id="rId6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4184" r:id="rId2"/>
    <p:sldLayoutId id="2147484181" r:id="rId3"/>
    <p:sldLayoutId id="2147484168" r:id="rId4"/>
    <p:sldLayoutId id="2147484167" r:id="rId5"/>
    <p:sldLayoutId id="2147484166" r:id="rId6"/>
    <p:sldLayoutId id="2147484157" r:id="rId7"/>
    <p:sldLayoutId id="2147484145" r:id="rId8"/>
    <p:sldLayoutId id="2147484144" r:id="rId9"/>
    <p:sldLayoutId id="2147484136" r:id="rId10"/>
    <p:sldLayoutId id="2147484133" r:id="rId11"/>
    <p:sldLayoutId id="2147484119" r:id="rId12"/>
    <p:sldLayoutId id="2147484118" r:id="rId13"/>
    <p:sldLayoutId id="2147484087" r:id="rId14"/>
    <p:sldLayoutId id="2147484086" r:id="rId15"/>
    <p:sldLayoutId id="2147484080" r:id="rId16"/>
    <p:sldLayoutId id="2147484057" r:id="rId17"/>
    <p:sldLayoutId id="2147484056" r:id="rId18"/>
    <p:sldLayoutId id="2147483819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4180" r:id="rId26"/>
    <p:sldLayoutId id="2147484179" r:id="rId27"/>
    <p:sldLayoutId id="2147484178" r:id="rId28"/>
    <p:sldLayoutId id="2147484173" r:id="rId29"/>
    <p:sldLayoutId id="2147484172" r:id="rId30"/>
    <p:sldLayoutId id="2147484171" r:id="rId31"/>
    <p:sldLayoutId id="2147484170" r:id="rId32"/>
    <p:sldLayoutId id="2147484169" r:id="rId33"/>
    <p:sldLayoutId id="2147484156" r:id="rId34"/>
    <p:sldLayoutId id="2147484155" r:id="rId35"/>
    <p:sldLayoutId id="2147484154" r:id="rId36"/>
    <p:sldLayoutId id="2147484150" r:id="rId37"/>
    <p:sldLayoutId id="2147484149" r:id="rId38"/>
    <p:sldLayoutId id="2147484148" r:id="rId39"/>
    <p:sldLayoutId id="2147484147" r:id="rId40"/>
    <p:sldLayoutId id="2147484146" r:id="rId41"/>
    <p:sldLayoutId id="2147484132" r:id="rId42"/>
    <p:sldLayoutId id="2147484131" r:id="rId43"/>
    <p:sldLayoutId id="2147484130" r:id="rId44"/>
    <p:sldLayoutId id="2147484124" r:id="rId45"/>
    <p:sldLayoutId id="2147484123" r:id="rId46"/>
    <p:sldLayoutId id="2147484122" r:id="rId47"/>
    <p:sldLayoutId id="2147484121" r:id="rId48"/>
    <p:sldLayoutId id="2147484120" r:id="rId49"/>
    <p:sldLayoutId id="2147484112" r:id="rId50"/>
    <p:sldLayoutId id="2147484111" r:id="rId51"/>
    <p:sldLayoutId id="2147484110" r:id="rId52"/>
    <p:sldLayoutId id="2147484103" r:id="rId53"/>
    <p:sldLayoutId id="2147484102" r:id="rId54"/>
    <p:sldLayoutId id="2147484101" r:id="rId55"/>
    <p:sldLayoutId id="2147484100" r:id="rId56"/>
    <p:sldLayoutId id="2147484099" r:id="rId57"/>
    <p:sldLayoutId id="2147484098" r:id="rId58"/>
    <p:sldLayoutId id="2147484097" r:id="rId59"/>
    <p:sldLayoutId id="2147484091" r:id="rId60"/>
    <p:sldLayoutId id="2147484090" r:id="rId61"/>
    <p:sldLayoutId id="2147484089" r:id="rId62"/>
    <p:sldLayoutId id="2147484088" r:id="rId63"/>
    <p:sldLayoutId id="2147484061" r:id="rId64"/>
    <p:sldLayoutId id="2147484060" r:id="rId65"/>
    <p:sldLayoutId id="2147484059" r:id="rId66"/>
    <p:sldLayoutId id="2147484058" r:id="rId67"/>
    <p:sldLayoutId id="2147483818" r:id="rId68"/>
    <p:sldLayoutId id="2147483817" r:id="rId69"/>
    <p:sldLayoutId id="2147483816" r:id="rId70"/>
    <p:sldLayoutId id="2147483815" r:id="rId71"/>
    <p:sldLayoutId id="2147483814" r:id="rId72"/>
    <p:sldLayoutId id="2147483812" r:id="rId73"/>
    <p:sldLayoutId id="2147483811" r:id="rId74"/>
    <p:sldLayoutId id="2147483810" r:id="rId75"/>
    <p:sldLayoutId id="2147483706" r:id="rId76"/>
    <p:sldLayoutId id="2147483705" r:id="rId77"/>
    <p:sldLayoutId id="2147483704" r:id="rId78"/>
    <p:sldLayoutId id="2147483703" r:id="rId79"/>
    <p:sldLayoutId id="2147483702" r:id="rId80"/>
    <p:sldLayoutId id="2147483701" r:id="rId81"/>
    <p:sldLayoutId id="2147483700" r:id="rId82"/>
    <p:sldLayoutId id="2147483699" r:id="rId8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487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5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6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7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A40204-1747-4F4A-843A-9223960453D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7320026"/>
            <a:ext cx="190500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4183" r:id="rId2"/>
    <p:sldLayoutId id="2147484182" r:id="rId3"/>
    <p:sldLayoutId id="2147484159" r:id="rId4"/>
    <p:sldLayoutId id="2147484158" r:id="rId5"/>
    <p:sldLayoutId id="2147484135" r:id="rId6"/>
    <p:sldLayoutId id="2147484134" r:id="rId7"/>
    <p:sldLayoutId id="2147483821" r:id="rId8"/>
    <p:sldLayoutId id="2147483820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54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4104" r:id="rId8"/>
    <p:sldLayoutId id="2147484092" r:id="rId9"/>
    <p:sldLayoutId id="2147484062" r:id="rId10"/>
    <p:sldLayoutId id="2147483813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8026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4055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  <p:sldLayoutId id="2147483791" r:id="rId40"/>
    <p:sldLayoutId id="2147483792" r:id="rId41"/>
    <p:sldLayoutId id="2147483793" r:id="rId42"/>
    <p:sldLayoutId id="2147483794" r:id="rId43"/>
    <p:sldLayoutId id="2147483795" r:id="rId44"/>
    <p:sldLayoutId id="2147483796" r:id="rId45"/>
    <p:sldLayoutId id="2147483797" r:id="rId46"/>
    <p:sldLayoutId id="2147483798" r:id="rId47"/>
    <p:sldLayoutId id="2147483799" r:id="rId48"/>
    <p:sldLayoutId id="2147483800" r:id="rId49"/>
    <p:sldLayoutId id="2147483801" r:id="rId50"/>
    <p:sldLayoutId id="2147483802" r:id="rId51"/>
    <p:sldLayoutId id="2147483803" r:id="rId52"/>
    <p:sldLayoutId id="2147483804" r:id="rId53"/>
    <p:sldLayoutId id="2147483805" r:id="rId54"/>
    <p:sldLayoutId id="2147483806" r:id="rId55"/>
    <p:sldLayoutId id="2147483807" r:id="rId56"/>
    <p:sldLayoutId id="2147483808" r:id="rId57"/>
    <p:sldLayoutId id="2147483809" r:id="rId5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7985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4174" r:id="rId3"/>
    <p:sldLayoutId id="2147484151" r:id="rId4"/>
    <p:sldLayoutId id="2147484125" r:id="rId5"/>
    <p:sldLayoutId id="2147484106" r:id="rId6"/>
    <p:sldLayoutId id="2147484105" r:id="rId7"/>
    <p:sldLayoutId id="2147484093" r:id="rId8"/>
    <p:sldLayoutId id="2147484063" r:id="rId9"/>
    <p:sldLayoutId id="2147483880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100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4175" r:id="rId3"/>
    <p:sldLayoutId id="2147484152" r:id="rId4"/>
    <p:sldLayoutId id="2147484126" r:id="rId5"/>
    <p:sldLayoutId id="2147484107" r:id="rId6"/>
    <p:sldLayoutId id="2147484094" r:id="rId7"/>
    <p:sldLayoutId id="2147484064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13" r:id="rId38"/>
    <p:sldLayoutId id="2147483914" r:id="rId39"/>
    <p:sldLayoutId id="2147483915" r:id="rId40"/>
    <p:sldLayoutId id="2147483916" r:id="rId41"/>
    <p:sldLayoutId id="2147483917" r:id="rId42"/>
    <p:sldLayoutId id="2147483918" r:id="rId43"/>
    <p:sldLayoutId id="2147483919" r:id="rId44"/>
    <p:sldLayoutId id="2147483920" r:id="rId45"/>
    <p:sldLayoutId id="2147483921" r:id="rId46"/>
    <p:sldLayoutId id="2147483922" r:id="rId47"/>
    <p:sldLayoutId id="2147483923" r:id="rId48"/>
    <p:sldLayoutId id="2147483924" r:id="rId49"/>
    <p:sldLayoutId id="2147483925" r:id="rId50"/>
    <p:sldLayoutId id="2147483926" r:id="rId51"/>
    <p:sldLayoutId id="2147483927" r:id="rId52"/>
    <p:sldLayoutId id="2147483928" r:id="rId53"/>
    <p:sldLayoutId id="2147483929" r:id="rId54"/>
    <p:sldLayoutId id="2147483930" r:id="rId55"/>
    <p:sldLayoutId id="2147483931" r:id="rId56"/>
    <p:sldLayoutId id="2147483932" r:id="rId57"/>
    <p:sldLayoutId id="2147483933" r:id="rId58"/>
    <p:sldLayoutId id="2147483934" r:id="rId59"/>
    <p:sldLayoutId id="2147483935" r:id="rId60"/>
    <p:sldLayoutId id="2147483936" r:id="rId61"/>
    <p:sldLayoutId id="2147483937" r:id="rId62"/>
    <p:sldLayoutId id="2147483938" r:id="rId6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7902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4176" r:id="rId3"/>
    <p:sldLayoutId id="2147484137" r:id="rId4"/>
    <p:sldLayoutId id="2147484128" r:id="rId5"/>
    <p:sldLayoutId id="2147484127" r:id="rId6"/>
    <p:sldLayoutId id="2147484108" r:id="rId7"/>
    <p:sldLayoutId id="2147484095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  <p:sldLayoutId id="2147483958" r:id="rId25"/>
    <p:sldLayoutId id="2147483959" r:id="rId26"/>
    <p:sldLayoutId id="2147483960" r:id="rId27"/>
    <p:sldLayoutId id="2147483961" r:id="rId28"/>
    <p:sldLayoutId id="2147483962" r:id="rId29"/>
    <p:sldLayoutId id="2147483963" r:id="rId30"/>
    <p:sldLayoutId id="2147483964" r:id="rId31"/>
    <p:sldLayoutId id="2147483965" r:id="rId32"/>
    <p:sldLayoutId id="2147483966" r:id="rId33"/>
    <p:sldLayoutId id="2147483967" r:id="rId34"/>
    <p:sldLayoutId id="2147483968" r:id="rId35"/>
    <p:sldLayoutId id="2147483969" r:id="rId36"/>
    <p:sldLayoutId id="2147483970" r:id="rId37"/>
    <p:sldLayoutId id="2147483971" r:id="rId38"/>
    <p:sldLayoutId id="2147483972" r:id="rId39"/>
    <p:sldLayoutId id="2147483973" r:id="rId40"/>
    <p:sldLayoutId id="2147483974" r:id="rId41"/>
    <p:sldLayoutId id="2147483975" r:id="rId42"/>
    <p:sldLayoutId id="2147483976" r:id="rId43"/>
    <p:sldLayoutId id="2147483977" r:id="rId44"/>
    <p:sldLayoutId id="2147483978" r:id="rId45"/>
    <p:sldLayoutId id="2147483979" r:id="rId46"/>
    <p:sldLayoutId id="2147483980" r:id="rId47"/>
    <p:sldLayoutId id="2147483981" r:id="rId48"/>
    <p:sldLayoutId id="2147483982" r:id="rId49"/>
    <p:sldLayoutId id="2147483983" r:id="rId50"/>
    <p:sldLayoutId id="2147483984" r:id="rId51"/>
    <p:sldLayoutId id="2147483985" r:id="rId52"/>
    <p:sldLayoutId id="2147483986" r:id="rId53"/>
    <p:sldLayoutId id="2147483987" r:id="rId54"/>
    <p:sldLayoutId id="2147483988" r:id="rId55"/>
    <p:sldLayoutId id="2147483989" r:id="rId56"/>
    <p:sldLayoutId id="2147483990" r:id="rId57"/>
    <p:sldLayoutId id="2147483991" r:id="rId58"/>
    <p:sldLayoutId id="2147483992" r:id="rId59"/>
    <p:sldLayoutId id="2147483993" r:id="rId60"/>
    <p:sldLayoutId id="2147483994" r:id="rId61"/>
    <p:sldLayoutId id="2147483995" r:id="rId62"/>
    <p:sldLayoutId id="2147483996" r:id="rId6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734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177" r:id="rId3"/>
    <p:sldLayoutId id="2147484153" r:id="rId4"/>
    <p:sldLayoutId id="2147484129" r:id="rId5"/>
    <p:sldLayoutId id="2147484109" r:id="rId6"/>
    <p:sldLayoutId id="2147484096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4014" r:id="rId22"/>
    <p:sldLayoutId id="2147484015" r:id="rId23"/>
    <p:sldLayoutId id="2147484016" r:id="rId24"/>
    <p:sldLayoutId id="2147484017" r:id="rId25"/>
    <p:sldLayoutId id="2147484018" r:id="rId26"/>
    <p:sldLayoutId id="2147484019" r:id="rId27"/>
    <p:sldLayoutId id="2147484020" r:id="rId28"/>
    <p:sldLayoutId id="2147484021" r:id="rId29"/>
    <p:sldLayoutId id="2147484022" r:id="rId30"/>
    <p:sldLayoutId id="2147484023" r:id="rId31"/>
    <p:sldLayoutId id="2147484024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034" r:id="rId42"/>
    <p:sldLayoutId id="2147484035" r:id="rId43"/>
    <p:sldLayoutId id="2147484036" r:id="rId44"/>
    <p:sldLayoutId id="2147484037" r:id="rId45"/>
    <p:sldLayoutId id="2147484038" r:id="rId46"/>
    <p:sldLayoutId id="2147484039" r:id="rId47"/>
    <p:sldLayoutId id="2147484040" r:id="rId48"/>
    <p:sldLayoutId id="2147484041" r:id="rId49"/>
    <p:sldLayoutId id="2147484042" r:id="rId50"/>
    <p:sldLayoutId id="2147484043" r:id="rId51"/>
    <p:sldLayoutId id="2147484044" r:id="rId52"/>
    <p:sldLayoutId id="2147484045" r:id="rId53"/>
    <p:sldLayoutId id="2147484046" r:id="rId54"/>
    <p:sldLayoutId id="2147484047" r:id="rId55"/>
    <p:sldLayoutId id="2147484048" r:id="rId56"/>
    <p:sldLayoutId id="2147484049" r:id="rId57"/>
    <p:sldLayoutId id="2147484050" r:id="rId58"/>
    <p:sldLayoutId id="2147484051" r:id="rId59"/>
    <p:sldLayoutId id="2147484052" r:id="rId60"/>
    <p:sldLayoutId id="2147484053" r:id="rId61"/>
    <p:sldLayoutId id="2147484054" r:id="rId6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7.emf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7.emf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-187283"/>
            <a:ext cx="9517561" cy="5747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C6DD8-8C91-40F7-BA70-48755F8280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7492" y="1915432"/>
            <a:ext cx="3837012" cy="1115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343" y="2598057"/>
            <a:ext cx="71555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Ham học hỏi (Tiết 2)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FF24DED-BE03-B822-45EC-302E5956A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5"/>
            <a:ext cx="1660673" cy="1566835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D2047A9F-7623-1A70-24CE-CA14B0F2C8E3}"/>
              </a:ext>
            </a:extLst>
          </p:cNvPr>
          <p:cNvSpPr txBox="1"/>
          <p:nvPr/>
        </p:nvSpPr>
        <p:spPr>
          <a:xfrm>
            <a:off x="1784526" y="1308156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212651" y="838200"/>
            <a:ext cx="8578533" cy="428244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6000" y="2617906"/>
              <a:ext cx="5955926" cy="935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Kể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một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tấm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gương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ham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học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hỏi</a:t>
              </a:r>
              <a:endParaRPr lang="en-US" sz="3600" b="1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mà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biết</a:t>
              </a:r>
              <a:r>
                <a:rPr lang="en-US" sz="3600" b="1" i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908" y="1554928"/>
            <a:ext cx="7879644" cy="3121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716" y="1554928"/>
            <a:ext cx="6651312" cy="322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02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C8C7-C3F8-4DAB-859A-B3F00AA0E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251" y="2556424"/>
            <a:ext cx="5395428" cy="13229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37C72-3F19-453F-BA8B-0FCB513A3AFD}"/>
              </a:ext>
            </a:extLst>
          </p:cNvPr>
          <p:cNvGrpSpPr/>
          <p:nvPr/>
        </p:nvGrpSpPr>
        <p:grpSpPr>
          <a:xfrm>
            <a:off x="267435" y="568680"/>
            <a:ext cx="3479796" cy="929640"/>
            <a:chOff x="0" y="457200"/>
            <a:chExt cx="3098796" cy="92964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478F830-18EC-4820-B630-457770FE2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4365CA-123D-4E14-9518-C15AFA606C68}"/>
                </a:ext>
              </a:extLst>
            </p:cNvPr>
            <p:cNvSpPr txBox="1"/>
            <p:nvPr/>
          </p:nvSpPr>
          <p:spPr>
            <a:xfrm>
              <a:off x="921516" y="675798"/>
              <a:ext cx="90360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BÀI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FE92B6-EDE9-46F7-BCB1-368E20D51B0D}"/>
              </a:ext>
            </a:extLst>
          </p:cNvPr>
          <p:cNvGrpSpPr/>
          <p:nvPr/>
        </p:nvGrpSpPr>
        <p:grpSpPr>
          <a:xfrm>
            <a:off x="3987854" y="297474"/>
            <a:ext cx="8101363" cy="1639080"/>
            <a:chOff x="3182748" y="175557"/>
            <a:chExt cx="8323452" cy="16390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01F6749-091E-4054-96E9-82106406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620AEF-1EEA-44AA-81BD-CB6146F5A3FA}"/>
                </a:ext>
              </a:extLst>
            </p:cNvPr>
            <p:cNvSpPr txBox="1"/>
            <p:nvPr/>
          </p:nvSpPr>
          <p:spPr>
            <a:xfrm>
              <a:off x="3802782" y="399613"/>
              <a:ext cx="7464057" cy="5704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25854" y="421102"/>
            <a:ext cx="6963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Bài 1: Em tán thành hoặc không tán thành với  ý kiến của bạn nào ? Vì sao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63" y="1936554"/>
            <a:ext cx="8244114" cy="47101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0F10A-024C-48F6-B59B-BA5B98369127}"/>
              </a:ext>
            </a:extLst>
          </p:cNvPr>
          <p:cNvSpPr txBox="1"/>
          <p:nvPr/>
        </p:nvSpPr>
        <p:spPr>
          <a:xfrm>
            <a:off x="1000735" y="4736797"/>
            <a:ext cx="4951688" cy="21452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rgbClr val="7030A0"/>
                </a:solidFill>
              </a:rPr>
              <a:t>Tranh</a:t>
            </a:r>
            <a:r>
              <a:rPr lang="en-US" sz="2400" dirty="0">
                <a:solidFill>
                  <a:srgbClr val="7030A0"/>
                </a:solidFill>
              </a:rPr>
              <a:t> 1: </a:t>
            </a:r>
            <a:r>
              <a:rPr lang="en-US" sz="2400" dirty="0" err="1">
                <a:solidFill>
                  <a:srgbClr val="7030A0"/>
                </a:solidFill>
              </a:rPr>
              <a:t>Không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tình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vì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nhỏ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chưa</a:t>
            </a:r>
            <a:r>
              <a:rPr lang="en-US" sz="2400" dirty="0">
                <a:solidFill>
                  <a:srgbClr val="7030A0"/>
                </a:solidFill>
              </a:rPr>
              <a:t> ham </a:t>
            </a:r>
            <a:r>
              <a:rPr lang="en-US" sz="2400" dirty="0" err="1">
                <a:solidFill>
                  <a:srgbClr val="7030A0"/>
                </a:solidFill>
              </a:rPr>
              <a:t>học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hỏi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ngại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chịu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cách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từ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mẹ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theo.</a:t>
            </a:r>
            <a:endParaRPr lang="en-US" sz="2400" dirty="0">
              <a:solidFill>
                <a:srgbClr val="7030A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0F10A-024C-48F6-B59B-BA5B98369127}"/>
              </a:ext>
            </a:extLst>
          </p:cNvPr>
          <p:cNvSpPr txBox="1"/>
          <p:nvPr/>
        </p:nvSpPr>
        <p:spPr>
          <a:xfrm>
            <a:off x="6382759" y="4717143"/>
            <a:ext cx="5081654" cy="17366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7030A0"/>
                </a:solidFill>
              </a:rPr>
              <a:t>+ </a:t>
            </a:r>
            <a:r>
              <a:rPr lang="en-US" sz="2400" dirty="0" err="1">
                <a:solidFill>
                  <a:srgbClr val="7030A0"/>
                </a:solidFill>
              </a:rPr>
              <a:t>Tranh</a:t>
            </a:r>
            <a:r>
              <a:rPr lang="en-US" sz="2400" dirty="0">
                <a:solidFill>
                  <a:srgbClr val="7030A0"/>
                </a:solidFill>
              </a:rPr>
              <a:t> 2: </a:t>
            </a:r>
            <a:r>
              <a:rPr lang="en-US" sz="2400" dirty="0" err="1">
                <a:solidFill>
                  <a:srgbClr val="7030A0"/>
                </a:solidFill>
              </a:rPr>
              <a:t>Không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tình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bạn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chưa</a:t>
            </a:r>
            <a:r>
              <a:rPr lang="en-US" sz="2400" dirty="0">
                <a:solidFill>
                  <a:srgbClr val="7030A0"/>
                </a:solidFill>
              </a:rPr>
              <a:t> ham </a:t>
            </a:r>
            <a:r>
              <a:rPr lang="en-US" sz="2400" dirty="0" err="1">
                <a:solidFill>
                  <a:srgbClr val="7030A0"/>
                </a:solidFill>
              </a:rPr>
              <a:t>học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hỏi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vì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hỏi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người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khác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về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những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điều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mình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chưa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biết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như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vậy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sẽ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bộ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được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0093A1E5-3CA3-4BDD-9D91-91F1B1F58953}"/>
              </a:ext>
            </a:extLst>
          </p:cNvPr>
          <p:cNvSpPr txBox="1"/>
          <p:nvPr/>
        </p:nvSpPr>
        <p:spPr>
          <a:xfrm>
            <a:off x="2052083" y="77277"/>
            <a:ext cx="780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1: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Nhận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xét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thái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việc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tranh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sau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AEAA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36" y="1277606"/>
            <a:ext cx="9318172" cy="34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F036DBD-0AF7-4B46-B8F3-11A03CF657B7}"/>
              </a:ext>
            </a:extLst>
          </p:cNvPr>
          <p:cNvGrpSpPr/>
          <p:nvPr/>
        </p:nvGrpSpPr>
        <p:grpSpPr>
          <a:xfrm>
            <a:off x="4572000" y="601165"/>
            <a:ext cx="7315200" cy="5282044"/>
            <a:chOff x="838202" y="737756"/>
            <a:chExt cx="7619998" cy="528204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8B7E93F-03C0-4733-A60F-A59B2FE17A01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6094F9-46A4-4546-80E7-84E36116BEC6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1E5C6DF-511F-4D00-A779-F20361E9BA2E}"/>
              </a:ext>
            </a:extLst>
          </p:cNvPr>
          <p:cNvSpPr txBox="1"/>
          <p:nvPr/>
        </p:nvSpPr>
        <p:spPr>
          <a:xfrm>
            <a:off x="4761123" y="1500330"/>
            <a:ext cx="6716500" cy="1920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(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A7DCBE-1504-45D5-9653-B255F0D19CB0}"/>
              </a:ext>
            </a:extLst>
          </p:cNvPr>
          <p:cNvGrpSpPr/>
          <p:nvPr/>
        </p:nvGrpSpPr>
        <p:grpSpPr>
          <a:xfrm>
            <a:off x="265472" y="1248697"/>
            <a:ext cx="3726425" cy="2420446"/>
            <a:chOff x="470389" y="1299256"/>
            <a:chExt cx="2516011" cy="205525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919E620-272F-4C9C-8FF8-5433347E1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89" y="1299256"/>
              <a:ext cx="2516011" cy="205525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98AF37-BA56-4B10-A53D-5B26806323D9}"/>
                </a:ext>
              </a:extLst>
            </p:cNvPr>
            <p:cNvSpPr txBox="1"/>
            <p:nvPr/>
          </p:nvSpPr>
          <p:spPr>
            <a:xfrm>
              <a:off x="769121" y="1919193"/>
              <a:ext cx="1825569" cy="774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 CẦN</a:t>
              </a:r>
            </a:p>
            <a:p>
              <a:pPr algn="ctr">
                <a:lnSpc>
                  <a:spcPct val="13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GHI NHỚ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uiExpand="1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03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9D537-C7E7-41E1-929B-4F6667332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930" y="2556424"/>
            <a:ext cx="6114818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7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212651" y="838200"/>
            <a:ext cx="8578533" cy="428244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6000" y="2617906"/>
              <a:ext cx="5955926" cy="19498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Chia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sẻ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với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các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bạn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những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điều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thú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vị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mà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đã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học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được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từ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một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người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bạn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,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một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cuốn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sách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hay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chương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trình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truyền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hình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2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97886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216</Words>
  <Application>Microsoft Office PowerPoint</Application>
  <PresentationFormat>Widescreen</PresentationFormat>
  <Paragraphs>30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等线</vt:lpstr>
      <vt:lpstr>等线 Light</vt:lpstr>
      <vt:lpstr>微软雅黑</vt:lpstr>
      <vt:lpstr>#9Slide02 Noi dung dai</vt:lpstr>
      <vt:lpstr>#9Slide02 Tieu de dai</vt:lpstr>
      <vt:lpstr>Arial</vt:lpstr>
      <vt:lpstr>Calibri</vt:lpstr>
      <vt:lpstr>Georgia</vt:lpstr>
      <vt:lpstr>iCiel Cadena</vt:lpstr>
      <vt:lpstr>Times New Roman</vt:lpstr>
      <vt:lpstr>仓耳羽辰体-谷力 W05</vt:lpstr>
      <vt:lpstr>Office 主题​​</vt:lpstr>
      <vt:lpstr>1_Simple Light</vt:lpstr>
      <vt:lpstr>1_Office Theme</vt:lpstr>
      <vt:lpstr>4_Office Theme</vt:lpstr>
      <vt:lpstr>Office 主题</vt:lpstr>
      <vt:lpstr>1_Office 主题</vt:lpstr>
      <vt:lpstr>2_Office 主题</vt:lpstr>
      <vt:lpstr>3_Office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62</cp:revision>
  <dcterms:created xsi:type="dcterms:W3CDTF">2022-07-20T23:44:39Z</dcterms:created>
  <dcterms:modified xsi:type="dcterms:W3CDTF">2024-11-22T13:50:46Z</dcterms:modified>
</cp:coreProperties>
</file>