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703" r:id="rId3"/>
    <p:sldMasterId id="2147483709" r:id="rId4"/>
  </p:sldMasterIdLst>
  <p:notesMasterIdLst>
    <p:notesMasterId r:id="rId14"/>
  </p:notesMasterIdLst>
  <p:sldIdLst>
    <p:sldId id="268" r:id="rId5"/>
    <p:sldId id="271" r:id="rId6"/>
    <p:sldId id="331" r:id="rId7"/>
    <p:sldId id="329" r:id="rId8"/>
    <p:sldId id="330" r:id="rId9"/>
    <p:sldId id="332" r:id="rId10"/>
    <p:sldId id="333" r:id="rId11"/>
    <p:sldId id="334" r:id="rId12"/>
    <p:sldId id="318" r:id="rId13"/>
  </p:sldIdLst>
  <p:sldSz cx="18288000" cy="10287000"/>
  <p:notesSz cx="6858000" cy="9144000"/>
  <p:embeddedFontLst>
    <p:embeddedFont>
      <p:font typeface="宋体" panose="02010600030101010101" pitchFamily="2" charset="-122"/>
      <p:regular r:id="rId15"/>
    </p:embeddedFont>
    <p:embeddedFont>
      <p:font typeface="Sriracha" panose="020B0604020202020204" charset="-34"/>
      <p:regular r:id="rId16"/>
    </p:embeddedFont>
  </p:embeddedFontLst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1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753B"/>
    <a:srgbClr val="FD8DD8"/>
    <a:srgbClr val="00FFFF"/>
    <a:srgbClr val="6FF73F"/>
    <a:srgbClr val="FDE6D3"/>
    <a:srgbClr val="FBA271"/>
    <a:srgbClr val="0099FF"/>
    <a:srgbClr val="FC70CD"/>
    <a:srgbClr val="B7CE88"/>
    <a:srgbClr val="8AE8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03A10A-A93B-44D2-977D-5F6D353B2B49}" type="datetimeFigureOut">
              <a:rPr lang="en-US" smtClean="0"/>
              <a:t>11/23/2024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D9269D-1811-4B69-A69B-BB7915E966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23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7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1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endParaRPr lang="zh-CN" altLang="en-US">
              <a:ea typeface="宋体" panose="02010600030101010101" pitchFamily="2" charset="-122"/>
            </a:endParaRPr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方正正中黑简体" charset="0"/>
                <a:cs typeface="方正正中黑简体" charset="0"/>
              </a:defRPr>
            </a:lvl9pPr>
          </a:lstStyle>
          <a:p>
            <a:pPr eaLnBrk="1" hangingPunct="1"/>
            <a:fld id="{BC66F1B3-F0F6-490A-96A0-0E5075E6CE08}" type="slidenum">
              <a:rPr lang="zh-CN" altLang="en-US">
                <a:solidFill>
                  <a:prstClr val="black"/>
                </a:solidFill>
                <a:ea typeface="宋体" panose="02010600030101010101" pitchFamily="2" charset="-122"/>
              </a:rPr>
              <a:pPr eaLnBrk="1" hangingPunct="1"/>
              <a:t>3</a:t>
            </a:fld>
            <a:endParaRPr lang="zh-CN" altLang="en-US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50692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06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21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9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21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700" b="1"/>
            </a:lvl4pPr>
            <a:lvl5pPr marL="1828617" indent="0">
              <a:buNone/>
              <a:defRPr sz="1700" b="1"/>
            </a:lvl5pPr>
            <a:lvl6pPr marL="2285772" indent="0">
              <a:buNone/>
              <a:defRPr sz="1700" b="1"/>
            </a:lvl6pPr>
            <a:lvl7pPr marL="2742926" indent="0">
              <a:buNone/>
              <a:defRPr sz="1700" b="1"/>
            </a:lvl7pPr>
            <a:lvl8pPr marL="3200081" indent="0">
              <a:buNone/>
              <a:defRPr sz="1700" b="1"/>
            </a:lvl8pPr>
            <a:lvl9pPr marL="365723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700" b="1"/>
            </a:lvl4pPr>
            <a:lvl5pPr marL="1828617" indent="0">
              <a:buNone/>
              <a:defRPr sz="1700" b="1"/>
            </a:lvl5pPr>
            <a:lvl6pPr marL="2285772" indent="0">
              <a:buNone/>
              <a:defRPr sz="1700" b="1"/>
            </a:lvl6pPr>
            <a:lvl7pPr marL="2742926" indent="0">
              <a:buNone/>
              <a:defRPr sz="1700" b="1"/>
            </a:lvl7pPr>
            <a:lvl8pPr marL="3200081" indent="0">
              <a:buNone/>
              <a:defRPr sz="1700" b="1"/>
            </a:lvl8pPr>
            <a:lvl9pPr marL="365723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81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051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10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1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87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9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7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1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1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298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26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89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13741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5410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3"/>
            <a:ext cx="2133600" cy="365126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fld id="{1D8BD707-D9CF-40AE-B4C6-C98DA3205C09}" type="datetimeFigureOut">
              <a:rPr lang="en-US" sz="2700" smtClean="0">
                <a:solidFill>
                  <a:prstClr val="black"/>
                </a:solidFill>
              </a:rPr>
              <a:pPr defTabSz="1371464"/>
              <a:t>11/23/2024</a:t>
            </a:fld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3"/>
            <a:ext cx="2895600" cy="365126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3"/>
            <a:ext cx="2133600" cy="365126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fld id="{B6F15528-21DE-4FAA-801E-634DDDAF4B2B}" type="slidenum">
              <a:rPr lang="en-US" sz="2700" smtClean="0">
                <a:solidFill>
                  <a:prstClr val="black"/>
                </a:solidFill>
              </a:rPr>
              <a:pPr defTabSz="1371464"/>
              <a:t>‹#›</a:t>
            </a:fld>
            <a:endParaRPr lang="en-US" sz="2700">
              <a:solidFill>
                <a:prstClr val="black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B8E5C1-D483-43F8-BCD9-D367A93220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8" y="964743"/>
            <a:ext cx="15120507" cy="835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83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1"/>
            <a:ext cx="15544800" cy="2205038"/>
          </a:xfrm>
          <a:prstGeom prst="rect">
            <a:avLst/>
          </a:prstGeom>
        </p:spPr>
        <p:txBody>
          <a:bodyPr lIns="137147" tIns="68573" rIns="137147" bIns="685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 lIns="137147" tIns="68573" rIns="137147" bIns="68573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57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4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29"/>
            <a:ext cx="4267200" cy="547688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fld id="{78D78A31-B58C-4F22-8C52-A961D950D026}" type="datetimeFigureOut">
              <a:rPr lang="en-US" sz="2700" smtClean="0">
                <a:solidFill>
                  <a:prstClr val="black"/>
                </a:solidFill>
              </a:rPr>
              <a:pPr defTabSz="1371464"/>
              <a:t>11/23/2024</a:t>
            </a:fld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9534529"/>
            <a:ext cx="5791200" cy="547688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29"/>
            <a:ext cx="4267200" cy="547688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fld id="{470D3A97-CF50-4079-9344-E4CA4E728CCC}" type="slidenum">
              <a:rPr lang="en-US" sz="2700" smtClean="0">
                <a:solidFill>
                  <a:prstClr val="black"/>
                </a:solidFill>
              </a:rPr>
              <a:pPr defTabSz="1371464"/>
              <a:t>‹#›</a:t>
            </a:fld>
            <a:endParaRPr 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7158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90"/>
            <a:ext cx="15773400" cy="1988345"/>
          </a:xfrm>
          <a:prstGeom prst="rect">
            <a:avLst/>
          </a:prstGeom>
        </p:spPr>
        <p:txBody>
          <a:bodyPr lIns="137147" tIns="68573" rIns="137147" bIns="6857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9"/>
            <a:ext cx="15773400" cy="6527007"/>
          </a:xfrm>
          <a:prstGeom prst="rect">
            <a:avLst/>
          </a:prstGeom>
        </p:spPr>
        <p:txBody>
          <a:bodyPr lIns="137147" tIns="68573" rIns="137147" bIns="68573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7"/>
            <a:ext cx="4114800" cy="547688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r>
              <a:rPr lang="en-US" sz="2700">
                <a:solidFill>
                  <a:prstClr val="black"/>
                </a:solidFill>
              </a:rPr>
              <a:t>18/3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7"/>
            <a:ext cx="6172200" cy="547688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7"/>
            <a:ext cx="4114800" cy="547688"/>
          </a:xfrm>
          <a:prstGeom prst="rect">
            <a:avLst/>
          </a:prstGeom>
        </p:spPr>
        <p:txBody>
          <a:bodyPr lIns="137147" tIns="68573" rIns="137147" bIns="68573"/>
          <a:lstStyle/>
          <a:p>
            <a:pPr defTabSz="1371464"/>
            <a:fld id="{17F55963-6440-4C45-BA09-4E6A99D1BBE0}" type="slidenum">
              <a:rPr lang="en-US" sz="2700" smtClean="0">
                <a:solidFill>
                  <a:prstClr val="black"/>
                </a:solidFill>
              </a:rPr>
              <a:pPr defTabSz="1371464"/>
              <a:t>‹#›</a:t>
            </a:fld>
            <a:endParaRPr 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13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6695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053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61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2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/>
            <a:fld id="{1D8BD707-D9CF-40AE-B4C6-C98DA3205C09}" type="datetimeFigureOut">
              <a:rPr lang="en-US" sz="2700" smtClean="0">
                <a:solidFill>
                  <a:prstClr val="black"/>
                </a:solidFill>
              </a:rPr>
              <a:pPr defTabSz="1371600"/>
              <a:t>11/23/2024</a:t>
            </a:fld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/>
            <a:fld id="{B6F15528-21DE-4FAA-801E-634DDDAF4B2B}" type="slidenum">
              <a:rPr lang="en-US" sz="2700" smtClean="0">
                <a:solidFill>
                  <a:prstClr val="black"/>
                </a:solidFill>
              </a:rPr>
              <a:pPr defTabSz="1371600"/>
              <a:t>‹#›</a:t>
            </a:fld>
            <a:endParaRPr lang="en-US" sz="2700">
              <a:solidFill>
                <a:prstClr val="black"/>
              </a:solidFill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B8E5C1-D483-43F8-BCD9-D367A93220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07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3195640"/>
            <a:ext cx="15544800" cy="2205038"/>
          </a:xfrm>
          <a:prstGeom prst="rect">
            <a:avLst/>
          </a:prstGeom>
        </p:spPr>
        <p:txBody>
          <a:bodyPr lIns="137160" tIns="68580" rIns="137160" bIns="6858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200" y="5829300"/>
            <a:ext cx="12801600" cy="2628900"/>
          </a:xfrm>
          <a:prstGeom prst="rect">
            <a:avLst/>
          </a:prstGeom>
        </p:spPr>
        <p:txBody>
          <a:bodyPr lIns="137160" tIns="68580" rIns="137160" bIns="68580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1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9534527"/>
            <a:ext cx="4267200" cy="547688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/>
            <a:fld id="{78D78A31-B58C-4F22-8C52-A961D950D026}" type="datetimeFigureOut">
              <a:rPr lang="en-US" sz="2700" smtClean="0">
                <a:solidFill>
                  <a:prstClr val="black"/>
                </a:solidFill>
              </a:rPr>
              <a:pPr defTabSz="1371600"/>
              <a:t>11/23/2024</a:t>
            </a:fld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48400" y="9534527"/>
            <a:ext cx="5791200" cy="547688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3106400" y="9534527"/>
            <a:ext cx="4267200" cy="547688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/>
            <a:fld id="{470D3A97-CF50-4079-9344-E4CA4E728CCC}" type="slidenum">
              <a:rPr lang="en-US" sz="2700" smtClean="0">
                <a:solidFill>
                  <a:prstClr val="black"/>
                </a:solidFill>
              </a:rPr>
              <a:pPr defTabSz="1371600"/>
              <a:t>‹#›</a:t>
            </a:fld>
            <a:endParaRPr 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7853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5C8BC-CF44-4FCD-ACB9-6C06E1FD0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lIns="137160" tIns="68580" rIns="137160" bIns="6858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E26985-A785-4717-80AD-9B8D8F5B85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lIns="137160" tIns="68580" rIns="137160" bIns="6858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05A630-F12E-492E-A3AD-AE8A23606B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/>
            <a:r>
              <a:rPr lang="en-US" sz="2700">
                <a:solidFill>
                  <a:prstClr val="black"/>
                </a:solidFill>
              </a:rPr>
              <a:t>18/3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5C2166-B6AA-4084-B4D7-069DDC982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/>
            <a:endParaRPr lang="en-US" sz="2700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20EA2-78ED-4391-B2FB-25000FDBC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lIns="137160" tIns="68580" rIns="137160" bIns="68580"/>
          <a:lstStyle/>
          <a:p>
            <a:pPr defTabSz="1371600"/>
            <a:fld id="{17F55963-6440-4C45-BA09-4E6A99D1BBE0}" type="slidenum">
              <a:rPr lang="en-US" sz="2700" smtClean="0">
                <a:solidFill>
                  <a:prstClr val="black"/>
                </a:solidFill>
              </a:rPr>
              <a:pPr defTabSz="1371600"/>
              <a:t>‹#›</a:t>
            </a:fld>
            <a:endParaRPr lang="en-US" sz="27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3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700" b="1"/>
            </a:lvl4pPr>
            <a:lvl5pPr marL="1828617" indent="0">
              <a:buNone/>
              <a:defRPr sz="1700" b="1"/>
            </a:lvl5pPr>
            <a:lvl6pPr marL="2285772" indent="0">
              <a:buNone/>
              <a:defRPr sz="1700" b="1"/>
            </a:lvl6pPr>
            <a:lvl7pPr marL="2742926" indent="0">
              <a:buNone/>
              <a:defRPr sz="1700" b="1"/>
            </a:lvl7pPr>
            <a:lvl8pPr marL="3200081" indent="0">
              <a:buNone/>
              <a:defRPr sz="1700" b="1"/>
            </a:lvl8pPr>
            <a:lvl9pPr marL="365723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6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4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800" b="1"/>
            </a:lvl3pPr>
            <a:lvl4pPr marL="1371464" indent="0">
              <a:buNone/>
              <a:defRPr sz="1700" b="1"/>
            </a:lvl4pPr>
            <a:lvl5pPr marL="1828617" indent="0">
              <a:buNone/>
              <a:defRPr sz="1700" b="1"/>
            </a:lvl5pPr>
            <a:lvl6pPr marL="2285772" indent="0">
              <a:buNone/>
              <a:defRPr sz="1700" b="1"/>
            </a:lvl6pPr>
            <a:lvl7pPr marL="2742926" indent="0">
              <a:buNone/>
              <a:defRPr sz="1700" b="1"/>
            </a:lvl7pPr>
            <a:lvl8pPr marL="3200081" indent="0">
              <a:buNone/>
              <a:defRPr sz="1700" b="1"/>
            </a:lvl8pPr>
            <a:lvl9pPr marL="3657234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C5B8E5C1-D483-43F8-BCD9-D367A93220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83747" y="964742"/>
            <a:ext cx="15120507" cy="83575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1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6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9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7" indent="0">
              <a:buNone/>
              <a:defRPr sz="2000"/>
            </a:lvl5pPr>
            <a:lvl6pPr marL="2285772" indent="0">
              <a:buNone/>
              <a:defRPr sz="2000"/>
            </a:lvl6pPr>
            <a:lvl7pPr marL="2742926" indent="0">
              <a:buNone/>
              <a:defRPr sz="2000"/>
            </a:lvl7pPr>
            <a:lvl8pPr marL="3200081" indent="0">
              <a:buNone/>
              <a:defRPr sz="2000"/>
            </a:lvl8pPr>
            <a:lvl9pPr marL="3657234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7" indent="0">
              <a:buNone/>
              <a:defRPr sz="900"/>
            </a:lvl5pPr>
            <a:lvl6pPr marL="2285772" indent="0">
              <a:buNone/>
              <a:defRPr sz="900"/>
            </a:lvl6pPr>
            <a:lvl7pPr marL="2742926" indent="0">
              <a:buNone/>
              <a:defRPr sz="900"/>
            </a:lvl7pPr>
            <a:lvl8pPr marL="3200081" indent="0">
              <a:buNone/>
              <a:defRPr sz="900"/>
            </a:lvl8pPr>
            <a:lvl9pPr marL="365723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2" algn="l" defTabSz="91430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1" tIns="45716" rIns="91431" bIns="4571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4"/>
          </a:xfrm>
          <a:prstGeom prst="rect">
            <a:avLst/>
          </a:prstGeom>
        </p:spPr>
        <p:txBody>
          <a:bodyPr vert="horz" lIns="91431" tIns="45716" rIns="91431" bIns="4571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6"/>
          </a:xfrm>
          <a:prstGeom prst="rect">
            <a:avLst/>
          </a:prstGeom>
        </p:spPr>
        <p:txBody>
          <a:bodyPr vert="horz" lIns="91431" tIns="45716" rIns="91431" bIns="4571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5" indent="-285722" algn="l" defTabSz="914309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2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819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</p:sldLayoutIdLst>
  <p:txStyles>
    <p:titleStyle>
      <a:lvl1pPr algn="l" defTabSz="1371464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1371464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7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9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60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91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24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55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86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717" indent="-342866" algn="l" defTabSz="1371464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64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95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26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57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89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120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51" algn="l" defTabSz="137146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29431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35.png"/><Relationship Id="rId12" Type="http://schemas.openxmlformats.org/officeDocument/2006/relationships/image" Target="../media/image37.jpeg"/><Relationship Id="rId17" Type="http://schemas.openxmlformats.org/officeDocument/2006/relationships/image" Target="../media/image40.png"/><Relationship Id="rId2" Type="http://schemas.openxmlformats.org/officeDocument/2006/relationships/audio" Target="../media/media2.wav"/><Relationship Id="rId16" Type="http://schemas.openxmlformats.org/officeDocument/2006/relationships/image" Target="../media/image39.png"/><Relationship Id="rId1" Type="http://schemas.microsoft.com/office/2007/relationships/media" Target="../media/media2.wav"/><Relationship Id="rId6" Type="http://schemas.openxmlformats.org/officeDocument/2006/relationships/image" Target="../media/image34.png"/><Relationship Id="rId11" Type="http://schemas.openxmlformats.org/officeDocument/2006/relationships/image" Target="../media/image32.png"/><Relationship Id="rId5" Type="http://schemas.openxmlformats.org/officeDocument/2006/relationships/audio" Target="../media/audio2.wav"/><Relationship Id="rId15" Type="http://schemas.openxmlformats.org/officeDocument/2006/relationships/image" Target="../media/image30.png"/><Relationship Id="rId10" Type="http://schemas.microsoft.com/office/2007/relationships/hdphoto" Target="../media/hdphoto3.wdp"/><Relationship Id="rId4" Type="http://schemas.openxmlformats.org/officeDocument/2006/relationships/audio" Target="../media/audio1.wav"/><Relationship Id="rId9" Type="http://schemas.openxmlformats.org/officeDocument/2006/relationships/image" Target="../media/image36.png"/><Relationship Id="rId14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openxmlformats.org/officeDocument/2006/relationships/image" Target="../media/image39.png"/><Relationship Id="rId3" Type="http://schemas.openxmlformats.org/officeDocument/2006/relationships/slideLayout" Target="../slideLayouts/slideLayout31.xml"/><Relationship Id="rId7" Type="http://schemas.microsoft.com/office/2007/relationships/hdphoto" Target="../media/hdphoto5.wdp"/><Relationship Id="rId12" Type="http://schemas.openxmlformats.org/officeDocument/2006/relationships/image" Target="../media/image30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42.png"/><Relationship Id="rId11" Type="http://schemas.openxmlformats.org/officeDocument/2006/relationships/image" Target="../media/image38.png"/><Relationship Id="rId5" Type="http://schemas.openxmlformats.org/officeDocument/2006/relationships/image" Target="../media/image41.jpeg"/><Relationship Id="rId10" Type="http://schemas.microsoft.com/office/2007/relationships/hdphoto" Target="../media/hdphoto4.wdp"/><Relationship Id="rId4" Type="http://schemas.openxmlformats.org/officeDocument/2006/relationships/audio" Target="../media/audio2.wav"/><Relationship Id="rId9" Type="http://schemas.openxmlformats.org/officeDocument/2006/relationships/image" Target="../media/image37.jpe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svg"/><Relationship Id="rId3" Type="http://schemas.openxmlformats.org/officeDocument/2006/relationships/image" Target="../media/image14.svg"/><Relationship Id="rId7" Type="http://schemas.openxmlformats.org/officeDocument/2006/relationships/image" Target="../media/image18.svg"/><Relationship Id="rId12" Type="http://schemas.openxmlformats.org/officeDocument/2006/relationships/image" Target="../media/image2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7.png"/><Relationship Id="rId11" Type="http://schemas.openxmlformats.org/officeDocument/2006/relationships/image" Target="../media/image22.svg"/><Relationship Id="rId5" Type="http://schemas.openxmlformats.org/officeDocument/2006/relationships/image" Target="../media/image16.sv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svg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381000" y="3324406"/>
            <a:ext cx="17449800" cy="38779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900" b="1" dirty="0" err="1">
                <a:solidFill>
                  <a:srgbClr val="FFA800"/>
                </a:solidFill>
                <a:latin typeface="Sriracha"/>
              </a:rPr>
              <a:t>Chủ</a:t>
            </a:r>
            <a:r>
              <a:rPr lang="en-US" sz="8900" b="1" dirty="0">
                <a:solidFill>
                  <a:srgbClr val="FFA800"/>
                </a:solidFill>
                <a:latin typeface="Sriracha"/>
              </a:rPr>
              <a:t> </a:t>
            </a:r>
            <a:r>
              <a:rPr lang="en-US" sz="8900" b="1" dirty="0" err="1">
                <a:solidFill>
                  <a:srgbClr val="FFA800"/>
                </a:solidFill>
                <a:latin typeface="Sriracha"/>
              </a:rPr>
              <a:t>đề</a:t>
            </a:r>
            <a:r>
              <a:rPr lang="en-US" sz="8900" b="1" dirty="0">
                <a:solidFill>
                  <a:srgbClr val="FFA800"/>
                </a:solidFill>
                <a:latin typeface="Sriracha"/>
              </a:rPr>
              <a:t>: </a:t>
            </a:r>
            <a:r>
              <a:rPr lang="en-US" sz="8900" b="1" dirty="0" err="1">
                <a:solidFill>
                  <a:srgbClr val="FFA800"/>
                </a:solidFill>
                <a:latin typeface="Sriracha"/>
              </a:rPr>
              <a:t>Công</a:t>
            </a:r>
            <a:r>
              <a:rPr lang="en-US" sz="8900" b="1" dirty="0">
                <a:solidFill>
                  <a:srgbClr val="FFA800"/>
                </a:solidFill>
                <a:latin typeface="Sriracha"/>
              </a:rPr>
              <a:t> </a:t>
            </a:r>
            <a:r>
              <a:rPr lang="en-US" sz="8900" b="1" dirty="0" err="1">
                <a:solidFill>
                  <a:srgbClr val="FFA800"/>
                </a:solidFill>
                <a:latin typeface="Sriracha"/>
              </a:rPr>
              <a:t>nghệ</a:t>
            </a:r>
            <a:r>
              <a:rPr lang="en-US" sz="8900" b="1" dirty="0">
                <a:solidFill>
                  <a:srgbClr val="FFA800"/>
                </a:solidFill>
                <a:latin typeface="Sriracha"/>
              </a:rPr>
              <a:t> </a:t>
            </a:r>
            <a:r>
              <a:rPr lang="en-US" sz="8900" b="1" dirty="0" err="1">
                <a:solidFill>
                  <a:srgbClr val="FFA800"/>
                </a:solidFill>
                <a:latin typeface="Sriracha"/>
              </a:rPr>
              <a:t>và</a:t>
            </a:r>
            <a:r>
              <a:rPr lang="en-US" sz="8900" b="1" dirty="0">
                <a:solidFill>
                  <a:srgbClr val="FFA800"/>
                </a:solidFill>
                <a:latin typeface="Sriracha"/>
              </a:rPr>
              <a:t> </a:t>
            </a:r>
            <a:r>
              <a:rPr lang="en-US" sz="8900" b="1" dirty="0" err="1">
                <a:solidFill>
                  <a:srgbClr val="FFA800"/>
                </a:solidFill>
                <a:latin typeface="Sriracha"/>
              </a:rPr>
              <a:t>đời</a:t>
            </a:r>
            <a:r>
              <a:rPr lang="en-US" sz="8900" b="1" dirty="0">
                <a:solidFill>
                  <a:srgbClr val="FFA800"/>
                </a:solidFill>
                <a:latin typeface="Sriracha"/>
              </a:rPr>
              <a:t> </a:t>
            </a:r>
            <a:r>
              <a:rPr lang="en-US" sz="8900" b="1" dirty="0" err="1">
                <a:solidFill>
                  <a:srgbClr val="FFA800"/>
                </a:solidFill>
                <a:latin typeface="Sriracha"/>
              </a:rPr>
              <a:t>sống</a:t>
            </a:r>
            <a:endParaRPr lang="en-US" sz="8900" b="1" dirty="0">
              <a:solidFill>
                <a:srgbClr val="FFA800"/>
              </a:solidFill>
              <a:latin typeface="Sriracha"/>
            </a:endParaRPr>
          </a:p>
          <a:p>
            <a:pPr algn="ctr">
              <a:lnSpc>
                <a:spcPct val="150000"/>
              </a:lnSpc>
            </a:pPr>
            <a:r>
              <a:rPr lang="en-US" sz="8000" b="1" dirty="0">
                <a:solidFill>
                  <a:srgbClr val="00B050"/>
                </a:solidFill>
                <a:latin typeface="Sriracha"/>
              </a:rPr>
              <a:t>Bài 5: Sử dụng máy </a:t>
            </a:r>
            <a:r>
              <a:rPr lang="en-US" sz="8000" b="1" dirty="0" err="1">
                <a:solidFill>
                  <a:srgbClr val="00B050"/>
                </a:solidFill>
                <a:latin typeface="Sriracha"/>
              </a:rPr>
              <a:t>thu</a:t>
            </a:r>
            <a:r>
              <a:rPr lang="en-US" sz="8000" b="1" dirty="0">
                <a:solidFill>
                  <a:srgbClr val="00B050"/>
                </a:solidFill>
                <a:latin typeface="Sriracha"/>
              </a:rPr>
              <a:t> </a:t>
            </a:r>
            <a:r>
              <a:rPr lang="en-US" sz="8000" b="1" dirty="0" err="1">
                <a:solidFill>
                  <a:srgbClr val="00B050"/>
                </a:solidFill>
                <a:latin typeface="Sriracha"/>
              </a:rPr>
              <a:t>hình</a:t>
            </a:r>
            <a:endParaRPr lang="en-US" sz="8000" b="1" dirty="0">
              <a:solidFill>
                <a:srgbClr val="00B050"/>
              </a:solidFill>
              <a:latin typeface="Sriracha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322698">
            <a:off x="13773245" y="7710799"/>
            <a:ext cx="3766556" cy="12189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2400" y="313498"/>
            <a:ext cx="3641361" cy="26946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421714">
            <a:off x="1225910" y="7572149"/>
            <a:ext cx="3126215" cy="193256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935201" y="846706"/>
            <a:ext cx="2434727" cy="233733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B5B7A4A0-C297-41E9-AEA9-52B625458051}"/>
              </a:ext>
            </a:extLst>
          </p:cNvPr>
          <p:cNvGrpSpPr/>
          <p:nvPr/>
        </p:nvGrpSpPr>
        <p:grpSpPr>
          <a:xfrm>
            <a:off x="5767145" y="1562103"/>
            <a:ext cx="7194672" cy="1251716"/>
            <a:chOff x="5677832" y="1837723"/>
            <a:chExt cx="7286808" cy="1002367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F3C695A-D238-4ADC-8DE8-771183AB9041}"/>
                </a:ext>
              </a:extLst>
            </p:cNvPr>
            <p:cNvSpPr/>
            <p:nvPr/>
          </p:nvSpPr>
          <p:spPr>
            <a:xfrm>
              <a:off x="5677832" y="1916761"/>
              <a:ext cx="7286808" cy="92332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3E808F-1A23-49AF-877C-67CEA98A2D3F}"/>
                </a:ext>
              </a:extLst>
            </p:cNvPr>
            <p:cNvSpPr/>
            <p:nvPr/>
          </p:nvSpPr>
          <p:spPr>
            <a:xfrm>
              <a:off x="6539696" y="1837723"/>
              <a:ext cx="5208614" cy="88727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6600" dirty="0">
                  <a:ln w="0"/>
                  <a:latin typeface="Times New Roman" panose="02020603050405020304" pitchFamily="18" charset="0"/>
                  <a:cs typeface="Times New Roman" panose="02020603050405020304" pitchFamily="18" charset="0"/>
                </a:rPr>
                <a:t>CÔNG NGHỆ</a:t>
              </a:r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6CD965-8133-4664-ABD4-FF3763FF94B8}"/>
              </a:ext>
            </a:extLst>
          </p:cNvPr>
          <p:cNvCxnSpPr/>
          <p:nvPr/>
        </p:nvCxnSpPr>
        <p:spPr>
          <a:xfrm>
            <a:off x="5546664" y="2945720"/>
            <a:ext cx="7194672" cy="0"/>
          </a:xfrm>
          <a:prstGeom prst="line">
            <a:avLst/>
          </a:prstGeom>
          <a:ln w="57150"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2" name="Picture 1" descr="Ảnh có chứa văn bản, biểu tượng, Phông chữ, Nhãn hiệu&#10;&#10;Mô tả được tạo tự động">
            <a:extLst>
              <a:ext uri="{FF2B5EF4-FFF2-40B4-BE49-F238E27FC236}">
                <a16:creationId xmlns:a16="http://schemas.microsoft.com/office/drawing/2014/main" id="{F5534DD9-174F-7E73-81FC-337A435EE59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5" y="32132"/>
            <a:ext cx="2714085" cy="2560723"/>
          </a:xfrm>
          <a:prstGeom prst="ellipse">
            <a:avLst/>
          </a:prstGeom>
        </p:spPr>
      </p:pic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6EAB8D1D-D7D7-0D6B-DC68-FA9DE7E1815D}"/>
              </a:ext>
            </a:extLst>
          </p:cNvPr>
          <p:cNvSpPr txBox="1"/>
          <p:nvPr/>
        </p:nvSpPr>
        <p:spPr>
          <a:xfrm>
            <a:off x="4185144" y="180240"/>
            <a:ext cx="9966723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UBND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F6EDD4F4-A7CF-4A11-B8B3-7459970B55F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190" y="2705102"/>
            <a:ext cx="12175640" cy="36277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1905059">
            <a:off x="405222" y="7671256"/>
            <a:ext cx="2638689" cy="2290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47409"/>
          <a:stretch>
            <a:fillRect/>
          </a:stretch>
        </p:blipFill>
        <p:spPr>
          <a:xfrm>
            <a:off x="14888829" y="0"/>
            <a:ext cx="3399171" cy="1716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72101">
            <a:off x="8193437" y="961720"/>
            <a:ext cx="1958315" cy="6409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5357335" y="8265231"/>
            <a:ext cx="1097730" cy="10263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605585">
            <a:off x="16001792" y="1197919"/>
            <a:ext cx="614106" cy="10364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38201" y="1029039"/>
            <a:ext cx="1113923" cy="992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910275" y="162107"/>
            <a:ext cx="16998315" cy="9144000"/>
          </a:xfrm>
          <a:prstGeom prst="roundRect">
            <a:avLst/>
          </a:prstGeom>
          <a:solidFill>
            <a:schemeClr val="bg1"/>
          </a:solidFill>
          <a:ln>
            <a:solidFill>
              <a:srgbClr val="000000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33" tIns="68567" rIns="137133" bIns="68567" rtlCol="0" anchor="ctr"/>
          <a:lstStyle/>
          <a:p>
            <a:pPr algn="ctr" defTabSz="1371327"/>
            <a:endParaRPr lang="zh-CN" altLang="en-US">
              <a:solidFill>
                <a:prstClr val="white"/>
              </a:solidFill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-1089933" y="-258604"/>
            <a:ext cx="18998523" cy="2353628"/>
            <a:chOff x="-900" y="-255"/>
            <a:chExt cx="7038" cy="2471"/>
          </a:xfrm>
        </p:grpSpPr>
        <p:sp>
          <p:nvSpPr>
            <p:cNvPr id="8" name="圆角矩形 7"/>
            <p:cNvSpPr/>
            <p:nvPr/>
          </p:nvSpPr>
          <p:spPr>
            <a:xfrm>
              <a:off x="893" y="683"/>
              <a:ext cx="4943" cy="1212"/>
            </a:xfrm>
            <a:prstGeom prst="roundRect">
              <a:avLst>
                <a:gd name="adj" fmla="val 50000"/>
              </a:avLst>
            </a:prstGeom>
            <a:noFill/>
            <a:ln w="25400" cmpd="sng">
              <a:solidFill>
                <a:srgbClr val="759501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A0CC3F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327">
                <a:defRPr/>
              </a:pPr>
              <a:endParaRPr lang="zh-CN" altLang="en-US" sz="4800" b="1" spc="-450" dirty="0">
                <a:solidFill>
                  <a:srgbClr val="5F7700"/>
                </a:solidFill>
                <a:latin typeface="字魂189号-星岩乐黑体" panose="00000500000000000000" charset="-122"/>
                <a:ea typeface="字魂189号-星岩乐黑体" panose="00000500000000000000" charset="-122"/>
                <a:cs typeface="Open Sans Light" pitchFamily="34" charset="0"/>
                <a:sym typeface="+mn-lt"/>
              </a:endParaRPr>
            </a:p>
          </p:txBody>
        </p:sp>
        <p:sp>
          <p:nvSpPr>
            <p:cNvPr id="6" name="圆角矩形 5"/>
            <p:cNvSpPr/>
            <p:nvPr/>
          </p:nvSpPr>
          <p:spPr>
            <a:xfrm>
              <a:off x="831" y="704"/>
              <a:ext cx="5307" cy="1212"/>
            </a:xfrm>
            <a:prstGeom prst="roundRect">
              <a:avLst>
                <a:gd name="adj" fmla="val 50000"/>
              </a:avLst>
            </a:prstGeom>
            <a:solidFill>
              <a:srgbClr val="A0CC3F"/>
            </a:solidFill>
            <a:ln>
              <a:solidFill>
                <a:srgbClr val="000000">
                  <a:alpha val="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1371327">
                <a:defRPr/>
              </a:pP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2.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Mối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quan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hệ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giữa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đài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truyền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hình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và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máy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thu</a:t>
              </a:r>
              <a:r>
                <a:rPr lang="en-US" altLang="zh-CN" sz="4800" b="1" spc="-450" dirty="0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 </a:t>
              </a:r>
              <a:r>
                <a:rPr lang="en-US" altLang="zh-CN" sz="4800" b="1" spc="-450" dirty="0" err="1">
                  <a:solidFill>
                    <a:srgbClr val="FF0000"/>
                  </a:solidFill>
                  <a:latin typeface="Times New Roman" panose="02020603050405020304" pitchFamily="18" charset="0"/>
                  <a:ea typeface="字魂189号-星岩乐黑体" panose="00000500000000000000" charset="-122"/>
                  <a:cs typeface="Times New Roman" panose="02020603050405020304" pitchFamily="18" charset="0"/>
                  <a:sym typeface="+mn-lt"/>
                </a:rPr>
                <a:t>hình</a:t>
              </a:r>
              <a:endParaRPr lang="zh-CN" altLang="en-US" sz="4800" b="1" spc="-450" dirty="0">
                <a:solidFill>
                  <a:srgbClr val="FF0000"/>
                </a:solidFill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endParaRPr>
            </a:p>
          </p:txBody>
        </p:sp>
        <p:pic>
          <p:nvPicPr>
            <p:cNvPr id="26" name="图片 25" descr="卡通人物&#10;&#10;中度可信度描述已自动生成"/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5" cstate="email"/>
            <a:stretch>
              <a:fillRect/>
            </a:stretch>
          </p:blipFill>
          <p:spPr>
            <a:xfrm rot="840000">
              <a:off x="-900" y="-255"/>
              <a:ext cx="2471" cy="2471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821055" y="2676525"/>
            <a:ext cx="14295120" cy="7433310"/>
            <a:chOff x="1020" y="2328"/>
            <a:chExt cx="11012" cy="7804"/>
          </a:xfrm>
        </p:grpSpPr>
        <p:sp>
          <p:nvSpPr>
            <p:cNvPr id="15" name="云形 14"/>
            <p:cNvSpPr/>
            <p:nvPr/>
          </p:nvSpPr>
          <p:spPr>
            <a:xfrm>
              <a:off x="1220" y="2528"/>
              <a:ext cx="10812" cy="7604"/>
            </a:xfrm>
            <a:prstGeom prst="cloud">
              <a:avLst/>
            </a:prstGeom>
            <a:solidFill>
              <a:srgbClr val="5F7700"/>
            </a:solidFill>
            <a:ln w="25400" cmpd="sng">
              <a:noFill/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327"/>
              <a:endParaRPr lang="zh-CN" altLang="en-US">
                <a:solidFill>
                  <a:srgbClr val="5F7700"/>
                </a:solidFill>
              </a:endParaRPr>
            </a:p>
          </p:txBody>
        </p:sp>
        <p:sp>
          <p:nvSpPr>
            <p:cNvPr id="7" name="云形 6"/>
            <p:cNvSpPr/>
            <p:nvPr/>
          </p:nvSpPr>
          <p:spPr>
            <a:xfrm>
              <a:off x="1020" y="2328"/>
              <a:ext cx="10812" cy="7604"/>
            </a:xfrm>
            <a:prstGeom prst="cloud">
              <a:avLst/>
            </a:prstGeom>
            <a:solidFill>
              <a:schemeClr val="bg1"/>
            </a:solidFill>
            <a:ln w="25400" cmpd="sng">
              <a:solidFill>
                <a:srgbClr val="5F77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327"/>
              <a:endParaRPr lang="zh-CN" altLang="en-US">
                <a:solidFill>
                  <a:srgbClr val="5F7700"/>
                </a:solidFill>
              </a:endParaRPr>
            </a:p>
          </p:txBody>
        </p:sp>
      </p:grpSp>
      <p:pic>
        <p:nvPicPr>
          <p:cNvPr id="14" name="Picture 13"/>
          <p:cNvPicPr/>
          <p:nvPr/>
        </p:nvPicPr>
        <p:blipFill rotWithShape="1">
          <a:blip r:embed="rId6"/>
          <a:srcRect l="15396" t="9997" r="15208" b="10031"/>
          <a:stretch/>
        </p:blipFill>
        <p:spPr bwMode="auto">
          <a:xfrm>
            <a:off x="910275" y="2371545"/>
            <a:ext cx="16768125" cy="71250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83230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3000">
        <p14:doors dir="ver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1" y="4457700"/>
            <a:ext cx="16470776" cy="2800767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1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Đài truyền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nơi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ăng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ten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cáp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Ti vi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tín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âm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loa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6117"/>
            <a:ext cx="4632960" cy="314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5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5837" y="2781300"/>
            <a:ext cx="15087600" cy="5909310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4800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Gv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s-ES" sz="5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sóng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1970. </a:t>
            </a:r>
            <a:r>
              <a:rPr lang="es-ES" sz="5400" b="1" dirty="0" err="1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trinh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15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s-ES" sz="5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30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Ca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Đài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s-ES" sz="5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i="1" dirty="0" err="1"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s-ES" sz="5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i="1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s-ES" sz="5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i="1" dirty="0" err="1">
                <a:latin typeface="Times New Roman" pitchFamily="18" charset="0"/>
                <a:cs typeface="Times New Roman" pitchFamily="18" charset="0"/>
              </a:rPr>
              <a:t>Truyền</a:t>
            </a:r>
            <a:r>
              <a:rPr lang="es-ES" sz="5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i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s-ES" sz="5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i="1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s-ES" sz="5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sz="5400" i="1" dirty="0" err="1"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s-ES" sz="5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5400" dirty="0">
              <a:latin typeface="Times New Roman" pitchFamily="18" charset="0"/>
              <a:cs typeface="Times New Roman" pitchFamily="18" charset="0"/>
            </a:endParaRPr>
          </a:p>
          <a:p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528" y="-95250"/>
            <a:ext cx="3068708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08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en Garden In-Game - Laura Shigihara - NhacCuaTu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9354800" y="9067800"/>
            <a:ext cx="1219200" cy="1219200"/>
          </a:xfrm>
          <a:prstGeom prst="rect">
            <a:avLst/>
          </a:prstGeom>
        </p:spPr>
      </p:pic>
      <p:pic>
        <p:nvPicPr>
          <p:cNvPr id="1026" name="Picture 2" descr="C:\Users\ADMIN\Desktop\Giai cuu dai duong 2\Photography-Background-shark-Underwater-backdrop-coral-photography-Backdrops-Cartoon-bubble-Children-Fish-photo-Coral-Stud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4999"/>
            <a:ext cx="18288000" cy="161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40376"/>
            <a:ext cx="10820400" cy="393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00017" y="515423"/>
            <a:ext cx="6336350" cy="2600520"/>
          </a:xfrm>
          <a:prstGeom prst="rect">
            <a:avLst/>
          </a:prstGeom>
          <a:noFill/>
        </p:spPr>
        <p:txBody>
          <a:bodyPr wrap="none" lIns="137147" tIns="68573" rIns="137147" bIns="68573" rtlCol="0">
            <a:spAutoFit/>
          </a:bodyPr>
          <a:lstStyle/>
          <a:p>
            <a:pPr algn="ctr"/>
            <a:r>
              <a:rPr lang="en-US" sz="8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CỨU</a:t>
            </a:r>
          </a:p>
          <a:p>
            <a:pPr algn="ctr"/>
            <a:r>
              <a:rPr lang="en-US" sz="8000" b="1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DƯƠNG</a:t>
            </a:r>
          </a:p>
        </p:txBody>
      </p:sp>
    </p:spTree>
    <p:extLst>
      <p:ext uri="{BB962C8B-B14F-4D97-AF65-F5344CB8AC3E}">
        <p14:creationId xmlns:p14="http://schemas.microsoft.com/office/powerpoint/2010/main" val="59814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80">
                <p:cTn id="2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Giai cuu dai duong 2\Picture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ADMIN\Desktop\Giai cuu dai duong 2\700_FO65125975_f041b01242bb3572e28f8de75888685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22000" y1="12801" x2="30000" y2="36549"/>
                        <a14:foregroundMark x1="3714" y1="26902" x2="8286" y2="40631"/>
                        <a14:foregroundMark x1="17921" y1="15625" x2="31900" y2="17857"/>
                        <a14:foregroundMark x1="17921" y1="12054" x2="20789" y2="258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804" y="7089929"/>
            <a:ext cx="2319755" cy="18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ADMIN\Desktop\Giai cuu dai duong 2\700_FO63651544_20d8d8a83358c7cd2f7a9ac1d485230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29714" y1="9076" x2="26714" y2="21656"/>
                        <a14:foregroundMark x1="19000" y1="9873" x2="34143" y2="168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3641" flipH="1">
            <a:off x="5020187" y="5803316"/>
            <a:ext cx="4213379" cy="359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C:\Users\ADMIN\Desktop\Giai cuu dai duong 2\Luoi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7749" y="-3962400"/>
            <a:ext cx="11639550" cy="1783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114300"/>
            <a:ext cx="120396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3505204" y="549968"/>
            <a:ext cx="12777782" cy="1861856"/>
          </a:xfrm>
          <a:prstGeom prst="rect">
            <a:avLst/>
          </a:prstGeom>
          <a:noFill/>
        </p:spPr>
        <p:txBody>
          <a:bodyPr wrap="square" lIns="137147" tIns="68573" rIns="137147" bIns="68573" rtlCol="0">
            <a:spAutoFit/>
          </a:bodyPr>
          <a:lstStyle/>
          <a:p>
            <a:pPr algn="ctr"/>
            <a:r>
              <a:rPr lang="en-US" sz="5600" i="1" dirty="0" err="1">
                <a:solidFill>
                  <a:prstClr val="black"/>
                </a:solidFill>
              </a:rPr>
              <a:t>Nơi</a:t>
            </a:r>
            <a:r>
              <a:rPr lang="en-US" sz="5600" i="1" dirty="0">
                <a:solidFill>
                  <a:prstClr val="black"/>
                </a:solidFill>
              </a:rPr>
              <a:t> </a:t>
            </a:r>
            <a:r>
              <a:rPr lang="en-US" sz="5600" i="1" dirty="0" err="1">
                <a:solidFill>
                  <a:prstClr val="black"/>
                </a:solidFill>
              </a:rPr>
              <a:t>sản</a:t>
            </a:r>
            <a:r>
              <a:rPr lang="en-US" sz="5600" i="1" dirty="0">
                <a:solidFill>
                  <a:prstClr val="black"/>
                </a:solidFill>
              </a:rPr>
              <a:t> </a:t>
            </a:r>
            <a:r>
              <a:rPr lang="en-US" sz="5600" i="1" dirty="0" err="1">
                <a:solidFill>
                  <a:prstClr val="black"/>
                </a:solidFill>
              </a:rPr>
              <a:t>xuất</a:t>
            </a:r>
            <a:r>
              <a:rPr lang="en-US" sz="5600" i="1" dirty="0">
                <a:solidFill>
                  <a:prstClr val="black"/>
                </a:solidFill>
              </a:rPr>
              <a:t> </a:t>
            </a:r>
            <a:r>
              <a:rPr lang="en-US" sz="5600" i="1" dirty="0" err="1">
                <a:solidFill>
                  <a:prstClr val="black"/>
                </a:solidFill>
              </a:rPr>
              <a:t>các</a:t>
            </a:r>
            <a:r>
              <a:rPr lang="en-US" sz="5600" i="1" dirty="0">
                <a:solidFill>
                  <a:prstClr val="black"/>
                </a:solidFill>
              </a:rPr>
              <a:t> </a:t>
            </a:r>
            <a:r>
              <a:rPr lang="en-US" sz="5600" i="1" dirty="0" err="1">
                <a:solidFill>
                  <a:prstClr val="black"/>
                </a:solidFill>
              </a:rPr>
              <a:t>chương</a:t>
            </a:r>
            <a:r>
              <a:rPr lang="en-US" sz="5600" i="1" dirty="0">
                <a:solidFill>
                  <a:prstClr val="black"/>
                </a:solidFill>
              </a:rPr>
              <a:t> </a:t>
            </a:r>
            <a:r>
              <a:rPr lang="en-US" sz="5600" i="1" dirty="0" err="1">
                <a:solidFill>
                  <a:prstClr val="black"/>
                </a:solidFill>
              </a:rPr>
              <a:t>trình</a:t>
            </a:r>
            <a:r>
              <a:rPr lang="en-US" sz="5600" i="1" dirty="0">
                <a:solidFill>
                  <a:prstClr val="black"/>
                </a:solidFill>
              </a:rPr>
              <a:t> </a:t>
            </a:r>
            <a:r>
              <a:rPr lang="en-US" sz="5600" i="1" dirty="0" err="1">
                <a:solidFill>
                  <a:prstClr val="black"/>
                </a:solidFill>
              </a:rPr>
              <a:t>truyền</a:t>
            </a:r>
            <a:r>
              <a:rPr lang="en-US" sz="5600" i="1" dirty="0">
                <a:solidFill>
                  <a:prstClr val="black"/>
                </a:solidFill>
              </a:rPr>
              <a:t> </a:t>
            </a:r>
            <a:r>
              <a:rPr lang="en-US" sz="5600" i="1" dirty="0" err="1">
                <a:solidFill>
                  <a:prstClr val="black"/>
                </a:solidFill>
              </a:rPr>
              <a:t>hình</a:t>
            </a:r>
            <a:r>
              <a:rPr lang="en-US" sz="5600" i="1" dirty="0">
                <a:solidFill>
                  <a:prstClr val="black"/>
                </a:solidFill>
              </a:rPr>
              <a:t> </a:t>
            </a:r>
            <a:r>
              <a:rPr lang="en-US" sz="5600" i="1" dirty="0" err="1">
                <a:solidFill>
                  <a:prstClr val="black"/>
                </a:solidFill>
              </a:rPr>
              <a:t>được</a:t>
            </a:r>
            <a:r>
              <a:rPr lang="en-US" sz="5600" i="1" dirty="0">
                <a:solidFill>
                  <a:prstClr val="black"/>
                </a:solidFill>
              </a:rPr>
              <a:t> </a:t>
            </a:r>
            <a:r>
              <a:rPr lang="en-US" sz="5600" i="1" dirty="0" err="1">
                <a:solidFill>
                  <a:prstClr val="black"/>
                </a:solidFill>
              </a:rPr>
              <a:t>gọi</a:t>
            </a:r>
            <a:r>
              <a:rPr lang="en-US" sz="5600" i="1" dirty="0">
                <a:solidFill>
                  <a:prstClr val="black"/>
                </a:solidFill>
              </a:rPr>
              <a:t> </a:t>
            </a:r>
            <a:r>
              <a:rPr lang="en-US" sz="5600" i="1" dirty="0" err="1">
                <a:solidFill>
                  <a:prstClr val="black"/>
                </a:solidFill>
              </a:rPr>
              <a:t>là</a:t>
            </a:r>
            <a:r>
              <a:rPr lang="en-US" sz="5600" i="1" dirty="0">
                <a:solidFill>
                  <a:prstClr val="black"/>
                </a:solidFill>
              </a:rPr>
              <a:t> </a:t>
            </a:r>
            <a:r>
              <a:rPr lang="en-US" sz="5600" i="1" dirty="0" err="1">
                <a:solidFill>
                  <a:prstClr val="black"/>
                </a:solidFill>
              </a:rPr>
              <a:t>gì</a:t>
            </a:r>
            <a:r>
              <a:rPr lang="en-US" sz="5600" i="1" dirty="0">
                <a:solidFill>
                  <a:prstClr val="black"/>
                </a:solidFill>
              </a:rPr>
              <a:t>?</a:t>
            </a:r>
            <a:endParaRPr lang="en-US" sz="5600" dirty="0">
              <a:solidFill>
                <a:srgbClr val="0033CC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185038" y="4633207"/>
            <a:ext cx="8031150" cy="13716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7" tIns="68573" rIns="137147" bIns="68573" rtlCol="0" anchor="ctr"/>
          <a:lstStyle/>
          <a:p>
            <a:r>
              <a:rPr lang="en-US" sz="4800" dirty="0">
                <a:solidFill>
                  <a:srgbClr val="0033CC"/>
                </a:solidFill>
              </a:rPr>
              <a:t>ĐÀI TRUYỀN HÌNH</a:t>
            </a:r>
            <a:endParaRPr lang="en-US" sz="4100" dirty="0">
              <a:solidFill>
                <a:srgbClr val="0033CC"/>
              </a:solidFill>
            </a:endParaRPr>
          </a:p>
        </p:txBody>
      </p:sp>
      <p:pic>
        <p:nvPicPr>
          <p:cNvPr id="2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989" y="7581902"/>
            <a:ext cx="272301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9812000" y="5787572"/>
            <a:ext cx="1219200" cy="1219200"/>
          </a:xfrm>
          <a:prstGeom prst="rect">
            <a:avLst/>
          </a:prstGeom>
        </p:spPr>
      </p:pic>
      <p:pic>
        <p:nvPicPr>
          <p:cNvPr id="47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24" y="1105087"/>
            <a:ext cx="1572876" cy="175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8" name="times up"/>
          <p:cNvGrpSpPr/>
          <p:nvPr/>
        </p:nvGrpSpPr>
        <p:grpSpPr>
          <a:xfrm>
            <a:off x="1176091" y="266702"/>
            <a:ext cx="1514168" cy="750128"/>
            <a:chOff x="2989747" y="438150"/>
            <a:chExt cx="1572029" cy="683752"/>
          </a:xfrm>
        </p:grpSpPr>
        <p:sp>
          <p:nvSpPr>
            <p:cNvPr id="49" name="Rounded Rectangle 48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3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51" name="Picture 3" descr="C:\Users\ADMIN\Desktop\Picture2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67" y="1440960"/>
            <a:ext cx="1277960" cy="127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66497" y="1417702"/>
            <a:ext cx="180488" cy="152657"/>
            <a:chOff x="2455863" y="2411803"/>
            <a:chExt cx="566738" cy="566738"/>
          </a:xfrm>
        </p:grpSpPr>
        <p:sp>
          <p:nvSpPr>
            <p:cNvPr id="5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5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5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5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5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69188" y="2522300"/>
            <a:ext cx="180488" cy="152657"/>
            <a:chOff x="2455863" y="2411803"/>
            <a:chExt cx="566738" cy="566738"/>
          </a:xfrm>
        </p:grpSpPr>
        <p:sp>
          <p:nvSpPr>
            <p:cNvPr id="5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6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6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6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2463259" y="2003740"/>
            <a:ext cx="180488" cy="152657"/>
            <a:chOff x="2455863" y="2411803"/>
            <a:chExt cx="566738" cy="566738"/>
          </a:xfrm>
        </p:grpSpPr>
        <p:sp>
          <p:nvSpPr>
            <p:cNvPr id="6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6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6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6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6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23791" y="2053616"/>
            <a:ext cx="180488" cy="152657"/>
            <a:chOff x="2455863" y="2411803"/>
            <a:chExt cx="566738" cy="566738"/>
          </a:xfrm>
        </p:grpSpPr>
        <p:sp>
          <p:nvSpPr>
            <p:cNvPr id="71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72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73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74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75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</p:grpSp>
      <p:sp>
        <p:nvSpPr>
          <p:cNvPr id="76" name="Oval 107"/>
          <p:cNvSpPr>
            <a:spLocks noChangeArrowheads="1"/>
          </p:cNvSpPr>
          <p:nvPr/>
        </p:nvSpPr>
        <p:spPr bwMode="auto">
          <a:xfrm>
            <a:off x="1888968" y="1997984"/>
            <a:ext cx="135588" cy="11488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62" tIns="91431" rIns="182862" bIns="91431" numCol="1" anchor="t" anchorCtr="0" compatLnSpc="1">
            <a:prstTxWarp prst="textNoShape">
              <a:avLst/>
            </a:prstTxWarp>
          </a:bodyPr>
          <a:lstStyle/>
          <a:p>
            <a:endParaRPr lang="en-GB" sz="3600">
              <a:solidFill>
                <a:prstClr val="black"/>
              </a:solidFill>
            </a:endParaRPr>
          </a:p>
        </p:txBody>
      </p:sp>
      <p:sp>
        <p:nvSpPr>
          <p:cNvPr id="77" name="Explosion 2 76"/>
          <p:cNvSpPr/>
          <p:nvPr/>
        </p:nvSpPr>
        <p:spPr>
          <a:xfrm>
            <a:off x="2380343" y="4738421"/>
            <a:ext cx="4724400" cy="311106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7" tIns="68573" rIns="137147" bIns="68573" rtlCol="0" anchor="ctr"/>
          <a:lstStyle/>
          <a:p>
            <a:pPr algn="ctr"/>
            <a:r>
              <a:rPr lang="en-US" sz="4800" dirty="0" err="1">
                <a:solidFill>
                  <a:srgbClr val="0000FF"/>
                </a:solidFill>
              </a:rPr>
              <a:t>HẾT</a:t>
            </a:r>
            <a:r>
              <a:rPr lang="en-US" sz="4800" dirty="0">
                <a:solidFill>
                  <a:srgbClr val="0000FF"/>
                </a:solidFill>
              </a:rPr>
              <a:t> </a:t>
            </a:r>
            <a:r>
              <a:rPr lang="en-US" sz="4800" dirty="0" err="1">
                <a:solidFill>
                  <a:srgbClr val="0000FF"/>
                </a:solidFill>
              </a:rPr>
              <a:t>GIỜ</a:t>
            </a:r>
            <a:endParaRPr lang="en-US" sz="4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09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2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93827E-7 L -0.13403 0.02438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0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decel="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4" dur="5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 vol="99000"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7" grpId="1" animBg="1"/>
      <p:bldP spid="77" grpId="0" animBg="1"/>
      <p:bldP spid="7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Giai cuu dai duong 2\cartoon__underwater_background_by_slaterdies-d71ppa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16" y="-33932"/>
            <a:ext cx="18288000" cy="1028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Giai cuu dai duong 2\5a.jpe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29828" y1="27216" x2="41202" y2="43711"/>
                        <a14:foregroundMark x1="54506" y1="15052" x2="48283" y2="43711"/>
                        <a14:foregroundMark x1="39914" y1="28247" x2="37983" y2="4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5678">
            <a:off x="10553702" y="5315310"/>
            <a:ext cx="4827605" cy="502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Desktop\Giai cuu dai duong 2\luoi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2376" flipH="1">
            <a:off x="9423966" y="2264274"/>
            <a:ext cx="8302784" cy="1037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ounded Rectangle 19"/>
          <p:cNvSpPr/>
          <p:nvPr/>
        </p:nvSpPr>
        <p:spPr>
          <a:xfrm>
            <a:off x="3924301" y="4832447"/>
            <a:ext cx="9462365" cy="1371600"/>
          </a:xfrm>
          <a:prstGeom prst="roundRect">
            <a:avLst/>
          </a:prstGeom>
          <a:solidFill>
            <a:srgbClr val="99FF66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7" tIns="68573" rIns="137147" bIns="68573" rtlCol="0" anchor="ctr"/>
          <a:lstStyle/>
          <a:p>
            <a:r>
              <a:rPr lang="en-US" sz="4800" dirty="0" err="1">
                <a:solidFill>
                  <a:srgbClr val="44546A"/>
                </a:solidFill>
              </a:rPr>
              <a:t>Người</a:t>
            </a:r>
            <a:r>
              <a:rPr lang="en-US" sz="4800" dirty="0">
                <a:solidFill>
                  <a:srgbClr val="44546A"/>
                </a:solidFill>
              </a:rPr>
              <a:t> </a:t>
            </a:r>
            <a:r>
              <a:rPr lang="en-US" sz="4800" dirty="0" err="1">
                <a:solidFill>
                  <a:srgbClr val="44546A"/>
                </a:solidFill>
              </a:rPr>
              <a:t>dẫn</a:t>
            </a:r>
            <a:r>
              <a:rPr lang="en-US" sz="4800" dirty="0">
                <a:solidFill>
                  <a:srgbClr val="44546A"/>
                </a:solidFill>
              </a:rPr>
              <a:t> </a:t>
            </a:r>
            <a:r>
              <a:rPr lang="en-US" sz="4800" dirty="0" err="1">
                <a:solidFill>
                  <a:srgbClr val="44546A"/>
                </a:solidFill>
              </a:rPr>
              <a:t>chương</a:t>
            </a:r>
            <a:r>
              <a:rPr lang="en-US" sz="4800" dirty="0">
                <a:solidFill>
                  <a:srgbClr val="44546A"/>
                </a:solidFill>
              </a:rPr>
              <a:t> </a:t>
            </a:r>
            <a:r>
              <a:rPr lang="en-US" sz="4800" dirty="0" err="1">
                <a:solidFill>
                  <a:srgbClr val="44546A"/>
                </a:solidFill>
              </a:rPr>
              <a:t>trình</a:t>
            </a:r>
            <a:r>
              <a:rPr lang="en-US" sz="4800" dirty="0">
                <a:solidFill>
                  <a:srgbClr val="44546A"/>
                </a:solidFill>
              </a:rPr>
              <a:t> hay </a:t>
            </a:r>
            <a:r>
              <a:rPr lang="en-US" sz="4800" dirty="0" err="1">
                <a:solidFill>
                  <a:srgbClr val="44546A"/>
                </a:solidFill>
              </a:rPr>
              <a:t>còn</a:t>
            </a:r>
            <a:r>
              <a:rPr lang="en-US" sz="4800" dirty="0">
                <a:solidFill>
                  <a:srgbClr val="44546A"/>
                </a:solidFill>
              </a:rPr>
              <a:t> </a:t>
            </a:r>
            <a:r>
              <a:rPr lang="en-US" sz="4800" dirty="0" err="1">
                <a:solidFill>
                  <a:srgbClr val="44546A"/>
                </a:solidFill>
              </a:rPr>
              <a:t>gọi</a:t>
            </a:r>
            <a:r>
              <a:rPr lang="en-US" sz="4800" dirty="0">
                <a:solidFill>
                  <a:srgbClr val="44546A"/>
                </a:solidFill>
              </a:rPr>
              <a:t> </a:t>
            </a:r>
            <a:r>
              <a:rPr lang="en-US" sz="4800" dirty="0" err="1">
                <a:solidFill>
                  <a:srgbClr val="44546A"/>
                </a:solidFill>
              </a:rPr>
              <a:t>là</a:t>
            </a:r>
            <a:r>
              <a:rPr lang="en-US" sz="4800" dirty="0">
                <a:solidFill>
                  <a:srgbClr val="44546A"/>
                </a:solidFill>
              </a:rPr>
              <a:t> </a:t>
            </a:r>
            <a:r>
              <a:rPr lang="en-US" sz="4800" dirty="0">
                <a:solidFill>
                  <a:srgbClr val="C00000"/>
                </a:solidFill>
              </a:rPr>
              <a:t>MC.</a:t>
            </a:r>
          </a:p>
        </p:txBody>
      </p:sp>
      <p:pic>
        <p:nvPicPr>
          <p:cNvPr id="21" name="Picture 11" descr="C:\Users\ADMIN\Desktop\Giai cuu dai duong 2\seashell-border-382756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0"/>
            <a:ext cx="12039600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3577799" y="531992"/>
            <a:ext cx="9963150" cy="1800494"/>
          </a:xfrm>
          <a:prstGeom prst="rect">
            <a:avLst/>
          </a:prstGeom>
          <a:noFill/>
        </p:spPr>
        <p:txBody>
          <a:bodyPr wrap="square" lIns="137147" tIns="68573" rIns="137147" bIns="68573" rtlCol="0">
            <a:spAutoFit/>
          </a:bodyPr>
          <a:lstStyle/>
          <a:p>
            <a:pPr algn="ctr"/>
            <a:r>
              <a:rPr lang="en-US" sz="5400" i="1" dirty="0" err="1">
                <a:solidFill>
                  <a:prstClr val="black"/>
                </a:solidFill>
              </a:rPr>
              <a:t>Người</a:t>
            </a:r>
            <a:r>
              <a:rPr lang="en-US" sz="5400" i="1" dirty="0">
                <a:solidFill>
                  <a:prstClr val="black"/>
                </a:solidFill>
              </a:rPr>
              <a:t> </a:t>
            </a:r>
            <a:r>
              <a:rPr lang="en-US" sz="5400" i="1" dirty="0" err="1">
                <a:solidFill>
                  <a:prstClr val="black"/>
                </a:solidFill>
              </a:rPr>
              <a:t>dẫn</a:t>
            </a:r>
            <a:r>
              <a:rPr lang="en-US" sz="5400" i="1" dirty="0">
                <a:solidFill>
                  <a:prstClr val="black"/>
                </a:solidFill>
              </a:rPr>
              <a:t> </a:t>
            </a:r>
            <a:r>
              <a:rPr lang="en-US" sz="5400" i="1" dirty="0" err="1">
                <a:solidFill>
                  <a:prstClr val="black"/>
                </a:solidFill>
              </a:rPr>
              <a:t>chương</a:t>
            </a:r>
            <a:r>
              <a:rPr lang="en-US" sz="5400" i="1" dirty="0">
                <a:solidFill>
                  <a:prstClr val="black"/>
                </a:solidFill>
              </a:rPr>
              <a:t> </a:t>
            </a:r>
            <a:r>
              <a:rPr lang="en-US" sz="5400" i="1" dirty="0" err="1">
                <a:solidFill>
                  <a:prstClr val="black"/>
                </a:solidFill>
              </a:rPr>
              <a:t>trình</a:t>
            </a:r>
            <a:r>
              <a:rPr lang="en-US" sz="5400" i="1" dirty="0">
                <a:solidFill>
                  <a:prstClr val="black"/>
                </a:solidFill>
              </a:rPr>
              <a:t> hay </a:t>
            </a:r>
            <a:r>
              <a:rPr lang="en-US" sz="5400" i="1" dirty="0" err="1">
                <a:solidFill>
                  <a:prstClr val="black"/>
                </a:solidFill>
              </a:rPr>
              <a:t>còn</a:t>
            </a:r>
            <a:r>
              <a:rPr lang="en-US" sz="5400" i="1" dirty="0">
                <a:solidFill>
                  <a:prstClr val="black"/>
                </a:solidFill>
              </a:rPr>
              <a:t> </a:t>
            </a:r>
            <a:r>
              <a:rPr lang="en-US" sz="5400" i="1" dirty="0" err="1">
                <a:solidFill>
                  <a:prstClr val="black"/>
                </a:solidFill>
              </a:rPr>
              <a:t>gọi</a:t>
            </a:r>
            <a:r>
              <a:rPr lang="en-US" sz="5400" i="1" dirty="0">
                <a:solidFill>
                  <a:prstClr val="black"/>
                </a:solidFill>
              </a:rPr>
              <a:t> </a:t>
            </a:r>
            <a:r>
              <a:rPr lang="en-US" sz="5400" i="1" dirty="0" err="1">
                <a:solidFill>
                  <a:prstClr val="black"/>
                </a:solidFill>
              </a:rPr>
              <a:t>là</a:t>
            </a:r>
            <a:r>
              <a:rPr lang="en-US" sz="5400" i="1" dirty="0">
                <a:solidFill>
                  <a:prstClr val="black"/>
                </a:solidFill>
              </a:rPr>
              <a:t> </a:t>
            </a:r>
            <a:r>
              <a:rPr lang="en-US" sz="5400" i="1" dirty="0" err="1">
                <a:solidFill>
                  <a:prstClr val="black"/>
                </a:solidFill>
              </a:rPr>
              <a:t>gì</a:t>
            </a:r>
            <a:r>
              <a:rPr lang="en-US" sz="5400" i="1" dirty="0">
                <a:solidFill>
                  <a:prstClr val="black"/>
                </a:solidFill>
              </a:rPr>
              <a:t>?</a:t>
            </a:r>
            <a:endParaRPr lang="en-US" sz="5400" dirty="0">
              <a:solidFill>
                <a:srgbClr val="0033CC"/>
              </a:solidFill>
            </a:endParaRPr>
          </a:p>
        </p:txBody>
      </p:sp>
      <p:pic>
        <p:nvPicPr>
          <p:cNvPr id="28" name="Picture 2" descr="C:\Users\ADMIN\Desktop\Phan Thi Do Uyen\Giai cuu dai duong\Picture2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7204" y="7675125"/>
            <a:ext cx="2723015" cy="2686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j0214098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9812000" y="5787572"/>
            <a:ext cx="1219200" cy="1219200"/>
          </a:xfrm>
          <a:prstGeom prst="rect">
            <a:avLst/>
          </a:prstGeom>
        </p:spPr>
      </p:pic>
      <p:pic>
        <p:nvPicPr>
          <p:cNvPr id="14" name="Picture 2" descr="C:\Users\ADMIN\Desktop\Doremon cau ca ( trac nghiem )\Picture1 (2)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324" y="1105087"/>
            <a:ext cx="1572876" cy="1752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times up"/>
          <p:cNvGrpSpPr/>
          <p:nvPr/>
        </p:nvGrpSpPr>
        <p:grpSpPr>
          <a:xfrm>
            <a:off x="1176091" y="266702"/>
            <a:ext cx="1514168" cy="750128"/>
            <a:chOff x="2989747" y="438150"/>
            <a:chExt cx="1572029" cy="683752"/>
          </a:xfrm>
        </p:grpSpPr>
        <p:sp>
          <p:nvSpPr>
            <p:cNvPr id="16" name="Rounded Rectangle 15"/>
            <p:cNvSpPr/>
            <p:nvPr/>
          </p:nvSpPr>
          <p:spPr>
            <a:xfrm>
              <a:off x="2989747" y="540553"/>
              <a:ext cx="1572029" cy="581349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ounded Rectangle 22"/>
            <p:cNvSpPr/>
            <p:nvPr/>
          </p:nvSpPr>
          <p:spPr>
            <a:xfrm>
              <a:off x="2989747" y="438150"/>
              <a:ext cx="1572029" cy="581349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3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Bắt</a:t>
              </a:r>
              <a:r>
                <a:rPr lang="en-GB" sz="2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300" dirty="0" err="1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đầu</a:t>
              </a:r>
              <a:r>
                <a:rPr lang="en-GB" sz="230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</a:p>
          </p:txBody>
        </p:sp>
      </p:grpSp>
      <p:pic>
        <p:nvPicPr>
          <p:cNvPr id="24" name="Picture 3" descr="C:\Users\ADMIN\Desktop\Picture2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967" y="1440960"/>
            <a:ext cx="1277960" cy="1277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66497" y="1417702"/>
            <a:ext cx="180488" cy="152657"/>
            <a:chOff x="2455863" y="2411803"/>
            <a:chExt cx="566738" cy="566738"/>
          </a:xfrm>
        </p:grpSpPr>
        <p:sp>
          <p:nvSpPr>
            <p:cNvPr id="26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27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29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30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31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69188" y="2522300"/>
            <a:ext cx="180488" cy="152657"/>
            <a:chOff x="2455863" y="2411803"/>
            <a:chExt cx="566738" cy="566738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34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35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2463259" y="2003740"/>
            <a:ext cx="180488" cy="152657"/>
            <a:chOff x="2455863" y="2411803"/>
            <a:chExt cx="566738" cy="566738"/>
          </a:xfrm>
        </p:grpSpPr>
        <p:sp>
          <p:nvSpPr>
            <p:cNvPr id="39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40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323791" y="2053616"/>
            <a:ext cx="180488" cy="152657"/>
            <a:chOff x="2455863" y="2411803"/>
            <a:chExt cx="566738" cy="566738"/>
          </a:xfrm>
        </p:grpSpPr>
        <p:sp>
          <p:nvSpPr>
            <p:cNvPr id="45" name="Oval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46" name="Oval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47" name="Freeform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  <p:sp>
          <p:nvSpPr>
            <p:cNvPr id="49" name="Rectangle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en-GB" sz="3600">
                <a:solidFill>
                  <a:prstClr val="black"/>
                </a:solidFill>
              </a:endParaRPr>
            </a:p>
          </p:txBody>
        </p:sp>
      </p:grpSp>
      <p:sp>
        <p:nvSpPr>
          <p:cNvPr id="50" name="Oval 107"/>
          <p:cNvSpPr>
            <a:spLocks noChangeArrowheads="1"/>
          </p:cNvSpPr>
          <p:nvPr/>
        </p:nvSpPr>
        <p:spPr bwMode="auto">
          <a:xfrm>
            <a:off x="1888968" y="1997984"/>
            <a:ext cx="135588" cy="114881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82862" tIns="91431" rIns="182862" bIns="91431" numCol="1" anchor="t" anchorCtr="0" compatLnSpc="1">
            <a:prstTxWarp prst="textNoShape">
              <a:avLst/>
            </a:prstTxWarp>
          </a:bodyPr>
          <a:lstStyle/>
          <a:p>
            <a:endParaRPr lang="en-GB" sz="3600">
              <a:solidFill>
                <a:prstClr val="black"/>
              </a:solidFill>
            </a:endParaRPr>
          </a:p>
        </p:txBody>
      </p:sp>
      <p:sp>
        <p:nvSpPr>
          <p:cNvPr id="51" name="Explosion 2 50"/>
          <p:cNvSpPr/>
          <p:nvPr/>
        </p:nvSpPr>
        <p:spPr>
          <a:xfrm>
            <a:off x="-23516" y="5385240"/>
            <a:ext cx="4724400" cy="3111060"/>
          </a:xfrm>
          <a:prstGeom prst="irregularSeal2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7147" tIns="68573" rIns="137147" bIns="68573" rtlCol="0" anchor="ctr"/>
          <a:lstStyle/>
          <a:p>
            <a:pPr algn="ctr"/>
            <a:r>
              <a:rPr lang="en-US" sz="4800" dirty="0">
                <a:solidFill>
                  <a:srgbClr val="0000FF"/>
                </a:solidFill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1293725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47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3000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42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8" dur="5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2" grpId="0"/>
      <p:bldP spid="51" grpId="0" animBg="1"/>
      <p:bldP spid="5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05059">
            <a:off x="405222" y="7671256"/>
            <a:ext cx="2638689" cy="229052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47409"/>
          <a:stretch>
            <a:fillRect/>
          </a:stretch>
        </p:blipFill>
        <p:spPr>
          <a:xfrm>
            <a:off x="14888829" y="0"/>
            <a:ext cx="3399171" cy="17161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72101">
            <a:off x="8193437" y="961720"/>
            <a:ext cx="1958315" cy="64090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357335" y="8265231"/>
            <a:ext cx="1097730" cy="102637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605585">
            <a:off x="16001792" y="1197919"/>
            <a:ext cx="614106" cy="103646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838201" y="1029039"/>
            <a:ext cx="1113923" cy="9924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612B25-7B4C-B38A-139A-EB131AFDE9C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565332" y="4152900"/>
            <a:ext cx="7636077" cy="1652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0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580.899212598425,&quot;width&quot;:3580.899212598425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">
  <a:themeElements>
    <a:clrScheme name="自定义 10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9DBFE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204</Words>
  <Application>Microsoft Office PowerPoint</Application>
  <PresentationFormat>Custom</PresentationFormat>
  <Paragraphs>19</Paragraphs>
  <Slides>9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Arial</vt:lpstr>
      <vt:lpstr>Calibri</vt:lpstr>
      <vt:lpstr>字魂189号-星岩乐黑体</vt:lpstr>
      <vt:lpstr>Sriracha</vt:lpstr>
      <vt:lpstr>Times New Roman</vt:lpstr>
      <vt:lpstr>宋体</vt:lpstr>
      <vt:lpstr>Office Theme</vt:lpstr>
      <vt:lpstr>1_Office Theme</vt:lpstr>
      <vt:lpstr>office</vt:lpstr>
      <vt:lpstr>1_office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Junn</dc:creator>
  <cp:lastModifiedBy>11332</cp:lastModifiedBy>
  <cp:revision>75</cp:revision>
  <dcterms:created xsi:type="dcterms:W3CDTF">2006-08-16T00:00:00Z</dcterms:created>
  <dcterms:modified xsi:type="dcterms:W3CDTF">2024-11-22T17:12:13Z</dcterms:modified>
  <dc:identifier>DAE09qedpJ4</dc:identifier>
</cp:coreProperties>
</file>