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46986" y="2964688"/>
            <a:ext cx="1423786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27: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56608549-8D67-4469-A533-C92A48956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849"/>
            <a:ext cx="2194719" cy="2070704"/>
          </a:xfrm>
          <a:prstGeom prst="ellipse">
            <a:avLst/>
          </a:prstGeom>
        </p:spPr>
      </p:pic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36F9E429-C3D6-4EAE-92F7-BAB996C86D2A}"/>
              </a:ext>
            </a:extLst>
          </p:cNvPr>
          <p:cNvSpPr txBox="1"/>
          <p:nvPr/>
        </p:nvSpPr>
        <p:spPr>
          <a:xfrm>
            <a:off x="4689964" y="570574"/>
            <a:ext cx="75063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178</Words>
  <Application>Microsoft Office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11332</cp:lastModifiedBy>
  <cp:revision>125</cp:revision>
  <dcterms:created xsi:type="dcterms:W3CDTF">2022-07-10T01:37:20Z</dcterms:created>
  <dcterms:modified xsi:type="dcterms:W3CDTF">2024-11-15T16:40:26Z</dcterms:modified>
</cp:coreProperties>
</file>