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9" r:id="rId2"/>
    <p:sldId id="280" r:id="rId3"/>
    <p:sldId id="257" r:id="rId4"/>
    <p:sldId id="286" r:id="rId5"/>
    <p:sldId id="285" r:id="rId6"/>
    <p:sldId id="258" r:id="rId7"/>
    <p:sldId id="283" r:id="rId8"/>
    <p:sldId id="270" r:id="rId9"/>
    <p:sldId id="272" r:id="rId10"/>
    <p:sldId id="278" r:id="rId11"/>
    <p:sldId id="273" r:id="rId12"/>
    <p:sldId id="277" r:id="rId13"/>
    <p:sldId id="279" r:id="rId14"/>
    <p:sldId id="284" r:id="rId15"/>
    <p:sldId id="271" r:id="rId16"/>
    <p:sldId id="267" r:id="rId17"/>
    <p:sldId id="287" r:id="rId18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/>
    <p:restoredTop sz="94660"/>
  </p:normalViewPr>
  <p:slideViewPr>
    <p:cSldViewPr showGuides="1">
      <p:cViewPr varScale="1">
        <p:scale>
          <a:sx n="59" d="100"/>
          <a:sy n="59" d="100"/>
        </p:scale>
        <p:origin x="931" y="77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41775" y="2048483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08799" y="3174314"/>
            <a:ext cx="7603866" cy="1489780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Chủ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3: Ham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4: Ham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 (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1)</a:t>
            </a:r>
          </a:p>
        </p:txBody>
      </p:sp>
      <p:pic>
        <p:nvPicPr>
          <p:cNvPr id="11" name="Picture 10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14E2951-A247-4719-8DAE-F36FD94FEA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5"/>
            <a:ext cx="1660673" cy="1566835"/>
          </a:xfrm>
          <a:prstGeom prst="ellipse">
            <a:avLst/>
          </a:prstGeom>
        </p:spPr>
      </p:pic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2D3A8BC4-38FA-429E-AF29-68D29A24FD22}"/>
              </a:ext>
            </a:extLst>
          </p:cNvPr>
          <p:cNvSpPr txBox="1"/>
          <p:nvPr/>
        </p:nvSpPr>
        <p:spPr>
          <a:xfrm>
            <a:off x="3208799" y="1077989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27974361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751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441079" y="1376378"/>
            <a:ext cx="13289757" cy="6392776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51779" y="857052"/>
            <a:ext cx="12468356" cy="6033973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Ban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đén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Dó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nguyen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 ta.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(</a:t>
            </a:r>
            <a:r>
              <a:rPr lang="en-US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Trinh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NXB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2000, tr.104)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4321028" y="2221101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</a:t>
            </a:r>
            <a:r>
              <a:rPr lang="en-US" sz="39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 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ham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18" y="2221101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527886" y="4412464"/>
            <a:ext cx="10781799" cy="3295274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3457799" y="1776456"/>
            <a:ext cx="10708609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00" y="1975750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0035" y="3367329"/>
            <a:ext cx="11386373" cy="4331573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439262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2410205" y="1589294"/>
            <a:ext cx="12853329" cy="465577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just"/>
            <a:r>
              <a:rPr lang="en-US" sz="39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9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Ham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9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VẬN DỤNG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Bài học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nay, con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điều gì?</a:t>
            </a:r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6202257" y="2835575"/>
            <a:ext cx="3592246" cy="2785776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một số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để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 hiện là một người ham học hỏi.</a:t>
            </a:r>
            <a:endParaRPr lang="en-US" sz="31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309428" y="5895555"/>
            <a:ext cx="2645815" cy="1186620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lợi ích gì?</a:t>
            </a:r>
            <a:endParaRPr lang="en-US" sz="31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grpSp>
        <p:nvGrpSpPr>
          <p:cNvPr id="14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160414" y="251520"/>
            <a:ext cx="12173878" cy="2739606"/>
            <a:chOff x="2088898" y="1657809"/>
            <a:chExt cx="7409501" cy="2854215"/>
          </a:xfrm>
        </p:grpSpPr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898" y="1657809"/>
              <a:ext cx="7409501" cy="2854215"/>
            </a:xfrm>
            <a:prstGeom prst="rect">
              <a:avLst/>
            </a:prstGeom>
          </p:spPr>
        </p:pic>
        <p:sp>
          <p:nvSpPr>
            <p:cNvPr id="17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571226" y="2442530"/>
              <a:ext cx="5395700" cy="7855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60919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300" b="1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CỦNG CỐ - </a:t>
              </a:r>
              <a:r>
                <a:rPr lang="en-US" altLang="zh-CN" sz="4300" b="1" dirty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DẶN DÒ</a:t>
              </a:r>
              <a:endParaRPr lang="zh-CN" altLang="en-US" sz="4300" b="1" dirty="0">
                <a:solidFill>
                  <a:srgbClr val="FFFFFF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779928" y="449777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779928" y="449777"/>
            <a:ext cx="13718467" cy="9268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93D76-43A2-4B9B-9C1A-FB4575F8BA3E}"/>
              </a:ext>
            </a:extLst>
          </p:cNvPr>
          <p:cNvSpPr txBox="1"/>
          <p:nvPr/>
        </p:nvSpPr>
        <p:spPr>
          <a:xfrm>
            <a:off x="5402015" y="1907704"/>
            <a:ext cx="9433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70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just"/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/>
              <a:t>KHÁM 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18" y="242680"/>
            <a:ext cx="6461798" cy="4596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3829" y="4564198"/>
            <a:ext cx="6461798" cy="444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28447" y="346869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27677" y="483952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3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7929377" y="6075784"/>
            <a:ext cx="8137549" cy="1735232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Mượn vở của bạn để chép bù bài khi nghỉ học, hỏi bạn hoặc thầy cô để được giảng giải thêm.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735</Words>
  <Application>Microsoft Office PowerPoint</Application>
  <PresentationFormat>Custom</PresentationFormat>
  <Paragraphs>60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黑体</vt:lpstr>
      <vt:lpstr>Arial</vt:lpstr>
      <vt:lpstr>Arial-Rounded</vt:lpstr>
      <vt:lpstr>Calibri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11332</cp:lastModifiedBy>
  <cp:revision>41</cp:revision>
  <dcterms:created xsi:type="dcterms:W3CDTF">2015-09-14T06:10:05Z</dcterms:created>
  <dcterms:modified xsi:type="dcterms:W3CDTF">2024-11-15T16:20:17Z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