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5"/>
  </p:notesMasterIdLst>
  <p:sldIdLst>
    <p:sldId id="257" r:id="rId3"/>
    <p:sldId id="285" r:id="rId4"/>
    <p:sldId id="258" r:id="rId5"/>
    <p:sldId id="256" r:id="rId6"/>
    <p:sldId id="286" r:id="rId7"/>
    <p:sldId id="265" r:id="rId8"/>
    <p:sldId id="287" r:id="rId9"/>
    <p:sldId id="288" r:id="rId10"/>
    <p:sldId id="289" r:id="rId11"/>
    <p:sldId id="259" r:id="rId12"/>
    <p:sldId id="260" r:id="rId13"/>
    <p:sldId id="28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799" autoAdjust="0"/>
  </p:normalViewPr>
  <p:slideViewPr>
    <p:cSldViewPr snapToGrid="0">
      <p:cViewPr varScale="1">
        <p:scale>
          <a:sx n="74" d="100"/>
          <a:sy n="74" d="100"/>
        </p:scale>
        <p:origin x="10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2102-28F4-4809-A517-1F0948A334C8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3BB21-0903-4FD0-9D63-EA6AC147F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60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86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br>
              <a:rPr lang="en-US" dirty="0"/>
            </a:b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mọc</a:t>
            </a:r>
            <a:r>
              <a:rPr lang="en-US" dirty="0"/>
              <a:t> ra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3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6784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3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72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8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8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1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15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8134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19467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341793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177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4232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1470-AF70-4302-A1CB-2B6E382A5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54B44-98D0-4DC3-AD98-8CD6E5D5E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DF2CA-A89F-43F2-B332-27D49A4D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DF69-4C0A-4A3C-BB4D-8CBEF4C3D797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7524C-E076-4379-BD32-6301C914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43480-D89A-425B-B36B-4AB32941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F1EA-A244-4ACA-9BD3-249EEE880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1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2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1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BED69F8-5F75-4F60-8FBE-E83E1F1580F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3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6E2C5D-B43F-4D12-9787-4F5AF7ECD2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11" Type="http://schemas.openxmlformats.org/officeDocument/2006/relationships/image" Target="../media/image12.jpeg"/><Relationship Id="rId5" Type="http://schemas.openxmlformats.org/officeDocument/2006/relationships/image" Target="../media/image42.jpeg"/><Relationship Id="rId10" Type="http://schemas.openxmlformats.org/officeDocument/2006/relationships/slide" Target="slide9.xml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11" Type="http://schemas.openxmlformats.org/officeDocument/2006/relationships/image" Target="../media/image12.jpeg"/><Relationship Id="rId5" Type="http://schemas.openxmlformats.org/officeDocument/2006/relationships/image" Target="../media/image42.jpeg"/><Relationship Id="rId10" Type="http://schemas.openxmlformats.org/officeDocument/2006/relationships/slide" Target="slide9.xml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12.jpe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3.png"/><Relationship Id="rId18" Type="http://schemas.microsoft.com/office/2007/relationships/hdphoto" Target="../media/hdphoto10.wdp"/><Relationship Id="rId26" Type="http://schemas.microsoft.com/office/2007/relationships/hdphoto" Target="../media/hdphoto12.wdp"/><Relationship Id="rId3" Type="http://schemas.openxmlformats.org/officeDocument/2006/relationships/image" Target="../media/image28.png"/><Relationship Id="rId21" Type="http://schemas.openxmlformats.org/officeDocument/2006/relationships/slide" Target="slide11.xml"/><Relationship Id="rId7" Type="http://schemas.openxmlformats.org/officeDocument/2006/relationships/image" Target="../media/image30.png"/><Relationship Id="rId12" Type="http://schemas.microsoft.com/office/2007/relationships/hdphoto" Target="../media/hdphoto7.wdp"/><Relationship Id="rId17" Type="http://schemas.openxmlformats.org/officeDocument/2006/relationships/image" Target="../media/image35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microsoft.com/office/2007/relationships/hdphoto" Target="../media/hdphoto9.wdp"/><Relationship Id="rId20" Type="http://schemas.openxmlformats.org/officeDocument/2006/relationships/slide" Target="slide12.xml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openxmlformats.org/officeDocument/2006/relationships/image" Target="../media/image32.png"/><Relationship Id="rId24" Type="http://schemas.openxmlformats.org/officeDocument/2006/relationships/image" Target="../media/image37.GIF"/><Relationship Id="rId32" Type="http://schemas.openxmlformats.org/officeDocument/2006/relationships/image" Target="../media/image12.jpe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microsoft.com/office/2007/relationships/hdphoto" Target="../media/hdphoto6.wdp"/><Relationship Id="rId19" Type="http://schemas.openxmlformats.org/officeDocument/2006/relationships/slide" Target="slide10.xml"/><Relationship Id="rId31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31.png"/><Relationship Id="rId14" Type="http://schemas.microsoft.com/office/2007/relationships/hdphoto" Target="../media/hdphoto8.wdp"/><Relationship Id="rId22" Type="http://schemas.openxmlformats.org/officeDocument/2006/relationships/image" Target="../media/image36.png"/><Relationship Id="rId27" Type="http://schemas.openxmlformats.org/officeDocument/2006/relationships/image" Target="../media/image39.png"/><Relationship Id="rId30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755EA9D-B225-4EEF-ACFD-040DAB392C46}"/>
              </a:ext>
            </a:extLst>
          </p:cNvPr>
          <p:cNvPicPr/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732025" y="1801434"/>
            <a:ext cx="4245610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C1F728-6B05-4517-9259-FE9C98529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273" y="1955344"/>
            <a:ext cx="3706689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FC40D1-9428-46A5-822E-4AE6B219A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829" y="2814955"/>
            <a:ext cx="8358340" cy="19569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33FC4B-F912-4F62-A031-C83E0C831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3516" y="4464540"/>
            <a:ext cx="2060627" cy="969348"/>
          </a:xfrm>
          <a:prstGeom prst="rect">
            <a:avLst/>
          </a:prstGeom>
        </p:spPr>
      </p:pic>
      <p:pic>
        <p:nvPicPr>
          <p:cNvPr id="2" name="Picture 1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6F890C74-6044-0AFA-3513-312DEDD210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68"/>
            <a:ext cx="1963256" cy="1852320"/>
          </a:xfrm>
          <a:prstGeom prst="ellipse">
            <a:avLst/>
          </a:prstGeom>
        </p:spPr>
      </p:pic>
      <p:sp>
        <p:nvSpPr>
          <p:cNvPr id="3" name="Hộp Văn bản 5">
            <a:extLst>
              <a:ext uri="{FF2B5EF4-FFF2-40B4-BE49-F238E27FC236}">
                <a16:creationId xmlns:a16="http://schemas.microsoft.com/office/drawing/2014/main" id="{29F09E0F-DB33-2154-5B14-47249B164E7F}"/>
              </a:ext>
            </a:extLst>
          </p:cNvPr>
          <p:cNvSpPr txBox="1"/>
          <p:nvPr/>
        </p:nvSpPr>
        <p:spPr>
          <a:xfrm>
            <a:off x="2342845" y="893482"/>
            <a:ext cx="7506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  <p:pic>
        <p:nvPicPr>
          <p:cNvPr id="4" name="Picture 3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9447F657-2CFC-844E-320D-1B582E1BAD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838" y="271365"/>
            <a:ext cx="1524043" cy="1437925"/>
          </a:xfrm>
          <a:prstGeom prst="ellipse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lữu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1CCF4881-AECE-1E23-2984-BE53C6633C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838" y="271365"/>
            <a:ext cx="1524043" cy="143792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538098" y="-504832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3076" y="4159801"/>
            <a:ext cx="475622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6354" y="4159801"/>
            <a:ext cx="553625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9946" y="5210316"/>
            <a:ext cx="5365824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60" y="415792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51" y="5276742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6795" y="1211863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vệ sinh và an toàn trường học.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87F002D5-5267-2B7D-4E70-26D21F0E18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838" y="271365"/>
            <a:ext cx="1524043" cy="143792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33EFB4F-F02A-4FC4-9A80-1996BDF20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06" y="657186"/>
            <a:ext cx="9998307" cy="3816427"/>
          </a:xfrm>
          <a:prstGeom prst="rect">
            <a:avLst/>
          </a:prstGeom>
        </p:spPr>
      </p:pic>
      <p:pic>
        <p:nvPicPr>
          <p:cNvPr id="2" name="Picture 1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78D2B76D-B639-2C7D-A829-126641A76D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838" y="271365"/>
            <a:ext cx="1524043" cy="1437925"/>
          </a:xfrm>
          <a:prstGeom prst="ellipse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F0EEC-2429-47D4-9801-FABC093D6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795" y="573119"/>
            <a:ext cx="7517019" cy="2353260"/>
          </a:xfrm>
          <a:prstGeom prst="rect">
            <a:avLst/>
          </a:prstGeom>
        </p:spPr>
      </p:pic>
      <p:pic>
        <p:nvPicPr>
          <p:cNvPr id="2" name="Picture 1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37FDA552-4B09-4F3A-EA50-1095CE2C5C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838" y="271365"/>
            <a:ext cx="1524043" cy="14379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71623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9B275E-96C2-4FEA-86B3-B233CDFF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715" y="1378639"/>
            <a:ext cx="7852329" cy="1682642"/>
          </a:xfrm>
          <a:prstGeom prst="rect">
            <a:avLst/>
          </a:prstGeom>
        </p:spPr>
      </p:pic>
      <p:pic>
        <p:nvPicPr>
          <p:cNvPr id="2" name="Picture 1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93BBE90E-100B-BFC6-A3D8-9447C9E287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838" y="271365"/>
            <a:ext cx="1524043" cy="1437925"/>
          </a:xfrm>
          <a:prstGeom prst="ellipse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BC46D9C2-0BF3-4468-BD54-F831FF64E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picture containing person, outdoor, group, crowd&#10;&#10;Description automatically generated">
            <a:extLst>
              <a:ext uri="{FF2B5EF4-FFF2-40B4-BE49-F238E27FC236}">
                <a16:creationId xmlns:a16="http://schemas.microsoft.com/office/drawing/2014/main" id="{514C8817-163B-4896-B334-52DF99212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-1" b="-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group of kids playing with brooms&#10;&#10;Description automatically generated with low confidence">
            <a:extLst>
              <a:ext uri="{FF2B5EF4-FFF2-40B4-BE49-F238E27FC236}">
                <a16:creationId xmlns:a16="http://schemas.microsoft.com/office/drawing/2014/main" id="{AC41A62E-25DB-46C8-B270-1F4CC47DD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3410" b="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Picture 10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976C6793-AD59-47AA-B609-CAD8E8D9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1677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DA7A8E59-9AC7-269A-A205-F4AB559000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838" y="271365"/>
            <a:ext cx="1524043" cy="14379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4548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3CCB5B-DA96-4267-8130-535D7AC71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52" y="1697670"/>
            <a:ext cx="8577815" cy="1511939"/>
          </a:xfrm>
          <a:prstGeom prst="rect">
            <a:avLst/>
          </a:prstGeom>
        </p:spPr>
      </p:pic>
      <p:pic>
        <p:nvPicPr>
          <p:cNvPr id="2" name="Picture 1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8D25A8B9-AD5E-A31C-EC5F-557F2239E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838" y="271365"/>
            <a:ext cx="1524043" cy="14379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4139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612A1E0-0B15-4775-ABA5-0D321018E19C}"/>
              </a:ext>
            </a:extLst>
          </p:cNvPr>
          <p:cNvSpPr txBox="1"/>
          <p:nvPr/>
        </p:nvSpPr>
        <p:spPr>
          <a:xfrm>
            <a:off x="2411606" y="968720"/>
            <a:ext cx="7982074" cy="1446550"/>
          </a:xfrm>
          <a:custGeom>
            <a:avLst/>
            <a:gdLst>
              <a:gd name="connsiteX0" fmla="*/ 0 w 7982074"/>
              <a:gd name="connsiteY0" fmla="*/ 0 h 1446550"/>
              <a:gd name="connsiteX1" fmla="*/ 7982074 w 7982074"/>
              <a:gd name="connsiteY1" fmla="*/ 0 h 1446550"/>
              <a:gd name="connsiteX2" fmla="*/ 7982074 w 7982074"/>
              <a:gd name="connsiteY2" fmla="*/ 1446550 h 1446550"/>
              <a:gd name="connsiteX3" fmla="*/ 0 w 7982074"/>
              <a:gd name="connsiteY3" fmla="*/ 1446550 h 1446550"/>
              <a:gd name="connsiteX4" fmla="*/ 0 w 7982074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446550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7892816" y="169848"/>
                  <a:pt x="8017861" y="914679"/>
                  <a:pt x="7982074" y="1446550"/>
                </a:cubicBezTo>
                <a:cubicBezTo>
                  <a:pt x="7039213" y="1281789"/>
                  <a:pt x="2802477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982074" h="1446550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78797" y="353962"/>
                  <a:pt x="8057735" y="871797"/>
                  <a:pt x="7982074" y="1446550"/>
                </a:cubicBezTo>
                <a:cubicBezTo>
                  <a:pt x="5741473" y="1300690"/>
                  <a:pt x="299355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iới thiệu sản phẩm của nhóm mình trước lớp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https://i.pinimg.com/564x/3b/10/37/3b1037fde6f90055ff49d688133d9c45.jpg">
            <a:extLst>
              <a:ext uri="{FF2B5EF4-FFF2-40B4-BE49-F238E27FC236}">
                <a16:creationId xmlns:a16="http://schemas.microsoft.com/office/drawing/2014/main" id="{A5B10F6F-E1B5-4B15-AAE6-A71ED1724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0D05A6A-3642-45DE-BA06-084003DFA064}"/>
              </a:ext>
            </a:extLst>
          </p:cNvPr>
          <p:cNvSpPr txBox="1"/>
          <p:nvPr/>
        </p:nvSpPr>
        <p:spPr>
          <a:xfrm>
            <a:off x="4249256" y="3445738"/>
            <a:ext cx="7209549" cy="1446550"/>
          </a:xfrm>
          <a:custGeom>
            <a:avLst/>
            <a:gdLst>
              <a:gd name="connsiteX0" fmla="*/ 0 w 7209549"/>
              <a:gd name="connsiteY0" fmla="*/ 0 h 1446550"/>
              <a:gd name="connsiteX1" fmla="*/ 7209549 w 7209549"/>
              <a:gd name="connsiteY1" fmla="*/ 0 h 1446550"/>
              <a:gd name="connsiteX2" fmla="*/ 7209549 w 7209549"/>
              <a:gd name="connsiteY2" fmla="*/ 1446550 h 1446550"/>
              <a:gd name="connsiteX3" fmla="*/ 0 w 7209549"/>
              <a:gd name="connsiteY3" fmla="*/ 1446550 h 1446550"/>
              <a:gd name="connsiteX4" fmla="*/ 0 w 7209549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1446550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120291" y="169848"/>
                  <a:pt x="7245336" y="914679"/>
                  <a:pt x="7209549" y="1446550"/>
                </a:cubicBezTo>
                <a:cubicBezTo>
                  <a:pt x="6317758" y="1281789"/>
                  <a:pt x="3529888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209549" h="1446550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06272" y="353962"/>
                  <a:pt x="7285210" y="871797"/>
                  <a:pt x="7209549" y="1446550"/>
                </a:cubicBezTo>
                <a:cubicBezTo>
                  <a:pt x="4931197" y="1300690"/>
                  <a:pt x="1968001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: Shape 34">
            <a:extLst>
              <a:ext uri="{FF2B5EF4-FFF2-40B4-BE49-F238E27FC236}">
                <a16:creationId xmlns:a16="http://schemas.microsoft.com/office/drawing/2014/main" id="{0062A4A1-AD82-4234-8E06-9B93E8436B3E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" name="Picture 1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B33C834D-DEFA-1C04-FD40-FF7C1568C3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838" y="271365"/>
            <a:ext cx="1524043" cy="1437925"/>
          </a:xfrm>
          <a:prstGeom prst="ellipse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3A4188-8FF1-4F89-9656-15A61C0DC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573119"/>
            <a:ext cx="6779340" cy="2353260"/>
          </a:xfrm>
          <a:prstGeom prst="rect">
            <a:avLst/>
          </a:prstGeom>
        </p:spPr>
      </p:pic>
      <p:pic>
        <p:nvPicPr>
          <p:cNvPr id="2" name="Picture 1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CD76A85E-C88C-C1C1-3B9D-E1B5AB3181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838" y="271365"/>
            <a:ext cx="1524043" cy="14379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4212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  <p:pic>
        <p:nvPicPr>
          <p:cNvPr id="2" name="Picture 1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B1EC821A-F530-E14D-1FB1-CE697EA005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838" y="271365"/>
            <a:ext cx="1524043" cy="143792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19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0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2" name="Oval 31">
            <a:hlinkClick r:id="rId21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  <p:pic>
        <p:nvPicPr>
          <p:cNvPr id="2" name="Picture 1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BD7D624A-9372-D96F-8F6A-6F447CED243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838" y="271365"/>
            <a:ext cx="1524043" cy="143792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179</Words>
  <Application>Microsoft Office PowerPoint</Application>
  <PresentationFormat>Widescreen</PresentationFormat>
  <Paragraphs>26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Arial-Rounded</vt:lpstr>
      <vt:lpstr>Calibri</vt:lpstr>
      <vt:lpstr>Times New Roman</vt:lpstr>
      <vt:lpstr>字魂105号-简雅黑</vt:lpstr>
      <vt:lpstr>字魂58号-创中黑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11332</cp:lastModifiedBy>
  <cp:revision>26</cp:revision>
  <dcterms:created xsi:type="dcterms:W3CDTF">2022-07-18T23:35:33Z</dcterms:created>
  <dcterms:modified xsi:type="dcterms:W3CDTF">2024-11-01T16:21:27Z</dcterms:modified>
</cp:coreProperties>
</file>