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2"/>
  </p:notesMasterIdLst>
  <p:sldIdLst>
    <p:sldId id="285" r:id="rId7"/>
    <p:sldId id="258" r:id="rId8"/>
    <p:sldId id="284" r:id="rId9"/>
    <p:sldId id="268" r:id="rId10"/>
    <p:sldId id="269" r:id="rId11"/>
    <p:sldId id="270" r:id="rId12"/>
    <p:sldId id="271" r:id="rId13"/>
    <p:sldId id="286" r:id="rId14"/>
    <p:sldId id="266" r:id="rId15"/>
    <p:sldId id="262" r:id="rId16"/>
    <p:sldId id="274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5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8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/>
              <a:t>3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7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624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12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4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3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7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85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1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24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8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14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1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16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95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62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712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28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7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850" y="133215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906886" y="2368110"/>
            <a:ext cx="638619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5: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5166" y="1878027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5667B-E5A0-8E8E-91F4-D0BAF9680C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" y="236867"/>
            <a:ext cx="1131920" cy="1131920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9962B62F-E777-1C21-6552-A16CDC5FA8CA}"/>
              </a:ext>
            </a:extLst>
          </p:cNvPr>
          <p:cNvSpPr txBox="1"/>
          <p:nvPr/>
        </p:nvSpPr>
        <p:spPr>
          <a:xfrm>
            <a:off x="-376316" y="923919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extLst>
      <p:ext uri="{BB962C8B-B14F-4D97-AF65-F5344CB8AC3E}">
        <p14:creationId xmlns:p14="http://schemas.microsoft.com/office/powerpoint/2010/main" val="2818255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30546" y="378613"/>
            <a:ext cx="859155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qua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mốc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pic>
        <p:nvPicPr>
          <p:cNvPr id="9" name="Content Placeholder 8" descr="ta-nguoit-than-trong-gia-dinh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033270" y="1416838"/>
            <a:ext cx="8186102" cy="48687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9941" descr="1-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542925" y="71438"/>
            <a:ext cx="11172825" cy="89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hằng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tránh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r>
              <a:rPr lang="en-US" sz="3200" dirty="0"/>
              <a:t> </a:t>
            </a:r>
            <a:r>
              <a:rPr lang="en-US" sz="3200" dirty="0" err="1"/>
              <a:t>hoạn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xung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:</a:t>
            </a:r>
          </a:p>
        </p:txBody>
      </p:sp>
      <p:pic>
        <p:nvPicPr>
          <p:cNvPr id="15" name="图片 39940" descr="1-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5858" y="4138613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093408"/>
              </p:ext>
            </p:extLst>
          </p:nvPr>
        </p:nvGraphicFramePr>
        <p:xfrm>
          <a:off x="1400172" y="1476904"/>
          <a:ext cx="9715502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Phòng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tránh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hỏa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hoạn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 </a:t>
                      </a:r>
                      <a:r>
                        <a:rPr lang="en-US" sz="3600" dirty="0" err="1"/>
                        <a:t>Giữ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vệ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sinh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 kết: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strike="noStrike" kern="1200" cap="none" spc="0" normalizeH="0" baseline="0" noProof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99"/>
          <a:stretch/>
        </p:blipFill>
        <p:spPr>
          <a:xfrm>
            <a:off x="1457325" y="113072"/>
            <a:ext cx="9372600" cy="52688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635" y="-1270"/>
            <a:ext cx="12191365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7468" y="1275805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3327468" y="3133971"/>
            <a:ext cx="5535795" cy="1084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 về gia đình, về an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36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78" y="2057991"/>
            <a:ext cx="2459467" cy="3473878"/>
          </a:xfrm>
          <a:prstGeom prst="rect">
            <a:avLst/>
          </a:prstGeom>
        </p:spPr>
      </p:pic>
      <p:cxnSp>
        <p:nvCxnSpPr>
          <p:cNvPr id="8" name="7"/>
          <p:cNvCxnSpPr/>
          <p:nvPr/>
        </p:nvCxnSpPr>
        <p:spPr>
          <a:xfrm>
            <a:off x="3703100" y="1933572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817614" y="365122"/>
            <a:ext cx="84369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淘宝网Chenying0907出品 12"/>
          <p:cNvGrpSpPr/>
          <p:nvPr/>
        </p:nvGrpSpPr>
        <p:grpSpPr>
          <a:xfrm flipH="1">
            <a:off x="-92709" y="922753"/>
            <a:ext cx="4361216" cy="5281197"/>
            <a:chOff x="7738859" y="1155835"/>
            <a:chExt cx="4590574" cy="4232031"/>
          </a:xfrm>
        </p:grpSpPr>
        <p:pic>
          <p:nvPicPr>
            <p:cNvPr id="13" name="淘宝网chenying0907出品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15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pic>
        <p:nvPicPr>
          <p:cNvPr id="1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59" y="149114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淘宝网chenying0907出品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18802" r="5954" b="18137"/>
          <a:stretch>
            <a:fillRect/>
          </a:stretch>
        </p:blipFill>
        <p:spPr>
          <a:xfrm rot="724842">
            <a:off x="9787177" y="1049645"/>
            <a:ext cx="2084501" cy="1044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47560" y="351105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Biết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cách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phòng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tránh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hỏa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hoạn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và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xử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lí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khi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cháy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xảy</a:t>
            </a:r>
            <a:r>
              <a:rPr lang="en-US" altLang="zh-CN" sz="3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ra.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giữ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vệ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xung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quanh</a:t>
            </a:r>
            <a:r>
              <a:rPr lang="en-US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nhà</a:t>
            </a:r>
            <a:r>
              <a:rPr lang="vi-VN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đình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ngoại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552250" y="3654521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5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290928" y="161126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8094756" y="5348848"/>
            <a:ext cx="1534333" cy="65782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951468" y="5367484"/>
            <a:ext cx="1534333" cy="66287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478732" y="4281982"/>
            <a:ext cx="436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658" y="5623868"/>
            <a:ext cx="317307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Họ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904658" y="4947050"/>
            <a:ext cx="3297991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630092" y="4684226"/>
            <a:ext cx="3952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Anh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9668510" y="5838944"/>
            <a:ext cx="1376764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915373" y="5858472"/>
            <a:ext cx="1478124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52715" y="4068445"/>
            <a:ext cx="397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8266701" y="5554320"/>
            <a:ext cx="2458386" cy="74704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8234355" y="4851667"/>
            <a:ext cx="2923324" cy="6960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8" y="254991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850" y="133215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906886" y="2368110"/>
            <a:ext cx="638619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5: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5166" y="1878027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5667B-E5A0-8E8E-91F4-D0BAF9680C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" y="236867"/>
            <a:ext cx="1131920" cy="1131920"/>
          </a:xfrm>
          <a:prstGeom prst="ellipse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9962B62F-E777-1C21-6552-A16CDC5FA8CA}"/>
              </a:ext>
            </a:extLst>
          </p:cNvPr>
          <p:cNvSpPr txBox="1"/>
          <p:nvPr/>
        </p:nvSpPr>
        <p:spPr>
          <a:xfrm>
            <a:off x="-376316" y="923919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</p:spTree>
    <p:extLst>
      <p:ext uri="{BB962C8B-B14F-4D97-AF65-F5344CB8AC3E}">
        <p14:creationId xmlns:p14="http://schemas.microsoft.com/office/powerpoint/2010/main" val="3319611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9446" y="4013657"/>
            <a:ext cx="5252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 flipV="1">
            <a:off x="8782051" y="3701336"/>
            <a:ext cx="2540000" cy="2620645"/>
            <a:chOff x="1308" y="1009"/>
            <a:chExt cx="1001" cy="1033"/>
          </a:xfrm>
        </p:grpSpPr>
        <p:sp>
          <p:nvSpPr>
            <p:cNvPr id="6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458</Words>
  <Application>Microsoft Office PowerPoint</Application>
  <PresentationFormat>Màn hình rộng</PresentationFormat>
  <Paragraphs>69</Paragraphs>
  <Slides>15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15</vt:i4>
      </vt:variant>
    </vt:vector>
  </HeadingPairs>
  <TitlesOfParts>
    <vt:vector size="33" baseType="lpstr">
      <vt:lpstr>等线</vt:lpstr>
      <vt:lpstr>Microsoft YaHei</vt:lpstr>
      <vt:lpstr>黑体</vt:lpstr>
      <vt:lpstr>宋体</vt:lpstr>
      <vt:lpstr>.VnAvant</vt:lpstr>
      <vt:lpstr>Arial</vt:lpstr>
      <vt:lpstr>Arial-Rounded</vt:lpstr>
      <vt:lpstr>Calibri</vt:lpstr>
      <vt:lpstr>Calibri Light</vt:lpstr>
      <vt:lpstr>Times New Roman</vt:lpstr>
      <vt:lpstr>Times New Roman (Headings)</vt:lpstr>
      <vt:lpstr>字魂59号-创粗黑</vt:lpstr>
      <vt:lpstr>Office Theme</vt:lpstr>
      <vt:lpstr>1_Office Theme</vt:lpstr>
      <vt:lpstr>Office 主题</vt:lpstr>
      <vt:lpstr>2_Office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tập về nhà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11332</cp:lastModifiedBy>
  <cp:revision>29</cp:revision>
  <dcterms:created xsi:type="dcterms:W3CDTF">2021-05-08T02:21:00Z</dcterms:created>
  <dcterms:modified xsi:type="dcterms:W3CDTF">2024-10-04T16:41:12Z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