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7" r:id="rId2"/>
  </p:sldMasterIdLst>
  <p:notesMasterIdLst>
    <p:notesMasterId r:id="rId33"/>
  </p:notesMasterIdLst>
  <p:sldIdLst>
    <p:sldId id="319" r:id="rId3"/>
    <p:sldId id="261" r:id="rId4"/>
    <p:sldId id="270" r:id="rId5"/>
    <p:sldId id="309" r:id="rId6"/>
    <p:sldId id="308" r:id="rId7"/>
    <p:sldId id="264" r:id="rId8"/>
    <p:sldId id="320" r:id="rId9"/>
    <p:sldId id="259" r:id="rId10"/>
    <p:sldId id="276" r:id="rId11"/>
    <p:sldId id="312" r:id="rId12"/>
    <p:sldId id="313" r:id="rId13"/>
    <p:sldId id="279" r:id="rId14"/>
    <p:sldId id="287" r:id="rId15"/>
    <p:sldId id="314" r:id="rId16"/>
    <p:sldId id="288" r:id="rId17"/>
    <p:sldId id="315" r:id="rId18"/>
    <p:sldId id="290" r:id="rId19"/>
    <p:sldId id="289" r:id="rId20"/>
    <p:sldId id="291" r:id="rId21"/>
    <p:sldId id="275" r:id="rId22"/>
    <p:sldId id="294" r:id="rId23"/>
    <p:sldId id="272" r:id="rId24"/>
    <p:sldId id="318" r:id="rId25"/>
    <p:sldId id="295" r:id="rId26"/>
    <p:sldId id="296" r:id="rId27"/>
    <p:sldId id="316" r:id="rId28"/>
    <p:sldId id="297" r:id="rId29"/>
    <p:sldId id="299" r:id="rId30"/>
    <p:sldId id="317" r:id="rId31"/>
    <p:sldId id="307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150" y="11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1377D5-4C50-4031-A9D9-97E110BF9D2C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00DC80-6C6B-4904-884C-686B094C8B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522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2944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7127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1354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4324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2205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143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8246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5274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6273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3647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2725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3395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0524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1712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5775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5462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1482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8478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6333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9366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4798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4379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8555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2327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3234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5823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1549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9661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03412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64824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2935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1175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8534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29427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686794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70BE43D-0713-48A4-A945-E96D31F568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F83F157F-FEDC-4100-A4D3-481066B162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E3B3A6E-A052-4210-B26A-43D8AEF44A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DD501-C1E9-434C-B6E4-A350938FDFAA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C015731-9B85-47FB-84A7-C345EEB0E7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D71187C-5058-4758-BAA7-FAB67A166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2628-D50A-4E4E-BF1B-CC4F867AE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17324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661ACCA-BFDB-4B3F-9F59-6E0160427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F6018889-A493-49FD-AEAA-7C92CB4F4F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843967C-B335-47C3-AC13-CD1CF22B44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DD501-C1E9-434C-B6E4-A350938FDFAA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2F7DD87-4EF8-4BDC-8E25-1BC6B0CE5C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121E772-C74F-4055-AA5D-A9CD2BD90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2628-D50A-4E4E-BF1B-CC4F867AE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38317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4B490E2-72C1-4906-9EDE-51FB1DBF1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AA47517B-4E47-4972-A650-F7C9A96404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C6B6B7B-8C88-417B-9682-B19E94E5FF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DD501-C1E9-434C-B6E4-A350938FDFAA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C710BB6-9308-4B35-BAB9-6273C39E9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9749539-A675-443D-8D34-44914AE57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2628-D50A-4E4E-BF1B-CC4F867AE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39535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AC96DCD-30A7-4E37-BEB4-B29F8926C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D93374B-6194-4C04-B17B-0D2D2E255A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7450A6AE-0650-44A2-8C3F-7D2F9D23EF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9EED3B0-26FE-4D9E-BD58-48BD81B43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DD501-C1E9-434C-B6E4-A350938FDFAA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5852674-91FF-4A18-86D3-4F7986337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E4DB870-027F-46B0-9C5B-3B47C98EF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2628-D50A-4E4E-BF1B-CC4F867AE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19831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976E0E4-7F88-4440-83B0-65C57157E1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1F29201-A6B8-45F8-9F18-D50FE39B06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DF59A75C-C897-4DB6-9F0C-44447E1B5E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A4516E5C-167F-4769-97E6-ED9B1D8557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6F07886D-3B18-43A8-BBC3-A123D5EF91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36783D19-CB9B-46E4-BF8D-171F701EA1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DD501-C1E9-434C-B6E4-A350938FDFAA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F5E1F87C-D34D-44B7-B7BE-A22ABB740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63174F03-1414-4101-A2B3-3D27C94AD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2628-D50A-4E4E-BF1B-CC4F867AE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4653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F9FE3B6-71F5-44E9-B718-C582203BD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EF357184-1F12-451F-9C28-0F9D84577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DD501-C1E9-434C-B6E4-A350938FDFAA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57A6518B-5626-46B6-911D-9F02DE38D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11B46D37-4770-4D31-AC5A-E1BCF8FC3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2628-D50A-4E4E-BF1B-CC4F867AE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79901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9E9FD4F2-61C8-4905-A45F-15B3DE09C9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DD501-C1E9-434C-B6E4-A350938FDFAA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6607CDDA-FC78-4461-83E6-09968C3E1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23A6A46D-4B7B-4CD8-A42D-A7517A843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2628-D50A-4E4E-BF1B-CC4F867AE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6344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97E2910-2957-43F0-AE6F-08A37E1AB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4BE2A42-F7F8-4A77-9A30-50EB56FF98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FEE7AFE2-C8AF-4224-B0A5-9ECCB61953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597E360-EE1E-415C-A82C-A8DAE6C6F0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DD501-C1E9-434C-B6E4-A350938FDFAA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28FBC32-B59C-4332-ABC7-922310F589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34D9D54-7BD2-4449-8277-F9955AB79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2628-D50A-4E4E-BF1B-CC4F867AE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92524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6B25B84-683D-4AC3-90D3-E8CF8C09D0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0B83FD7C-4894-4820-BBC8-C450291E9E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B1EAA32D-8A25-4A0A-A923-3CE9A0EA5F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1137ACE7-5889-4492-91CE-A43877BBC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DD501-C1E9-434C-B6E4-A350938FDFAA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A829292-F5A8-4FF0-BA92-8C5D447E5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7021491-11B6-4210-8E83-F08CE9C52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2628-D50A-4E4E-BF1B-CC4F867AE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431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22851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76B49AE-90F2-4DAE-B03D-578A0971CA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820163A6-4264-4609-B2DF-E79045A0F0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A953A0C-C34A-4973-A468-FF8EC268D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DD501-C1E9-434C-B6E4-A350938FDFAA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85A4646-C9E6-4CB9-8589-D3D8EEF1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5EFFD0E-15EE-410B-98CE-63639C0DB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2628-D50A-4E4E-BF1B-CC4F867AE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94547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BD077D39-24B0-4219-B026-8E6C9FBC58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2DD74A57-1EBD-431D-86C6-ED80B472F9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8D4E548-1238-422E-92F7-606BF117D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DD501-C1E9-434C-B6E4-A350938FDFAA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EEEECDB-0D3B-42C3-9861-DAD4316DA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E06869B-CD3A-492B-A8F5-C040C2D8B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2628-D50A-4E4E-BF1B-CC4F867AE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4402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478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3235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8993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7746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image" Target="../media/image2.png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4DB1BD0-9154-45A6-BE1B-F3511BC16D82}"/>
              </a:ext>
            </a:extLst>
          </p:cNvPr>
          <p:cNvPicPr>
            <a:picLocks noChangeAspect="1"/>
          </p:cNvPicPr>
          <p:nvPr userDrawn="1"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20B3F9FB-1AAA-47C4-9D91-EB4A2FC938E0}"/>
              </a:ext>
            </a:extLst>
          </p:cNvPr>
          <p:cNvPicPr>
            <a:picLocks noChangeAspect="1"/>
          </p:cNvPicPr>
          <p:nvPr userDrawn="1"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0700" y="257175"/>
            <a:ext cx="1352252" cy="135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641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8436460B-21F8-48D9-AD8F-FE12B1DF5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60B2BD41-8FA9-493E-B58B-A2C314C569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A16DDA4-A045-49DD-AF9E-B6FB52158A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6DD501-C1E9-434C-B6E4-A350938FDFAA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56043DC-86AA-4A84-9C92-DE21ED5C58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59456AF-8A0B-4127-A052-D45F91306D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DC2628-D50A-4E4E-BF1B-CC4F867AE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974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microsoft.com/office/2007/relationships/hdphoto" Target="../media/hdphoto1.wdp"/><Relationship Id="rId18" Type="http://schemas.openxmlformats.org/officeDocument/2006/relationships/image" Target="../media/image16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microsoft.com/office/2007/relationships/hdphoto" Target="../media/hdphoto3.wdp"/><Relationship Id="rId2" Type="http://schemas.openxmlformats.org/officeDocument/2006/relationships/image" Target="../media/image3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microsoft.com/office/2007/relationships/hdphoto" Target="../media/hdphoto2.wdp"/><Relationship Id="rId10" Type="http://schemas.openxmlformats.org/officeDocument/2006/relationships/image" Target="../media/image11.png"/><Relationship Id="rId19" Type="http://schemas.openxmlformats.org/officeDocument/2006/relationships/image" Target="../media/image17.jpe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tags" Target="../tags/tag6.xml"/><Relationship Id="rId7" Type="http://schemas.openxmlformats.org/officeDocument/2006/relationships/image" Target="../media/image11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8.xml"/><Relationship Id="rId4" Type="http://schemas.openxmlformats.org/officeDocument/2006/relationships/tags" Target="../tags/tag7.xml"/><Relationship Id="rId9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12.png"/><Relationship Id="rId7" Type="http://schemas.openxmlformats.org/officeDocument/2006/relationships/image" Target="../media/image4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1.png"/><Relationship Id="rId7" Type="http://schemas.openxmlformats.org/officeDocument/2006/relationships/image" Target="../media/image4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g"/><Relationship Id="rId5" Type="http://schemas.microsoft.com/office/2007/relationships/hdphoto" Target="../media/hdphoto8.wdp"/><Relationship Id="rId10" Type="http://schemas.microsoft.com/office/2007/relationships/hdphoto" Target="../media/hdphoto9.wdp"/><Relationship Id="rId4" Type="http://schemas.openxmlformats.org/officeDocument/2006/relationships/image" Target="../media/image46.png"/><Relationship Id="rId9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tags" Target="../tags/tag12.xml"/><Relationship Id="rId7" Type="http://schemas.openxmlformats.org/officeDocument/2006/relationships/image" Target="../media/image11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9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microsoft.com/office/2007/relationships/hdphoto" Target="../media/hdphoto10.wdp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microsoft.com/office/2007/relationships/hdphoto" Target="../media/hdphoto1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21.gif"/><Relationship Id="rId12" Type="http://schemas.openxmlformats.org/officeDocument/2006/relationships/image" Target="../media/image2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0.gif"/><Relationship Id="rId11" Type="http://schemas.openxmlformats.org/officeDocument/2006/relationships/image" Target="../media/image25.gif"/><Relationship Id="rId5" Type="http://schemas.openxmlformats.org/officeDocument/2006/relationships/image" Target="../media/image19.gif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tags" Target="../tags/tag17.xml"/><Relationship Id="rId7" Type="http://schemas.openxmlformats.org/officeDocument/2006/relationships/image" Target="../media/image41.png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9.xml"/><Relationship Id="rId4" Type="http://schemas.openxmlformats.org/officeDocument/2006/relationships/tags" Target="../tags/tag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5" Type="http://schemas.openxmlformats.org/officeDocument/2006/relationships/image" Target="../media/image58.png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5" Type="http://schemas.openxmlformats.org/officeDocument/2006/relationships/image" Target="../media/image58.png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5" Type="http://schemas.openxmlformats.org/officeDocument/2006/relationships/image" Target="../media/image58.png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5" Type="http://schemas.openxmlformats.org/officeDocument/2006/relationships/image" Target="../media/image58.png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55.png"/><Relationship Id="rId4" Type="http://schemas.microsoft.com/office/2007/relationships/hdphoto" Target="../media/hdphoto12.wdp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g"/><Relationship Id="rId4" Type="http://schemas.openxmlformats.org/officeDocument/2006/relationships/image" Target="../media/image1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21.gif"/><Relationship Id="rId12" Type="http://schemas.openxmlformats.org/officeDocument/2006/relationships/image" Target="../media/image2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0.gif"/><Relationship Id="rId11" Type="http://schemas.openxmlformats.org/officeDocument/2006/relationships/image" Target="../media/image30.png"/><Relationship Id="rId5" Type="http://schemas.openxmlformats.org/officeDocument/2006/relationships/image" Target="../media/image19.gif"/><Relationship Id="rId10" Type="http://schemas.openxmlformats.org/officeDocument/2006/relationships/image" Target="../media/image29.png"/><Relationship Id="rId4" Type="http://schemas.openxmlformats.org/officeDocument/2006/relationships/image" Target="../media/image18.png"/><Relationship Id="rId9" Type="http://schemas.openxmlformats.org/officeDocument/2006/relationships/image" Target="../media/image28.gi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65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6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63.png"/><Relationship Id="rId5" Type="http://schemas.openxmlformats.org/officeDocument/2006/relationships/image" Target="../media/image6.png"/><Relationship Id="rId10" Type="http://schemas.openxmlformats.org/officeDocument/2006/relationships/image" Target="../media/image62.png"/><Relationship Id="rId4" Type="http://schemas.openxmlformats.org/officeDocument/2006/relationships/image" Target="../media/image5.png"/><Relationship Id="rId9" Type="http://schemas.openxmlformats.org/officeDocument/2006/relationships/image" Target="../media/image61.png"/><Relationship Id="rId1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13" Type="http://schemas.openxmlformats.org/officeDocument/2006/relationships/image" Target="../media/image35.png"/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19.gif"/><Relationship Id="rId12" Type="http://schemas.openxmlformats.org/officeDocument/2006/relationships/image" Target="../media/image3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11" Type="http://schemas.openxmlformats.org/officeDocument/2006/relationships/image" Target="../media/image33.png"/><Relationship Id="rId5" Type="http://schemas.openxmlformats.org/officeDocument/2006/relationships/image" Target="../media/image31.png"/><Relationship Id="rId10" Type="http://schemas.openxmlformats.org/officeDocument/2006/relationships/image" Target="../media/image32.gif"/><Relationship Id="rId4" Type="http://schemas.openxmlformats.org/officeDocument/2006/relationships/image" Target="../media/image30.png"/><Relationship Id="rId9" Type="http://schemas.openxmlformats.org/officeDocument/2006/relationships/image" Target="../media/image21.gif"/><Relationship Id="rId1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2.png"/><Relationship Id="rId7" Type="http://schemas.microsoft.com/office/2007/relationships/hdphoto" Target="../media/hdphoto2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microsoft.com/office/2007/relationships/hdphoto" Target="../media/hdphoto1.wdp"/><Relationship Id="rId4" Type="http://schemas.openxmlformats.org/officeDocument/2006/relationships/image" Target="../media/image13.png"/><Relationship Id="rId9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tags" Target="../tags/tag3.xml"/><Relationship Id="rId7" Type="http://schemas.openxmlformats.org/officeDocument/2006/relationships/image" Target="../media/image11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microsoft.com/office/2007/relationships/hdphoto" Target="../media/hdphoto4.wdp"/><Relationship Id="rId5" Type="http://schemas.openxmlformats.org/officeDocument/2006/relationships/image" Target="../media/image38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microsoft.com/office/2007/relationships/hdphoto" Target="../media/hdphoto1.wdp"/><Relationship Id="rId18" Type="http://schemas.openxmlformats.org/officeDocument/2006/relationships/image" Target="../media/image16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microsoft.com/office/2007/relationships/hdphoto" Target="../media/hdphoto3.wdp"/><Relationship Id="rId2" Type="http://schemas.openxmlformats.org/officeDocument/2006/relationships/image" Target="../media/image3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microsoft.com/office/2007/relationships/hdphoto" Target="../media/hdphoto2.wdp"/><Relationship Id="rId10" Type="http://schemas.openxmlformats.org/officeDocument/2006/relationships/image" Target="../media/image11.png"/><Relationship Id="rId19" Type="http://schemas.openxmlformats.org/officeDocument/2006/relationships/image" Target="../media/image17.jpe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组合 35">
            <a:extLst>
              <a:ext uri="{FF2B5EF4-FFF2-40B4-BE49-F238E27FC236}">
                <a16:creationId xmlns:a16="http://schemas.microsoft.com/office/drawing/2014/main" id="{58031344-F0E3-47BA-BF76-2A75161A7F63}"/>
              </a:ext>
            </a:extLst>
          </p:cNvPr>
          <p:cNvGrpSpPr/>
          <p:nvPr/>
        </p:nvGrpSpPr>
        <p:grpSpPr>
          <a:xfrm>
            <a:off x="6553200" y="0"/>
            <a:ext cx="5638800" cy="6858000"/>
            <a:chOff x="3446310" y="0"/>
            <a:chExt cx="8745690" cy="6858000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04AF4418-F885-40BF-8E37-952884393A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067"/>
            <a:stretch/>
          </p:blipFill>
          <p:spPr>
            <a:xfrm>
              <a:off x="4233069" y="0"/>
              <a:ext cx="7958931" cy="6858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6A5F9765-BA61-4550-849E-E21E4EED55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7937" y="5648325"/>
              <a:ext cx="695325" cy="733425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0FF684D6-58E3-437E-913D-707CEB8D84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6633" y="430187"/>
              <a:ext cx="455560" cy="607413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F85E080C-FAAD-403A-9F84-E609AC6B6D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6586" y="2025821"/>
              <a:ext cx="896088" cy="1006134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4B5C21D8-3D61-4482-8829-2A01E3BE485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9292" y="4142968"/>
              <a:ext cx="783488" cy="554038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60C01AFC-0EEE-4175-805C-1C06CC65F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6310" y="1528960"/>
              <a:ext cx="851499" cy="654050"/>
            </a:xfrm>
            <a:prstGeom prst="rect">
              <a:avLst/>
            </a:prstGeom>
          </p:spPr>
        </p:pic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BEFFC758-22F3-49EF-88CB-6C8127B3075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6945" y="10402"/>
            <a:ext cx="649264" cy="77911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AB8B3C73-F707-42DA-9D95-7A06294364E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3176" y="5194396"/>
            <a:ext cx="952496" cy="914257"/>
          </a:xfrm>
          <a:prstGeom prst="rect">
            <a:avLst/>
          </a:prstGeom>
        </p:spPr>
      </p:pic>
      <p:pic>
        <p:nvPicPr>
          <p:cNvPr id="24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pic>
        <p:nvPicPr>
          <p:cNvPr id="26" name="图片 10">
            <a:extLst>
              <a:ext uri="{FF2B5EF4-FFF2-40B4-BE49-F238E27FC236}">
                <a16:creationId xmlns:a16="http://schemas.microsoft.com/office/drawing/2014/main" id="{FFD9874D-CFE7-40E3-85E5-945EBA36960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85309" y="3418311"/>
            <a:ext cx="2263295" cy="3827929"/>
          </a:xfrm>
          <a:prstGeom prst="rect">
            <a:avLst/>
          </a:prstGeom>
        </p:spPr>
      </p:pic>
      <p:pic>
        <p:nvPicPr>
          <p:cNvPr id="1026" name="Picture 2" descr="Measuring Ruler Cartoon Character Stock Illustration - Download Image Now -  iStock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469" b="95020" l="16895" r="76172">
                        <a14:foregroundMark x1="54297" y1="63965" x2="55859" y2="69629"/>
                        <a14:foregroundMark x1="58984" y1="63379" x2="60547" y2="704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11" t="5778" r="26790" b="4769"/>
          <a:stretch/>
        </p:blipFill>
        <p:spPr bwMode="auto">
          <a:xfrm>
            <a:off x="7767085" y="44655"/>
            <a:ext cx="1693350" cy="3300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artoon Pencil, Cartoon Clipart, Pen PNG Transparent Clipart Image and PSD  File for Free Download | School wall art ideas, Clip art, Cartoon clip art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547" b="96406" l="10000" r="90000">
                        <a14:foregroundMark x1="33846" y1="38383" x2="33846" y2="43774"/>
                        <a14:foregroundMark x1="46154" y1="37099" x2="43385" y2="46085"/>
                        <a14:foregroundMark x1="40462" y1="40180" x2="42000" y2="44159"/>
                        <a14:backgroundMark x1="21231" y1="57253" x2="21231" y2="57253"/>
                        <a14:backgroundMark x1="22308" y1="54814" x2="22308" y2="548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45" t="7350" r="10185"/>
          <a:stretch/>
        </p:blipFill>
        <p:spPr bwMode="auto">
          <a:xfrm flipH="1">
            <a:off x="10561662" y="1037600"/>
            <a:ext cx="1573884" cy="2111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84,319 Cartoon Pen Stock Photos and Images - 123RF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778" b="99111" l="9467" r="89941">
                        <a14:foregroundMark x1="57396" y1="15778" x2="46746" y2="21778"/>
                        <a14:foregroundMark x1="60947" y1="16889" x2="57692" y2="23778"/>
                        <a14:foregroundMark x1="52959" y1="25333" x2="52367" y2="30222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colorTemperature colorTemp="1500"/>
                    </a14:imgEffect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81" t="2591" r="10950"/>
          <a:stretch/>
        </p:blipFill>
        <p:spPr bwMode="auto">
          <a:xfrm>
            <a:off x="9361274" y="167583"/>
            <a:ext cx="1711363" cy="3096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5EA36A1-E4A7-4AF7-97BB-0C60CF00044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65965" y="2763002"/>
            <a:ext cx="8687553" cy="25178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627F18C-8318-E073-430F-CD335C6ADE92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46" y="254022"/>
            <a:ext cx="1274938" cy="1274938"/>
          </a:xfrm>
          <a:prstGeom prst="ellipse">
            <a:avLst/>
          </a:prstGeom>
        </p:spPr>
      </p:pic>
      <p:sp>
        <p:nvSpPr>
          <p:cNvPr id="4" name="文本框 7">
            <a:extLst>
              <a:ext uri="{FF2B5EF4-FFF2-40B4-BE49-F238E27FC236}">
                <a16:creationId xmlns:a16="http://schemas.microsoft.com/office/drawing/2014/main" id="{88EA28DD-30B4-A448-531F-34155BCF8C82}"/>
              </a:ext>
            </a:extLst>
          </p:cNvPr>
          <p:cNvSpPr txBox="1"/>
          <p:nvPr/>
        </p:nvSpPr>
        <p:spPr>
          <a:xfrm>
            <a:off x="-458643" y="538952"/>
            <a:ext cx="93563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b="1" dirty="0" err="1">
                <a:solidFill>
                  <a:srgbClr val="00B050"/>
                </a:solidFill>
                <a:latin typeface="Times New Roman" pitchFamily="18" charset="0"/>
                <a:ea typeface="字魂27号-布丁体" panose="00000500000000000000" pitchFamily="2" charset="-122"/>
                <a:cs typeface="Times New Roman" pitchFamily="18" charset="0"/>
              </a:rPr>
              <a:t>UBND</a:t>
            </a:r>
            <a:r>
              <a:rPr lang="en-US" altLang="zh-CN" sz="2400" b="1" dirty="0">
                <a:solidFill>
                  <a:srgbClr val="00B050"/>
                </a:solidFill>
                <a:latin typeface="Times New Roman" pitchFamily="18" charset="0"/>
                <a:ea typeface="字魂27号-布丁体" panose="00000500000000000000" pitchFamily="2" charset="-122"/>
                <a:cs typeface="Times New Roman" pitchFamily="18" charset="0"/>
              </a:rPr>
              <a:t> </a:t>
            </a:r>
            <a:r>
              <a:rPr lang="vi-VN" altLang="zh-CN" sz="2400" b="1" dirty="0">
                <a:solidFill>
                  <a:srgbClr val="00B050"/>
                </a:solidFill>
                <a:latin typeface="Times New Roman" pitchFamily="18" charset="0"/>
                <a:ea typeface="字魂27号-布丁体" panose="00000500000000000000" pitchFamily="2" charset="-122"/>
                <a:cs typeface="Times New Roman" pitchFamily="18" charset="0"/>
              </a:rPr>
              <a:t>QUẬN LONG BIÊN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字魂27号-布丁体" panose="00000500000000000000" pitchFamily="2" charset="-122"/>
                <a:cs typeface="Times New Roman" pitchFamily="18" charset="0"/>
              </a:rPr>
              <a:t>TRƯỜNG TIỂU HỌC ÁI MỘ B </a:t>
            </a:r>
          </a:p>
        </p:txBody>
      </p:sp>
      <p:sp>
        <p:nvSpPr>
          <p:cNvPr id="6" name="文本框 7">
            <a:extLst>
              <a:ext uri="{FF2B5EF4-FFF2-40B4-BE49-F238E27FC236}">
                <a16:creationId xmlns:a16="http://schemas.microsoft.com/office/drawing/2014/main" id="{5B95D5D6-DB55-C665-9A1F-A4AAFBBEDBC5}"/>
              </a:ext>
            </a:extLst>
          </p:cNvPr>
          <p:cNvSpPr txBox="1"/>
          <p:nvPr/>
        </p:nvSpPr>
        <p:spPr>
          <a:xfrm>
            <a:off x="-485566" y="1713314"/>
            <a:ext cx="93563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3600" b="1" dirty="0">
                <a:solidFill>
                  <a:srgbClr val="FF0000"/>
                </a:solidFill>
                <a:latin typeface="Times New Roman" pitchFamily="18" charset="0"/>
                <a:ea typeface="字魂27号-布丁体" panose="00000500000000000000" pitchFamily="2" charset="-122"/>
                <a:cs typeface="Times New Roman" pitchFamily="18" charset="0"/>
              </a:rPr>
              <a:t>TIẾNG VIỆT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字魂27号-布丁体" panose="00000500000000000000" pitchFamily="2" charset="-122"/>
                <a:cs typeface="Times New Roman" pitchFamily="18" charset="0"/>
              </a:rPr>
              <a:t>ĐỌC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7C60DEE9-90D9-A63C-C228-23D701F79825}"/>
              </a:ext>
            </a:extLst>
          </p:cNvPr>
          <p:cNvSpPr txBox="1"/>
          <p:nvPr/>
        </p:nvSpPr>
        <p:spPr>
          <a:xfrm>
            <a:off x="-271026" y="4805820"/>
            <a:ext cx="93563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2800" b="1" dirty="0">
                <a:solidFill>
                  <a:srgbClr val="FF0000"/>
                </a:solidFill>
                <a:latin typeface="Times New Roman" pitchFamily="18" charset="0"/>
                <a:ea typeface="字魂27号-布丁体" panose="00000500000000000000" pitchFamily="2" charset="-122"/>
                <a:cs typeface="Times New Roman" pitchFamily="18" charset="0"/>
              </a:rPr>
              <a:t>(TRANG 43)</a:t>
            </a:r>
            <a:endParaRPr kumimoji="0" lang="vi-VN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字魂27号-布丁体" panose="00000500000000000000" pitchFamily="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64705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46617"/>
            <a:ext cx="12192000" cy="10365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3243933" y="220964"/>
            <a:ext cx="638175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Đi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học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vui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sao</a:t>
            </a:r>
            <a:endParaRPr kumimoji="0" lang="en-US" sz="4000" b="0" i="0" u="none" strike="noStrike" kern="1200" cap="none" spc="300" normalizeH="0" baseline="0" noProof="0" dirty="0">
              <a:ln>
                <a:noFill/>
              </a:ln>
              <a:solidFill>
                <a:srgbClr val="F94341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Microsoft YaHei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628903" y="1067758"/>
            <a:ext cx="458127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Sáng nay em đi học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Bình minh nắng xôn xao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Trong lành làn gió mát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Mơn man đôi má đào.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Lật từng trang sách mới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Chao ôi là thơm tho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Này đây là nương lúa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Dập dờn những cánh cò.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Bao nhiêu chuyện cổ tích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 có trong sách hay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 dạy múa, dạy hát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 đồ chơi khéo tay.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-13647" y="27296"/>
            <a:ext cx="3342521" cy="684000"/>
            <a:chOff x="3521613" y="0"/>
            <a:chExt cx="2970714" cy="684000"/>
          </a:xfrm>
        </p:grpSpPr>
        <p:grpSp>
          <p:nvGrpSpPr>
            <p:cNvPr id="9" name="Group 8"/>
            <p:cNvGrpSpPr/>
            <p:nvPr/>
          </p:nvGrpSpPr>
          <p:grpSpPr>
            <a:xfrm>
              <a:off x="3521613" y="0"/>
              <a:ext cx="2895221" cy="684000"/>
              <a:chOff x="3770142" y="1493446"/>
              <a:chExt cx="2895221" cy="684000"/>
            </a:xfrm>
          </p:grpSpPr>
          <p:sp>
            <p:nvSpPr>
              <p:cNvPr id="11" name="Flowchart: Alternate Process 10"/>
              <p:cNvSpPr/>
              <p:nvPr/>
            </p:nvSpPr>
            <p:spPr>
              <a:xfrm>
                <a:off x="3840482" y="1547446"/>
                <a:ext cx="2824881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10" name="TextBox 9"/>
            <p:cNvSpPr txBox="1"/>
            <p:nvPr/>
          </p:nvSpPr>
          <p:spPr>
            <a:xfrm>
              <a:off x="4060480" y="107686"/>
              <a:ext cx="24318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Cùng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chia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đoạn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3FDC1CE2-DF3A-4CFC-9FB8-23526B273DF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81825" y="1958021"/>
            <a:ext cx="5210176" cy="492512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BE03C0A-3AEF-4734-A5F2-782D1A3B9FDA}"/>
              </a:ext>
            </a:extLst>
          </p:cNvPr>
          <p:cNvSpPr txBox="1"/>
          <p:nvPr/>
        </p:nvSpPr>
        <p:spPr>
          <a:xfrm>
            <a:off x="5305678" y="1067758"/>
            <a:ext cx="44707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Giờ ra chơi cùng bạn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Em náo nức nô đùa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Khi mệt lại túm tụm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Cùng vẽ tranh say sưa.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quê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Nhịp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nhịp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Lòng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xốn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Anh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9EED94A-DE41-4F3F-A272-A81F8B7ACE94}"/>
              </a:ext>
            </a:extLst>
          </p:cNvPr>
          <p:cNvGrpSpPr/>
          <p:nvPr/>
        </p:nvGrpSpPr>
        <p:grpSpPr>
          <a:xfrm>
            <a:off x="52438" y="1045973"/>
            <a:ext cx="606311" cy="638776"/>
            <a:chOff x="52438" y="1045973"/>
            <a:chExt cx="606311" cy="638776"/>
          </a:xfrm>
        </p:grpSpPr>
        <p:sp>
          <p:nvSpPr>
            <p:cNvPr id="15" name="MH_SubTitle_1">
              <a:extLst>
                <a:ext uri="{FF2B5EF4-FFF2-40B4-BE49-F238E27FC236}">
                  <a16:creationId xmlns:a16="http://schemas.microsoft.com/office/drawing/2014/main" id="{8214D699-F75D-4C40-85DC-272042AB5D54}"/>
                </a:ext>
              </a:extLst>
            </p:cNvPr>
            <p:cNvSpPr>
              <a:spLocks/>
            </p:cNvSpPr>
            <p:nvPr>
              <p:custDataLst>
                <p:tags r:id="rId5"/>
              </p:custDataLst>
            </p:nvPr>
          </p:nvSpPr>
          <p:spPr bwMode="auto">
            <a:xfrm>
              <a:off x="52438" y="1045973"/>
              <a:ext cx="606311" cy="638776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solidFill>
              <a:srgbClr val="00FFFF"/>
            </a:solidFill>
            <a:ln w="38100">
              <a:solidFill>
                <a:schemeClr val="accent6">
                  <a:lumMod val="75000"/>
                </a:schemeClr>
              </a:solidFill>
            </a:ln>
            <a:effectLst>
              <a:outerShdw blurRad="762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6997B28-2C38-49E3-884F-BAC7907645F4}"/>
                </a:ext>
              </a:extLst>
            </p:cNvPr>
            <p:cNvSpPr txBox="1"/>
            <p:nvPr/>
          </p:nvSpPr>
          <p:spPr>
            <a:xfrm>
              <a:off x="224285" y="1099974"/>
              <a:ext cx="232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64D2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98D7753-4024-43AB-9B1E-212CF2BC2DEE}"/>
              </a:ext>
            </a:extLst>
          </p:cNvPr>
          <p:cNvGrpSpPr/>
          <p:nvPr/>
        </p:nvGrpSpPr>
        <p:grpSpPr>
          <a:xfrm>
            <a:off x="107533" y="2864374"/>
            <a:ext cx="606311" cy="638776"/>
            <a:chOff x="52438" y="1045973"/>
            <a:chExt cx="606311" cy="638776"/>
          </a:xfrm>
        </p:grpSpPr>
        <p:sp>
          <p:nvSpPr>
            <p:cNvPr id="18" name="MH_SubTitle_1">
              <a:extLst>
                <a:ext uri="{FF2B5EF4-FFF2-40B4-BE49-F238E27FC236}">
                  <a16:creationId xmlns:a16="http://schemas.microsoft.com/office/drawing/2014/main" id="{69CF9F8D-A0BA-4C54-B947-1895649970A0}"/>
                </a:ext>
              </a:extLst>
            </p:cNvPr>
            <p:cNvSpPr>
              <a:spLocks/>
            </p:cNvSpPr>
            <p:nvPr>
              <p:custDataLst>
                <p:tags r:id="rId4"/>
              </p:custDataLst>
            </p:nvPr>
          </p:nvSpPr>
          <p:spPr bwMode="auto">
            <a:xfrm>
              <a:off x="52438" y="1045973"/>
              <a:ext cx="606311" cy="638776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CA44744-D41C-4CB0-AEED-05F7386A1EF4}"/>
                </a:ext>
              </a:extLst>
            </p:cNvPr>
            <p:cNvSpPr txBox="1"/>
            <p:nvPr/>
          </p:nvSpPr>
          <p:spPr>
            <a:xfrm>
              <a:off x="224285" y="1099974"/>
              <a:ext cx="232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64D2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AD80DC2-8D0F-4A9F-947C-E518A678A661}"/>
              </a:ext>
            </a:extLst>
          </p:cNvPr>
          <p:cNvGrpSpPr/>
          <p:nvPr/>
        </p:nvGrpSpPr>
        <p:grpSpPr>
          <a:xfrm>
            <a:off x="65063" y="4736730"/>
            <a:ext cx="606311" cy="638776"/>
            <a:chOff x="52438" y="1045973"/>
            <a:chExt cx="606311" cy="638776"/>
          </a:xfrm>
        </p:grpSpPr>
        <p:sp>
          <p:nvSpPr>
            <p:cNvPr id="21" name="MH_SubTitle_1">
              <a:extLst>
                <a:ext uri="{FF2B5EF4-FFF2-40B4-BE49-F238E27FC236}">
                  <a16:creationId xmlns:a16="http://schemas.microsoft.com/office/drawing/2014/main" id="{F646E473-B29B-4450-A9A2-E635D004E318}"/>
                </a:ext>
              </a:extLst>
            </p:cNvPr>
            <p:cNvSpPr>
              <a:spLocks/>
            </p:cNvSpPr>
            <p:nvPr>
              <p:custDataLst>
                <p:tags r:id="rId3"/>
              </p:custDataLst>
            </p:nvPr>
          </p:nvSpPr>
          <p:spPr bwMode="auto">
            <a:xfrm>
              <a:off x="52438" y="1045973"/>
              <a:ext cx="606311" cy="638776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solidFill>
              <a:srgbClr val="00B050"/>
            </a:solidFill>
            <a:ln w="38100">
              <a:solidFill>
                <a:schemeClr val="accent6">
                  <a:lumMod val="75000"/>
                </a:schemeClr>
              </a:solidFill>
            </a:ln>
            <a:effectLst>
              <a:outerShdw blurRad="762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BB0BCEF-CB58-4D83-8EB8-F803BCE8544B}"/>
                </a:ext>
              </a:extLst>
            </p:cNvPr>
            <p:cNvSpPr txBox="1"/>
            <p:nvPr/>
          </p:nvSpPr>
          <p:spPr>
            <a:xfrm>
              <a:off x="224285" y="1099974"/>
              <a:ext cx="232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dirty="0">
                  <a:solidFill>
                    <a:srgbClr val="0064D2">
                      <a:lumMod val="75000"/>
                    </a:srgbClr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3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94DB242-54CF-4940-A74A-EB800EA9E071}"/>
              </a:ext>
            </a:extLst>
          </p:cNvPr>
          <p:cNvGrpSpPr/>
          <p:nvPr/>
        </p:nvGrpSpPr>
        <p:grpSpPr>
          <a:xfrm>
            <a:off x="4775712" y="1067757"/>
            <a:ext cx="606311" cy="638776"/>
            <a:chOff x="52438" y="1045973"/>
            <a:chExt cx="606311" cy="638776"/>
          </a:xfrm>
        </p:grpSpPr>
        <p:sp>
          <p:nvSpPr>
            <p:cNvPr id="24" name="MH_SubTitle_1">
              <a:extLst>
                <a:ext uri="{FF2B5EF4-FFF2-40B4-BE49-F238E27FC236}">
                  <a16:creationId xmlns:a16="http://schemas.microsoft.com/office/drawing/2014/main" id="{220B9BAB-8181-429A-960A-BAFD0DDE1697}"/>
                </a:ext>
              </a:extLst>
            </p:cNvPr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52438" y="1045973"/>
              <a:ext cx="606311" cy="638776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solidFill>
              <a:srgbClr val="FFFF00"/>
            </a:solidFill>
            <a:ln w="38100">
              <a:solidFill>
                <a:schemeClr val="accent6">
                  <a:lumMod val="75000"/>
                </a:schemeClr>
              </a:solidFill>
            </a:ln>
            <a:effectLst>
              <a:outerShdw blurRad="762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29F8685-6867-47F7-A1AB-451D7E2036FA}"/>
                </a:ext>
              </a:extLst>
            </p:cNvPr>
            <p:cNvSpPr txBox="1"/>
            <p:nvPr/>
          </p:nvSpPr>
          <p:spPr>
            <a:xfrm>
              <a:off x="224285" y="1099974"/>
              <a:ext cx="232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dirty="0">
                  <a:solidFill>
                    <a:srgbClr val="0064D2">
                      <a:lumMod val="75000"/>
                    </a:srgbClr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4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3BD9561-0C9E-452F-BE72-815A88DFB129}"/>
              </a:ext>
            </a:extLst>
          </p:cNvPr>
          <p:cNvGrpSpPr/>
          <p:nvPr/>
        </p:nvGrpSpPr>
        <p:grpSpPr>
          <a:xfrm>
            <a:off x="4796534" y="2891374"/>
            <a:ext cx="606311" cy="638776"/>
            <a:chOff x="52438" y="1045973"/>
            <a:chExt cx="606311" cy="638776"/>
          </a:xfrm>
        </p:grpSpPr>
        <p:sp>
          <p:nvSpPr>
            <p:cNvPr id="27" name="MH_SubTitle_1">
              <a:extLst>
                <a:ext uri="{FF2B5EF4-FFF2-40B4-BE49-F238E27FC236}">
                  <a16:creationId xmlns:a16="http://schemas.microsoft.com/office/drawing/2014/main" id="{08CC3849-9F5E-4801-88B8-D8BE286F7F67}"/>
                </a:ext>
              </a:extLst>
            </p:cNvPr>
            <p:cNvSpPr>
              <a:spLocks/>
            </p:cNvSpPr>
            <p:nvPr>
              <p:custDataLst>
                <p:tags r:id="rId1"/>
              </p:custDataLst>
            </p:nvPr>
          </p:nvSpPr>
          <p:spPr bwMode="auto">
            <a:xfrm>
              <a:off x="52438" y="1045973"/>
              <a:ext cx="606311" cy="638776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solidFill>
              <a:srgbClr val="7030A0"/>
            </a:solidFill>
            <a:ln w="38100">
              <a:solidFill>
                <a:schemeClr val="accent6">
                  <a:lumMod val="75000"/>
                </a:schemeClr>
              </a:solidFill>
            </a:ln>
            <a:effectLst>
              <a:outerShdw blurRad="762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DE78C3A-B221-45E1-8073-461D974AA304}"/>
                </a:ext>
              </a:extLst>
            </p:cNvPr>
            <p:cNvSpPr txBox="1"/>
            <p:nvPr/>
          </p:nvSpPr>
          <p:spPr>
            <a:xfrm>
              <a:off x="224285" y="1099974"/>
              <a:ext cx="232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5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30899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pic>
        <p:nvPicPr>
          <p:cNvPr id="20" name="图片 10">
            <a:extLst>
              <a:ext uri="{FF2B5EF4-FFF2-40B4-BE49-F238E27FC236}">
                <a16:creationId xmlns:a16="http://schemas.microsoft.com/office/drawing/2014/main" id="{FFD9874D-CFE7-40E3-85E5-945EBA36960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85309" y="3418311"/>
            <a:ext cx="2263295" cy="3827929"/>
          </a:xfrm>
          <a:prstGeom prst="rect">
            <a:avLst/>
          </a:prstGeom>
        </p:spPr>
      </p:pic>
      <p:pic>
        <p:nvPicPr>
          <p:cNvPr id="15" name="Picture 14" descr="A picture containing text, toy, vector graphics&#10;&#10;Description automatically generated">
            <a:extLst>
              <a:ext uri="{FF2B5EF4-FFF2-40B4-BE49-F238E27FC236}">
                <a16:creationId xmlns:a16="http://schemas.microsoft.com/office/drawing/2014/main" id="{26F815A7-2FBD-4548-9DA6-15644A078F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484" y="1918653"/>
            <a:ext cx="3748015" cy="3510987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DEF453E-5934-46FE-8A5D-1BE14AEB2CDC}"/>
              </a:ext>
            </a:extLst>
          </p:cNvPr>
          <p:cNvGrpSpPr/>
          <p:nvPr/>
        </p:nvGrpSpPr>
        <p:grpSpPr>
          <a:xfrm>
            <a:off x="5431962" y="926885"/>
            <a:ext cx="4599278" cy="2088382"/>
            <a:chOff x="6410789" y="819970"/>
            <a:chExt cx="4322439" cy="1178207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D565325-6DF6-45A4-9616-1B2D6B1302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10789" y="819970"/>
              <a:ext cx="4322439" cy="1121761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5E79AAF-04F6-4FB6-BF58-811BE7EF14B4}"/>
                </a:ext>
              </a:extLst>
            </p:cNvPr>
            <p:cNvSpPr txBox="1"/>
            <p:nvPr/>
          </p:nvSpPr>
          <p:spPr>
            <a:xfrm>
              <a:off x="6851811" y="1136403"/>
              <a:ext cx="3440395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nương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lúa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894FFED-8965-44C6-97EA-A614D15E3CB5}"/>
              </a:ext>
            </a:extLst>
          </p:cNvPr>
          <p:cNvGrpSpPr/>
          <p:nvPr/>
        </p:nvGrpSpPr>
        <p:grpSpPr>
          <a:xfrm>
            <a:off x="5703566" y="3476096"/>
            <a:ext cx="3781464" cy="1121761"/>
            <a:chOff x="6415072" y="2456575"/>
            <a:chExt cx="4322439" cy="1121761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3289409E-91C1-488A-A056-5EA4E22AFCF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15072" y="2456575"/>
              <a:ext cx="4322439" cy="1121761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796C318-C1B0-4020-8DCC-0753E8CF32FD}"/>
                </a:ext>
              </a:extLst>
            </p:cNvPr>
            <p:cNvSpPr txBox="1"/>
            <p:nvPr/>
          </p:nvSpPr>
          <p:spPr>
            <a:xfrm>
              <a:off x="6730432" y="2557736"/>
              <a:ext cx="3440394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náo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nức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2FD7FC97-97B0-45AB-9BF3-A5C103CB3FA2}"/>
              </a:ext>
            </a:extLst>
          </p:cNvPr>
          <p:cNvSpPr/>
          <p:nvPr/>
        </p:nvSpPr>
        <p:spPr>
          <a:xfrm>
            <a:off x="1310579" y="1133823"/>
            <a:ext cx="373852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338C8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0748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2845" y="5846617"/>
            <a:ext cx="12192000" cy="10365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4325643" y="1498919"/>
            <a:ext cx="460020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Sáng nay em đi học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Bình minh nắng xôn xao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Trong lành làn gió mát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Mơn man đôi má đào.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3398445" y="1176302"/>
            <a:ext cx="5736950" cy="2369352"/>
            <a:chOff x="235225" y="833020"/>
            <a:chExt cx="5736950" cy="2369352"/>
          </a:xfrm>
        </p:grpSpPr>
        <p:sp>
          <p:nvSpPr>
            <p:cNvPr id="19" name="Rounded Rectangle 18"/>
            <p:cNvSpPr/>
            <p:nvPr/>
          </p:nvSpPr>
          <p:spPr>
            <a:xfrm>
              <a:off x="1001578" y="1120261"/>
              <a:ext cx="4970597" cy="2082111"/>
            </a:xfrm>
            <a:prstGeom prst="roundRect">
              <a:avLst>
                <a:gd name="adj" fmla="val 10868"/>
              </a:avLst>
            </a:prstGeom>
            <a:noFill/>
            <a:ln w="3810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grpSp>
          <p:nvGrpSpPr>
            <p:cNvPr id="20" name="Group 19"/>
            <p:cNvGrpSpPr/>
            <p:nvPr/>
          </p:nvGrpSpPr>
          <p:grpSpPr>
            <a:xfrm>
              <a:off x="235225" y="833020"/>
              <a:ext cx="972000" cy="828000"/>
              <a:chOff x="330761" y="682892"/>
              <a:chExt cx="972000" cy="828000"/>
            </a:xfrm>
          </p:grpSpPr>
          <p:sp>
            <p:nvSpPr>
              <p:cNvPr id="21" name="MH_SubTitle_1"/>
              <p:cNvSpPr>
                <a:spLocks/>
              </p:cNvSpPr>
              <p:nvPr>
                <p:custDataLst>
                  <p:tags r:id="rId1"/>
                </p:custDataLst>
              </p:nvPr>
            </p:nvSpPr>
            <p:spPr bwMode="auto">
              <a:xfrm>
                <a:off x="330761" y="682892"/>
                <a:ext cx="972000" cy="828000"/>
              </a:xfrm>
              <a:custGeom>
                <a:avLst/>
                <a:gdLst>
                  <a:gd name="T0" fmla="*/ 1859239 w 5162"/>
                  <a:gd name="T1" fmla="*/ 620001 h 4955"/>
                  <a:gd name="T2" fmla="*/ 1781002 w 5162"/>
                  <a:gd name="T3" fmla="*/ 565046 h 4955"/>
                  <a:gd name="T4" fmla="*/ 1678777 w 5162"/>
                  <a:gd name="T5" fmla="*/ 539227 h 4955"/>
                  <a:gd name="T6" fmla="*/ 1565480 w 5162"/>
                  <a:gd name="T7" fmla="*/ 535170 h 4955"/>
                  <a:gd name="T8" fmla="*/ 1354388 w 5162"/>
                  <a:gd name="T9" fmla="*/ 562464 h 4955"/>
                  <a:gd name="T10" fmla="*/ 1243675 w 5162"/>
                  <a:gd name="T11" fmla="*/ 583487 h 4955"/>
                  <a:gd name="T12" fmla="*/ 1226330 w 5162"/>
                  <a:gd name="T13" fmla="*/ 403130 h 4955"/>
                  <a:gd name="T14" fmla="*/ 1184259 w 5162"/>
                  <a:gd name="T15" fmla="*/ 226461 h 4955"/>
                  <a:gd name="T16" fmla="*/ 1138867 w 5162"/>
                  <a:gd name="T17" fmla="*/ 125402 h 4955"/>
                  <a:gd name="T18" fmla="*/ 1075760 w 5162"/>
                  <a:gd name="T19" fmla="*/ 46104 h 4955"/>
                  <a:gd name="T20" fmla="*/ 990511 w 5162"/>
                  <a:gd name="T21" fmla="*/ 4057 h 4955"/>
                  <a:gd name="T22" fmla="*/ 902679 w 5162"/>
                  <a:gd name="T23" fmla="*/ 6639 h 4955"/>
                  <a:gd name="T24" fmla="*/ 820383 w 5162"/>
                  <a:gd name="T25" fmla="*/ 54218 h 4955"/>
                  <a:gd name="T26" fmla="*/ 759491 w 5162"/>
                  <a:gd name="T27" fmla="*/ 136835 h 4955"/>
                  <a:gd name="T28" fmla="*/ 716312 w 5162"/>
                  <a:gd name="T29" fmla="*/ 240107 h 4955"/>
                  <a:gd name="T30" fmla="*/ 674611 w 5162"/>
                  <a:gd name="T31" fmla="*/ 428948 h 4955"/>
                  <a:gd name="T32" fmla="*/ 660956 w 5162"/>
                  <a:gd name="T33" fmla="*/ 590126 h 4955"/>
                  <a:gd name="T34" fmla="*/ 527362 w 5162"/>
                  <a:gd name="T35" fmla="*/ 558038 h 4955"/>
                  <a:gd name="T36" fmla="*/ 325127 w 5162"/>
                  <a:gd name="T37" fmla="*/ 534433 h 4955"/>
                  <a:gd name="T38" fmla="*/ 212938 w 5162"/>
                  <a:gd name="T39" fmla="*/ 541072 h 4955"/>
                  <a:gd name="T40" fmla="*/ 112927 w 5162"/>
                  <a:gd name="T41" fmla="*/ 570209 h 4955"/>
                  <a:gd name="T42" fmla="*/ 38011 w 5162"/>
                  <a:gd name="T43" fmla="*/ 629222 h 4955"/>
                  <a:gd name="T44" fmla="*/ 2952 w 5162"/>
                  <a:gd name="T45" fmla="*/ 709258 h 4955"/>
                  <a:gd name="T46" fmla="*/ 11071 w 5162"/>
                  <a:gd name="T47" fmla="*/ 804784 h 4955"/>
                  <a:gd name="T48" fmla="*/ 61999 w 5162"/>
                  <a:gd name="T49" fmla="*/ 890352 h 4955"/>
                  <a:gd name="T50" fmla="*/ 141713 w 5162"/>
                  <a:gd name="T51" fmla="*/ 965962 h 4955"/>
                  <a:gd name="T52" fmla="*/ 284901 w 5162"/>
                  <a:gd name="T53" fmla="*/ 1057063 h 4955"/>
                  <a:gd name="T54" fmla="*/ 457244 w 5162"/>
                  <a:gd name="T55" fmla="*/ 1135623 h 4955"/>
                  <a:gd name="T56" fmla="*/ 439161 w 5162"/>
                  <a:gd name="T57" fmla="*/ 1204594 h 4955"/>
                  <a:gd name="T58" fmla="*/ 348746 w 5162"/>
                  <a:gd name="T59" fmla="*/ 1379788 h 4955"/>
                  <a:gd name="T60" fmla="*/ 302984 w 5162"/>
                  <a:gd name="T61" fmla="*/ 1514410 h 4955"/>
                  <a:gd name="T62" fmla="*/ 289699 w 5162"/>
                  <a:gd name="T63" fmla="*/ 1621740 h 4955"/>
                  <a:gd name="T64" fmla="*/ 308151 w 5162"/>
                  <a:gd name="T65" fmla="*/ 1717266 h 4955"/>
                  <a:gd name="T66" fmla="*/ 369412 w 5162"/>
                  <a:gd name="T67" fmla="*/ 1792507 h 4955"/>
                  <a:gd name="T68" fmla="*/ 448756 w 5162"/>
                  <a:gd name="T69" fmla="*/ 1825333 h 4955"/>
                  <a:gd name="T70" fmla="*/ 545446 w 5162"/>
                  <a:gd name="T71" fmla="*/ 1817588 h 4955"/>
                  <a:gd name="T72" fmla="*/ 642504 w 5162"/>
                  <a:gd name="T73" fmla="*/ 1774804 h 4955"/>
                  <a:gd name="T74" fmla="*/ 746574 w 5162"/>
                  <a:gd name="T75" fmla="*/ 1700300 h 4955"/>
                  <a:gd name="T76" fmla="*/ 892346 w 5162"/>
                  <a:gd name="T77" fmla="*/ 1555350 h 4955"/>
                  <a:gd name="T78" fmla="*/ 958036 w 5162"/>
                  <a:gd name="T79" fmla="*/ 1488961 h 4955"/>
                  <a:gd name="T80" fmla="*/ 1077237 w 5162"/>
                  <a:gd name="T81" fmla="*/ 1625059 h 4955"/>
                  <a:gd name="T82" fmla="*/ 1214890 w 5162"/>
                  <a:gd name="T83" fmla="*/ 1744191 h 4955"/>
                  <a:gd name="T84" fmla="*/ 1310841 w 5162"/>
                  <a:gd name="T85" fmla="*/ 1799884 h 4955"/>
                  <a:gd name="T86" fmla="*/ 1408268 w 5162"/>
                  <a:gd name="T87" fmla="*/ 1827177 h 4955"/>
                  <a:gd name="T88" fmla="*/ 1502374 w 5162"/>
                  <a:gd name="T89" fmla="*/ 1812055 h 4955"/>
                  <a:gd name="T90" fmla="*/ 1572123 w 5162"/>
                  <a:gd name="T91" fmla="*/ 1758206 h 4955"/>
                  <a:gd name="T92" fmla="*/ 1610504 w 5162"/>
                  <a:gd name="T93" fmla="*/ 1671163 h 4955"/>
                  <a:gd name="T94" fmla="*/ 1611980 w 5162"/>
                  <a:gd name="T95" fmla="*/ 1568997 h 4955"/>
                  <a:gd name="T96" fmla="*/ 1586516 w 5162"/>
                  <a:gd name="T97" fmla="*/ 1459824 h 4955"/>
                  <a:gd name="T98" fmla="*/ 1510124 w 5162"/>
                  <a:gd name="T99" fmla="*/ 1282417 h 4955"/>
                  <a:gd name="T100" fmla="*/ 1426720 w 5162"/>
                  <a:gd name="T101" fmla="*/ 1143738 h 4955"/>
                  <a:gd name="T102" fmla="*/ 1530052 w 5162"/>
                  <a:gd name="T103" fmla="*/ 1101322 h 4955"/>
                  <a:gd name="T104" fmla="*/ 1716788 w 5162"/>
                  <a:gd name="T105" fmla="*/ 999894 h 4955"/>
                  <a:gd name="T106" fmla="*/ 1805727 w 5162"/>
                  <a:gd name="T107" fmla="*/ 929448 h 4955"/>
                  <a:gd name="T108" fmla="*/ 1872893 w 5162"/>
                  <a:gd name="T109" fmla="*/ 849044 h 4955"/>
                  <a:gd name="T110" fmla="*/ 1904262 w 5162"/>
                  <a:gd name="T111" fmla="*/ 758312 h 4955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5162" h="4955">
                    <a:moveTo>
                      <a:pt x="5137" y="1856"/>
                    </a:moveTo>
                    <a:lnTo>
                      <a:pt x="5137" y="1856"/>
                    </a:lnTo>
                    <a:lnTo>
                      <a:pt x="5125" y="1823"/>
                    </a:lnTo>
                    <a:lnTo>
                      <a:pt x="5111" y="1791"/>
                    </a:lnTo>
                    <a:lnTo>
                      <a:pt x="5096" y="1762"/>
                    </a:lnTo>
                    <a:lnTo>
                      <a:pt x="5078" y="1733"/>
                    </a:lnTo>
                    <a:lnTo>
                      <a:pt x="5059" y="1706"/>
                    </a:lnTo>
                    <a:lnTo>
                      <a:pt x="5038" y="1681"/>
                    </a:lnTo>
                    <a:lnTo>
                      <a:pt x="5016" y="1658"/>
                    </a:lnTo>
                    <a:lnTo>
                      <a:pt x="4993" y="1635"/>
                    </a:lnTo>
                    <a:lnTo>
                      <a:pt x="4968" y="1614"/>
                    </a:lnTo>
                    <a:lnTo>
                      <a:pt x="4941" y="1596"/>
                    </a:lnTo>
                    <a:lnTo>
                      <a:pt x="4914" y="1578"/>
                    </a:lnTo>
                    <a:lnTo>
                      <a:pt x="4886" y="1562"/>
                    </a:lnTo>
                    <a:lnTo>
                      <a:pt x="4856" y="1546"/>
                    </a:lnTo>
                    <a:lnTo>
                      <a:pt x="4826" y="1532"/>
                    </a:lnTo>
                    <a:lnTo>
                      <a:pt x="4793" y="1520"/>
                    </a:lnTo>
                    <a:lnTo>
                      <a:pt x="4760" y="1508"/>
                    </a:lnTo>
                    <a:lnTo>
                      <a:pt x="4727" y="1498"/>
                    </a:lnTo>
                    <a:lnTo>
                      <a:pt x="4693" y="1488"/>
                    </a:lnTo>
                    <a:lnTo>
                      <a:pt x="4657" y="1480"/>
                    </a:lnTo>
                    <a:lnTo>
                      <a:pt x="4622" y="1474"/>
                    </a:lnTo>
                    <a:lnTo>
                      <a:pt x="4586" y="1467"/>
                    </a:lnTo>
                    <a:lnTo>
                      <a:pt x="4549" y="1462"/>
                    </a:lnTo>
                    <a:lnTo>
                      <a:pt x="4511" y="1458"/>
                    </a:lnTo>
                    <a:lnTo>
                      <a:pt x="4473" y="1455"/>
                    </a:lnTo>
                    <a:lnTo>
                      <a:pt x="4436" y="1452"/>
                    </a:lnTo>
                    <a:lnTo>
                      <a:pt x="4397" y="1451"/>
                    </a:lnTo>
                    <a:lnTo>
                      <a:pt x="4359" y="1449"/>
                    </a:lnTo>
                    <a:lnTo>
                      <a:pt x="4320" y="1448"/>
                    </a:lnTo>
                    <a:lnTo>
                      <a:pt x="4281" y="1449"/>
                    </a:lnTo>
                    <a:lnTo>
                      <a:pt x="4242" y="1451"/>
                    </a:lnTo>
                    <a:lnTo>
                      <a:pt x="4164" y="1455"/>
                    </a:lnTo>
                    <a:lnTo>
                      <a:pt x="4088" y="1460"/>
                    </a:lnTo>
                    <a:lnTo>
                      <a:pt x="4012" y="1468"/>
                    </a:lnTo>
                    <a:lnTo>
                      <a:pt x="3938" y="1478"/>
                    </a:lnTo>
                    <a:lnTo>
                      <a:pt x="3867" y="1488"/>
                    </a:lnTo>
                    <a:lnTo>
                      <a:pt x="3798" y="1500"/>
                    </a:lnTo>
                    <a:lnTo>
                      <a:pt x="3732" y="1513"/>
                    </a:lnTo>
                    <a:lnTo>
                      <a:pt x="3670" y="1525"/>
                    </a:lnTo>
                    <a:lnTo>
                      <a:pt x="3614" y="1538"/>
                    </a:lnTo>
                    <a:lnTo>
                      <a:pt x="3560" y="1549"/>
                    </a:lnTo>
                    <a:lnTo>
                      <a:pt x="3514" y="1561"/>
                    </a:lnTo>
                    <a:lnTo>
                      <a:pt x="3437" y="1581"/>
                    </a:lnTo>
                    <a:lnTo>
                      <a:pt x="3388" y="1595"/>
                    </a:lnTo>
                    <a:lnTo>
                      <a:pt x="3371" y="1600"/>
                    </a:lnTo>
                    <a:lnTo>
                      <a:pt x="3370" y="1582"/>
                    </a:lnTo>
                    <a:lnTo>
                      <a:pt x="3368" y="1531"/>
                    </a:lnTo>
                    <a:lnTo>
                      <a:pt x="3363" y="1453"/>
                    </a:lnTo>
                    <a:lnTo>
                      <a:pt x="3360" y="1403"/>
                    </a:lnTo>
                    <a:lnTo>
                      <a:pt x="3355" y="1350"/>
                    </a:lnTo>
                    <a:lnTo>
                      <a:pt x="3350" y="1292"/>
                    </a:lnTo>
                    <a:lnTo>
                      <a:pt x="3342" y="1229"/>
                    </a:lnTo>
                    <a:lnTo>
                      <a:pt x="3333" y="1163"/>
                    </a:lnTo>
                    <a:lnTo>
                      <a:pt x="3323" y="1093"/>
                    </a:lnTo>
                    <a:lnTo>
                      <a:pt x="3311" y="1023"/>
                    </a:lnTo>
                    <a:lnTo>
                      <a:pt x="3297" y="949"/>
                    </a:lnTo>
                    <a:lnTo>
                      <a:pt x="3281" y="875"/>
                    </a:lnTo>
                    <a:lnTo>
                      <a:pt x="3264" y="800"/>
                    </a:lnTo>
                    <a:lnTo>
                      <a:pt x="3244" y="725"/>
                    </a:lnTo>
                    <a:lnTo>
                      <a:pt x="3232" y="687"/>
                    </a:lnTo>
                    <a:lnTo>
                      <a:pt x="3220" y="651"/>
                    </a:lnTo>
                    <a:lnTo>
                      <a:pt x="3209" y="614"/>
                    </a:lnTo>
                    <a:lnTo>
                      <a:pt x="3196" y="577"/>
                    </a:lnTo>
                    <a:lnTo>
                      <a:pt x="3183" y="541"/>
                    </a:lnTo>
                    <a:lnTo>
                      <a:pt x="3168" y="507"/>
                    </a:lnTo>
                    <a:lnTo>
                      <a:pt x="3153" y="471"/>
                    </a:lnTo>
                    <a:lnTo>
                      <a:pt x="3137" y="437"/>
                    </a:lnTo>
                    <a:lnTo>
                      <a:pt x="3122" y="404"/>
                    </a:lnTo>
                    <a:lnTo>
                      <a:pt x="3104" y="371"/>
                    </a:lnTo>
                    <a:lnTo>
                      <a:pt x="3086" y="340"/>
                    </a:lnTo>
                    <a:lnTo>
                      <a:pt x="3068" y="308"/>
                    </a:lnTo>
                    <a:lnTo>
                      <a:pt x="3048" y="279"/>
                    </a:lnTo>
                    <a:lnTo>
                      <a:pt x="3028" y="250"/>
                    </a:lnTo>
                    <a:lnTo>
                      <a:pt x="3007" y="223"/>
                    </a:lnTo>
                    <a:lnTo>
                      <a:pt x="2985" y="197"/>
                    </a:lnTo>
                    <a:lnTo>
                      <a:pt x="2962" y="171"/>
                    </a:lnTo>
                    <a:lnTo>
                      <a:pt x="2939" y="147"/>
                    </a:lnTo>
                    <a:lnTo>
                      <a:pt x="2915" y="125"/>
                    </a:lnTo>
                    <a:lnTo>
                      <a:pt x="2888" y="105"/>
                    </a:lnTo>
                    <a:lnTo>
                      <a:pt x="2862" y="86"/>
                    </a:lnTo>
                    <a:lnTo>
                      <a:pt x="2835" y="68"/>
                    </a:lnTo>
                    <a:lnTo>
                      <a:pt x="2807" y="54"/>
                    </a:lnTo>
                    <a:lnTo>
                      <a:pt x="2778" y="40"/>
                    </a:lnTo>
                    <a:lnTo>
                      <a:pt x="2747" y="27"/>
                    </a:lnTo>
                    <a:lnTo>
                      <a:pt x="2716" y="18"/>
                    </a:lnTo>
                    <a:lnTo>
                      <a:pt x="2684" y="11"/>
                    </a:lnTo>
                    <a:lnTo>
                      <a:pt x="2651" y="4"/>
                    </a:lnTo>
                    <a:lnTo>
                      <a:pt x="2616" y="1"/>
                    </a:lnTo>
                    <a:lnTo>
                      <a:pt x="2580" y="0"/>
                    </a:lnTo>
                    <a:lnTo>
                      <a:pt x="2546" y="1"/>
                    </a:lnTo>
                    <a:lnTo>
                      <a:pt x="2511" y="4"/>
                    </a:lnTo>
                    <a:lnTo>
                      <a:pt x="2477" y="11"/>
                    </a:lnTo>
                    <a:lnTo>
                      <a:pt x="2446" y="18"/>
                    </a:lnTo>
                    <a:lnTo>
                      <a:pt x="2414" y="27"/>
                    </a:lnTo>
                    <a:lnTo>
                      <a:pt x="2384" y="40"/>
                    </a:lnTo>
                    <a:lnTo>
                      <a:pt x="2354" y="54"/>
                    </a:lnTo>
                    <a:lnTo>
                      <a:pt x="2326" y="68"/>
                    </a:lnTo>
                    <a:lnTo>
                      <a:pt x="2299" y="86"/>
                    </a:lnTo>
                    <a:lnTo>
                      <a:pt x="2272" y="105"/>
                    </a:lnTo>
                    <a:lnTo>
                      <a:pt x="2247" y="125"/>
                    </a:lnTo>
                    <a:lnTo>
                      <a:pt x="2223" y="147"/>
                    </a:lnTo>
                    <a:lnTo>
                      <a:pt x="2199" y="171"/>
                    </a:lnTo>
                    <a:lnTo>
                      <a:pt x="2177" y="197"/>
                    </a:lnTo>
                    <a:lnTo>
                      <a:pt x="2155" y="223"/>
                    </a:lnTo>
                    <a:lnTo>
                      <a:pt x="2134" y="250"/>
                    </a:lnTo>
                    <a:lnTo>
                      <a:pt x="2114" y="279"/>
                    </a:lnTo>
                    <a:lnTo>
                      <a:pt x="2094" y="308"/>
                    </a:lnTo>
                    <a:lnTo>
                      <a:pt x="2075" y="340"/>
                    </a:lnTo>
                    <a:lnTo>
                      <a:pt x="2058" y="371"/>
                    </a:lnTo>
                    <a:lnTo>
                      <a:pt x="2040" y="404"/>
                    </a:lnTo>
                    <a:lnTo>
                      <a:pt x="2024" y="437"/>
                    </a:lnTo>
                    <a:lnTo>
                      <a:pt x="2008" y="471"/>
                    </a:lnTo>
                    <a:lnTo>
                      <a:pt x="1994" y="507"/>
                    </a:lnTo>
                    <a:lnTo>
                      <a:pt x="1979" y="541"/>
                    </a:lnTo>
                    <a:lnTo>
                      <a:pt x="1965" y="577"/>
                    </a:lnTo>
                    <a:lnTo>
                      <a:pt x="1953" y="614"/>
                    </a:lnTo>
                    <a:lnTo>
                      <a:pt x="1941" y="651"/>
                    </a:lnTo>
                    <a:lnTo>
                      <a:pt x="1929" y="687"/>
                    </a:lnTo>
                    <a:lnTo>
                      <a:pt x="1918" y="725"/>
                    </a:lnTo>
                    <a:lnTo>
                      <a:pt x="1898" y="800"/>
                    </a:lnTo>
                    <a:lnTo>
                      <a:pt x="1880" y="875"/>
                    </a:lnTo>
                    <a:lnTo>
                      <a:pt x="1864" y="949"/>
                    </a:lnTo>
                    <a:lnTo>
                      <a:pt x="1851" y="1023"/>
                    </a:lnTo>
                    <a:lnTo>
                      <a:pt x="1838" y="1093"/>
                    </a:lnTo>
                    <a:lnTo>
                      <a:pt x="1828" y="1163"/>
                    </a:lnTo>
                    <a:lnTo>
                      <a:pt x="1819" y="1229"/>
                    </a:lnTo>
                    <a:lnTo>
                      <a:pt x="1812" y="1292"/>
                    </a:lnTo>
                    <a:lnTo>
                      <a:pt x="1807" y="1350"/>
                    </a:lnTo>
                    <a:lnTo>
                      <a:pt x="1801" y="1403"/>
                    </a:lnTo>
                    <a:lnTo>
                      <a:pt x="1798" y="1453"/>
                    </a:lnTo>
                    <a:lnTo>
                      <a:pt x="1793" y="1531"/>
                    </a:lnTo>
                    <a:lnTo>
                      <a:pt x="1791" y="1582"/>
                    </a:lnTo>
                    <a:lnTo>
                      <a:pt x="1791" y="1600"/>
                    </a:lnTo>
                    <a:lnTo>
                      <a:pt x="1774" y="1595"/>
                    </a:lnTo>
                    <a:lnTo>
                      <a:pt x="1725" y="1581"/>
                    </a:lnTo>
                    <a:lnTo>
                      <a:pt x="1648" y="1561"/>
                    </a:lnTo>
                    <a:lnTo>
                      <a:pt x="1601" y="1549"/>
                    </a:lnTo>
                    <a:lnTo>
                      <a:pt x="1548" y="1538"/>
                    </a:lnTo>
                    <a:lnTo>
                      <a:pt x="1491" y="1525"/>
                    </a:lnTo>
                    <a:lnTo>
                      <a:pt x="1429" y="1513"/>
                    </a:lnTo>
                    <a:lnTo>
                      <a:pt x="1364" y="1500"/>
                    </a:lnTo>
                    <a:lnTo>
                      <a:pt x="1295" y="1488"/>
                    </a:lnTo>
                    <a:lnTo>
                      <a:pt x="1223" y="1478"/>
                    </a:lnTo>
                    <a:lnTo>
                      <a:pt x="1150" y="1468"/>
                    </a:lnTo>
                    <a:lnTo>
                      <a:pt x="1074" y="1460"/>
                    </a:lnTo>
                    <a:lnTo>
                      <a:pt x="997" y="1455"/>
                    </a:lnTo>
                    <a:lnTo>
                      <a:pt x="919" y="1451"/>
                    </a:lnTo>
                    <a:lnTo>
                      <a:pt x="881" y="1449"/>
                    </a:lnTo>
                    <a:lnTo>
                      <a:pt x="842" y="1448"/>
                    </a:lnTo>
                    <a:lnTo>
                      <a:pt x="804" y="1449"/>
                    </a:lnTo>
                    <a:lnTo>
                      <a:pt x="765" y="1451"/>
                    </a:lnTo>
                    <a:lnTo>
                      <a:pt x="726" y="1452"/>
                    </a:lnTo>
                    <a:lnTo>
                      <a:pt x="688" y="1455"/>
                    </a:lnTo>
                    <a:lnTo>
                      <a:pt x="650" y="1458"/>
                    </a:lnTo>
                    <a:lnTo>
                      <a:pt x="614" y="1462"/>
                    </a:lnTo>
                    <a:lnTo>
                      <a:pt x="577" y="1467"/>
                    </a:lnTo>
                    <a:lnTo>
                      <a:pt x="540" y="1474"/>
                    </a:lnTo>
                    <a:lnTo>
                      <a:pt x="504" y="1480"/>
                    </a:lnTo>
                    <a:lnTo>
                      <a:pt x="470" y="1488"/>
                    </a:lnTo>
                    <a:lnTo>
                      <a:pt x="435" y="1498"/>
                    </a:lnTo>
                    <a:lnTo>
                      <a:pt x="401" y="1508"/>
                    </a:lnTo>
                    <a:lnTo>
                      <a:pt x="369" y="1520"/>
                    </a:lnTo>
                    <a:lnTo>
                      <a:pt x="337" y="1532"/>
                    </a:lnTo>
                    <a:lnTo>
                      <a:pt x="306" y="1546"/>
                    </a:lnTo>
                    <a:lnTo>
                      <a:pt x="276" y="1562"/>
                    </a:lnTo>
                    <a:lnTo>
                      <a:pt x="248" y="1578"/>
                    </a:lnTo>
                    <a:lnTo>
                      <a:pt x="220" y="1596"/>
                    </a:lnTo>
                    <a:lnTo>
                      <a:pt x="194" y="1614"/>
                    </a:lnTo>
                    <a:lnTo>
                      <a:pt x="169" y="1635"/>
                    </a:lnTo>
                    <a:lnTo>
                      <a:pt x="146" y="1658"/>
                    </a:lnTo>
                    <a:lnTo>
                      <a:pt x="124" y="1681"/>
                    </a:lnTo>
                    <a:lnTo>
                      <a:pt x="103" y="1706"/>
                    </a:lnTo>
                    <a:lnTo>
                      <a:pt x="84" y="1733"/>
                    </a:lnTo>
                    <a:lnTo>
                      <a:pt x="67" y="1762"/>
                    </a:lnTo>
                    <a:lnTo>
                      <a:pt x="51" y="1791"/>
                    </a:lnTo>
                    <a:lnTo>
                      <a:pt x="37" y="1823"/>
                    </a:lnTo>
                    <a:lnTo>
                      <a:pt x="25" y="1856"/>
                    </a:lnTo>
                    <a:lnTo>
                      <a:pt x="15" y="1890"/>
                    </a:lnTo>
                    <a:lnTo>
                      <a:pt x="8" y="1923"/>
                    </a:lnTo>
                    <a:lnTo>
                      <a:pt x="3" y="1957"/>
                    </a:lnTo>
                    <a:lnTo>
                      <a:pt x="1" y="1991"/>
                    </a:lnTo>
                    <a:lnTo>
                      <a:pt x="0" y="2023"/>
                    </a:lnTo>
                    <a:lnTo>
                      <a:pt x="2" y="2056"/>
                    </a:lnTo>
                    <a:lnTo>
                      <a:pt x="6" y="2087"/>
                    </a:lnTo>
                    <a:lnTo>
                      <a:pt x="12" y="2119"/>
                    </a:lnTo>
                    <a:lnTo>
                      <a:pt x="20" y="2151"/>
                    </a:lnTo>
                    <a:lnTo>
                      <a:pt x="30" y="2182"/>
                    </a:lnTo>
                    <a:lnTo>
                      <a:pt x="42" y="2213"/>
                    </a:lnTo>
                    <a:lnTo>
                      <a:pt x="55" y="2242"/>
                    </a:lnTo>
                    <a:lnTo>
                      <a:pt x="70" y="2272"/>
                    </a:lnTo>
                    <a:lnTo>
                      <a:pt x="87" y="2302"/>
                    </a:lnTo>
                    <a:lnTo>
                      <a:pt x="105" y="2330"/>
                    </a:lnTo>
                    <a:lnTo>
                      <a:pt x="125" y="2359"/>
                    </a:lnTo>
                    <a:lnTo>
                      <a:pt x="146" y="2387"/>
                    </a:lnTo>
                    <a:lnTo>
                      <a:pt x="168" y="2414"/>
                    </a:lnTo>
                    <a:lnTo>
                      <a:pt x="192" y="2442"/>
                    </a:lnTo>
                    <a:lnTo>
                      <a:pt x="216" y="2469"/>
                    </a:lnTo>
                    <a:lnTo>
                      <a:pt x="242" y="2495"/>
                    </a:lnTo>
                    <a:lnTo>
                      <a:pt x="269" y="2520"/>
                    </a:lnTo>
                    <a:lnTo>
                      <a:pt x="296" y="2547"/>
                    </a:lnTo>
                    <a:lnTo>
                      <a:pt x="325" y="2571"/>
                    </a:lnTo>
                    <a:lnTo>
                      <a:pt x="355" y="2596"/>
                    </a:lnTo>
                    <a:lnTo>
                      <a:pt x="384" y="2619"/>
                    </a:lnTo>
                    <a:lnTo>
                      <a:pt x="415" y="2643"/>
                    </a:lnTo>
                    <a:lnTo>
                      <a:pt x="446" y="2667"/>
                    </a:lnTo>
                    <a:lnTo>
                      <a:pt x="478" y="2689"/>
                    </a:lnTo>
                    <a:lnTo>
                      <a:pt x="511" y="2711"/>
                    </a:lnTo>
                    <a:lnTo>
                      <a:pt x="575" y="2753"/>
                    </a:lnTo>
                    <a:lnTo>
                      <a:pt x="641" y="2793"/>
                    </a:lnTo>
                    <a:lnTo>
                      <a:pt x="707" y="2831"/>
                    </a:lnTo>
                    <a:lnTo>
                      <a:pt x="772" y="2866"/>
                    </a:lnTo>
                    <a:lnTo>
                      <a:pt x="836" y="2900"/>
                    </a:lnTo>
                    <a:lnTo>
                      <a:pt x="898" y="2931"/>
                    </a:lnTo>
                    <a:lnTo>
                      <a:pt x="959" y="2960"/>
                    </a:lnTo>
                    <a:lnTo>
                      <a:pt x="1016" y="2986"/>
                    </a:lnTo>
                    <a:lnTo>
                      <a:pt x="1070" y="3010"/>
                    </a:lnTo>
                    <a:lnTo>
                      <a:pt x="1120" y="3031"/>
                    </a:lnTo>
                    <a:lnTo>
                      <a:pt x="1165" y="3049"/>
                    </a:lnTo>
                    <a:lnTo>
                      <a:pt x="1239" y="3079"/>
                    </a:lnTo>
                    <a:lnTo>
                      <a:pt x="1286" y="3095"/>
                    </a:lnTo>
                    <a:lnTo>
                      <a:pt x="1303" y="3102"/>
                    </a:lnTo>
                    <a:lnTo>
                      <a:pt x="1296" y="3101"/>
                    </a:lnTo>
                    <a:lnTo>
                      <a:pt x="1285" y="3115"/>
                    </a:lnTo>
                    <a:lnTo>
                      <a:pt x="1258" y="3157"/>
                    </a:lnTo>
                    <a:lnTo>
                      <a:pt x="1215" y="3225"/>
                    </a:lnTo>
                    <a:lnTo>
                      <a:pt x="1190" y="3266"/>
                    </a:lnTo>
                    <a:lnTo>
                      <a:pt x="1162" y="3313"/>
                    </a:lnTo>
                    <a:lnTo>
                      <a:pt x="1133" y="3363"/>
                    </a:lnTo>
                    <a:lnTo>
                      <a:pt x="1102" y="3418"/>
                    </a:lnTo>
                    <a:lnTo>
                      <a:pt x="1071" y="3477"/>
                    </a:lnTo>
                    <a:lnTo>
                      <a:pt x="1038" y="3539"/>
                    </a:lnTo>
                    <a:lnTo>
                      <a:pt x="1007" y="3604"/>
                    </a:lnTo>
                    <a:lnTo>
                      <a:pt x="975" y="3671"/>
                    </a:lnTo>
                    <a:lnTo>
                      <a:pt x="945" y="3741"/>
                    </a:lnTo>
                    <a:lnTo>
                      <a:pt x="915" y="3812"/>
                    </a:lnTo>
                    <a:lnTo>
                      <a:pt x="888" y="3885"/>
                    </a:lnTo>
                    <a:lnTo>
                      <a:pt x="874" y="3922"/>
                    </a:lnTo>
                    <a:lnTo>
                      <a:pt x="863" y="3958"/>
                    </a:lnTo>
                    <a:lnTo>
                      <a:pt x="851" y="3995"/>
                    </a:lnTo>
                    <a:lnTo>
                      <a:pt x="840" y="4033"/>
                    </a:lnTo>
                    <a:lnTo>
                      <a:pt x="830" y="4070"/>
                    </a:lnTo>
                    <a:lnTo>
                      <a:pt x="821" y="4106"/>
                    </a:lnTo>
                    <a:lnTo>
                      <a:pt x="812" y="4143"/>
                    </a:lnTo>
                    <a:lnTo>
                      <a:pt x="805" y="4180"/>
                    </a:lnTo>
                    <a:lnTo>
                      <a:pt x="799" y="4217"/>
                    </a:lnTo>
                    <a:lnTo>
                      <a:pt x="793" y="4254"/>
                    </a:lnTo>
                    <a:lnTo>
                      <a:pt x="789" y="4289"/>
                    </a:lnTo>
                    <a:lnTo>
                      <a:pt x="786" y="4326"/>
                    </a:lnTo>
                    <a:lnTo>
                      <a:pt x="785" y="4361"/>
                    </a:lnTo>
                    <a:lnTo>
                      <a:pt x="785" y="4397"/>
                    </a:lnTo>
                    <a:lnTo>
                      <a:pt x="785" y="4431"/>
                    </a:lnTo>
                    <a:lnTo>
                      <a:pt x="788" y="4465"/>
                    </a:lnTo>
                    <a:lnTo>
                      <a:pt x="791" y="4499"/>
                    </a:lnTo>
                    <a:lnTo>
                      <a:pt x="797" y="4531"/>
                    </a:lnTo>
                    <a:lnTo>
                      <a:pt x="804" y="4564"/>
                    </a:lnTo>
                    <a:lnTo>
                      <a:pt x="812" y="4595"/>
                    </a:lnTo>
                    <a:lnTo>
                      <a:pt x="823" y="4626"/>
                    </a:lnTo>
                    <a:lnTo>
                      <a:pt x="835" y="4656"/>
                    </a:lnTo>
                    <a:lnTo>
                      <a:pt x="849" y="4686"/>
                    </a:lnTo>
                    <a:lnTo>
                      <a:pt x="865" y="4713"/>
                    </a:lnTo>
                    <a:lnTo>
                      <a:pt x="883" y="4740"/>
                    </a:lnTo>
                    <a:lnTo>
                      <a:pt x="902" y="4767"/>
                    </a:lnTo>
                    <a:lnTo>
                      <a:pt x="924" y="4792"/>
                    </a:lnTo>
                    <a:lnTo>
                      <a:pt x="947" y="4816"/>
                    </a:lnTo>
                    <a:lnTo>
                      <a:pt x="973" y="4839"/>
                    </a:lnTo>
                    <a:lnTo>
                      <a:pt x="1001" y="4860"/>
                    </a:lnTo>
                    <a:lnTo>
                      <a:pt x="1031" y="4880"/>
                    </a:lnTo>
                    <a:lnTo>
                      <a:pt x="1060" y="4898"/>
                    </a:lnTo>
                    <a:lnTo>
                      <a:pt x="1091" y="4913"/>
                    </a:lnTo>
                    <a:lnTo>
                      <a:pt x="1121" y="4925"/>
                    </a:lnTo>
                    <a:lnTo>
                      <a:pt x="1153" y="4936"/>
                    </a:lnTo>
                    <a:lnTo>
                      <a:pt x="1184" y="4943"/>
                    </a:lnTo>
                    <a:lnTo>
                      <a:pt x="1216" y="4949"/>
                    </a:lnTo>
                    <a:lnTo>
                      <a:pt x="1247" y="4954"/>
                    </a:lnTo>
                    <a:lnTo>
                      <a:pt x="1280" y="4955"/>
                    </a:lnTo>
                    <a:lnTo>
                      <a:pt x="1313" y="4955"/>
                    </a:lnTo>
                    <a:lnTo>
                      <a:pt x="1345" y="4954"/>
                    </a:lnTo>
                    <a:lnTo>
                      <a:pt x="1378" y="4949"/>
                    </a:lnTo>
                    <a:lnTo>
                      <a:pt x="1411" y="4944"/>
                    </a:lnTo>
                    <a:lnTo>
                      <a:pt x="1444" y="4937"/>
                    </a:lnTo>
                    <a:lnTo>
                      <a:pt x="1478" y="4928"/>
                    </a:lnTo>
                    <a:lnTo>
                      <a:pt x="1510" y="4919"/>
                    </a:lnTo>
                    <a:lnTo>
                      <a:pt x="1544" y="4907"/>
                    </a:lnTo>
                    <a:lnTo>
                      <a:pt x="1576" y="4895"/>
                    </a:lnTo>
                    <a:lnTo>
                      <a:pt x="1610" y="4880"/>
                    </a:lnTo>
                    <a:lnTo>
                      <a:pt x="1643" y="4865"/>
                    </a:lnTo>
                    <a:lnTo>
                      <a:pt x="1676" y="4849"/>
                    </a:lnTo>
                    <a:lnTo>
                      <a:pt x="1709" y="4831"/>
                    </a:lnTo>
                    <a:lnTo>
                      <a:pt x="1741" y="4812"/>
                    </a:lnTo>
                    <a:lnTo>
                      <a:pt x="1774" y="4793"/>
                    </a:lnTo>
                    <a:lnTo>
                      <a:pt x="1806" y="4772"/>
                    </a:lnTo>
                    <a:lnTo>
                      <a:pt x="1838" y="4751"/>
                    </a:lnTo>
                    <a:lnTo>
                      <a:pt x="1870" y="4729"/>
                    </a:lnTo>
                    <a:lnTo>
                      <a:pt x="1901" y="4706"/>
                    </a:lnTo>
                    <a:lnTo>
                      <a:pt x="1932" y="4682"/>
                    </a:lnTo>
                    <a:lnTo>
                      <a:pt x="1963" y="4659"/>
                    </a:lnTo>
                    <a:lnTo>
                      <a:pt x="2023" y="4610"/>
                    </a:lnTo>
                    <a:lnTo>
                      <a:pt x="2081" y="4559"/>
                    </a:lnTo>
                    <a:lnTo>
                      <a:pt x="2138" y="4509"/>
                    </a:lnTo>
                    <a:lnTo>
                      <a:pt x="2191" y="4458"/>
                    </a:lnTo>
                    <a:lnTo>
                      <a:pt x="2243" y="4406"/>
                    </a:lnTo>
                    <a:lnTo>
                      <a:pt x="2291" y="4357"/>
                    </a:lnTo>
                    <a:lnTo>
                      <a:pt x="2337" y="4307"/>
                    </a:lnTo>
                    <a:lnTo>
                      <a:pt x="2380" y="4261"/>
                    </a:lnTo>
                    <a:lnTo>
                      <a:pt x="2418" y="4217"/>
                    </a:lnTo>
                    <a:lnTo>
                      <a:pt x="2454" y="4176"/>
                    </a:lnTo>
                    <a:lnTo>
                      <a:pt x="2486" y="4139"/>
                    </a:lnTo>
                    <a:lnTo>
                      <a:pt x="2535" y="4078"/>
                    </a:lnTo>
                    <a:lnTo>
                      <a:pt x="2567" y="4037"/>
                    </a:lnTo>
                    <a:lnTo>
                      <a:pt x="2577" y="4023"/>
                    </a:lnTo>
                    <a:lnTo>
                      <a:pt x="2584" y="4023"/>
                    </a:lnTo>
                    <a:lnTo>
                      <a:pt x="2596" y="4037"/>
                    </a:lnTo>
                    <a:lnTo>
                      <a:pt x="2627" y="4078"/>
                    </a:lnTo>
                    <a:lnTo>
                      <a:pt x="2677" y="4139"/>
                    </a:lnTo>
                    <a:lnTo>
                      <a:pt x="2709" y="4176"/>
                    </a:lnTo>
                    <a:lnTo>
                      <a:pt x="2743" y="4217"/>
                    </a:lnTo>
                    <a:lnTo>
                      <a:pt x="2782" y="4261"/>
                    </a:lnTo>
                    <a:lnTo>
                      <a:pt x="2824" y="4307"/>
                    </a:lnTo>
                    <a:lnTo>
                      <a:pt x="2870" y="4357"/>
                    </a:lnTo>
                    <a:lnTo>
                      <a:pt x="2919" y="4406"/>
                    </a:lnTo>
                    <a:lnTo>
                      <a:pt x="2970" y="4458"/>
                    </a:lnTo>
                    <a:lnTo>
                      <a:pt x="3024" y="4509"/>
                    </a:lnTo>
                    <a:lnTo>
                      <a:pt x="3081" y="4559"/>
                    </a:lnTo>
                    <a:lnTo>
                      <a:pt x="3138" y="4610"/>
                    </a:lnTo>
                    <a:lnTo>
                      <a:pt x="3199" y="4659"/>
                    </a:lnTo>
                    <a:lnTo>
                      <a:pt x="3230" y="4682"/>
                    </a:lnTo>
                    <a:lnTo>
                      <a:pt x="3260" y="4706"/>
                    </a:lnTo>
                    <a:lnTo>
                      <a:pt x="3292" y="4729"/>
                    </a:lnTo>
                    <a:lnTo>
                      <a:pt x="3323" y="4751"/>
                    </a:lnTo>
                    <a:lnTo>
                      <a:pt x="3356" y="4772"/>
                    </a:lnTo>
                    <a:lnTo>
                      <a:pt x="3388" y="4793"/>
                    </a:lnTo>
                    <a:lnTo>
                      <a:pt x="3420" y="4812"/>
                    </a:lnTo>
                    <a:lnTo>
                      <a:pt x="3453" y="4831"/>
                    </a:lnTo>
                    <a:lnTo>
                      <a:pt x="3486" y="4849"/>
                    </a:lnTo>
                    <a:lnTo>
                      <a:pt x="3519" y="4865"/>
                    </a:lnTo>
                    <a:lnTo>
                      <a:pt x="3552" y="4880"/>
                    </a:lnTo>
                    <a:lnTo>
                      <a:pt x="3585" y="4895"/>
                    </a:lnTo>
                    <a:lnTo>
                      <a:pt x="3618" y="4907"/>
                    </a:lnTo>
                    <a:lnTo>
                      <a:pt x="3651" y="4919"/>
                    </a:lnTo>
                    <a:lnTo>
                      <a:pt x="3684" y="4928"/>
                    </a:lnTo>
                    <a:lnTo>
                      <a:pt x="3718" y="4937"/>
                    </a:lnTo>
                    <a:lnTo>
                      <a:pt x="3750" y="4944"/>
                    </a:lnTo>
                    <a:lnTo>
                      <a:pt x="3784" y="4949"/>
                    </a:lnTo>
                    <a:lnTo>
                      <a:pt x="3816" y="4954"/>
                    </a:lnTo>
                    <a:lnTo>
                      <a:pt x="3849" y="4955"/>
                    </a:lnTo>
                    <a:lnTo>
                      <a:pt x="3882" y="4955"/>
                    </a:lnTo>
                    <a:lnTo>
                      <a:pt x="3914" y="4954"/>
                    </a:lnTo>
                    <a:lnTo>
                      <a:pt x="3946" y="4949"/>
                    </a:lnTo>
                    <a:lnTo>
                      <a:pt x="3977" y="4943"/>
                    </a:lnTo>
                    <a:lnTo>
                      <a:pt x="4009" y="4936"/>
                    </a:lnTo>
                    <a:lnTo>
                      <a:pt x="4040" y="4925"/>
                    </a:lnTo>
                    <a:lnTo>
                      <a:pt x="4071" y="4913"/>
                    </a:lnTo>
                    <a:lnTo>
                      <a:pt x="4101" y="4898"/>
                    </a:lnTo>
                    <a:lnTo>
                      <a:pt x="4131" y="4880"/>
                    </a:lnTo>
                    <a:lnTo>
                      <a:pt x="4160" y="4860"/>
                    </a:lnTo>
                    <a:lnTo>
                      <a:pt x="4189" y="4839"/>
                    </a:lnTo>
                    <a:lnTo>
                      <a:pt x="4214" y="4816"/>
                    </a:lnTo>
                    <a:lnTo>
                      <a:pt x="4238" y="4792"/>
                    </a:lnTo>
                    <a:lnTo>
                      <a:pt x="4260" y="4767"/>
                    </a:lnTo>
                    <a:lnTo>
                      <a:pt x="4279" y="4740"/>
                    </a:lnTo>
                    <a:lnTo>
                      <a:pt x="4297" y="4713"/>
                    </a:lnTo>
                    <a:lnTo>
                      <a:pt x="4313" y="4686"/>
                    </a:lnTo>
                    <a:lnTo>
                      <a:pt x="4326" y="4656"/>
                    </a:lnTo>
                    <a:lnTo>
                      <a:pt x="4339" y="4626"/>
                    </a:lnTo>
                    <a:lnTo>
                      <a:pt x="4349" y="4595"/>
                    </a:lnTo>
                    <a:lnTo>
                      <a:pt x="4358" y="4564"/>
                    </a:lnTo>
                    <a:lnTo>
                      <a:pt x="4364" y="4531"/>
                    </a:lnTo>
                    <a:lnTo>
                      <a:pt x="4370" y="4499"/>
                    </a:lnTo>
                    <a:lnTo>
                      <a:pt x="4374" y="4465"/>
                    </a:lnTo>
                    <a:lnTo>
                      <a:pt x="4376" y="4431"/>
                    </a:lnTo>
                    <a:lnTo>
                      <a:pt x="4377" y="4397"/>
                    </a:lnTo>
                    <a:lnTo>
                      <a:pt x="4377" y="4361"/>
                    </a:lnTo>
                    <a:lnTo>
                      <a:pt x="4375" y="4326"/>
                    </a:lnTo>
                    <a:lnTo>
                      <a:pt x="4373" y="4289"/>
                    </a:lnTo>
                    <a:lnTo>
                      <a:pt x="4368" y="4254"/>
                    </a:lnTo>
                    <a:lnTo>
                      <a:pt x="4363" y="4217"/>
                    </a:lnTo>
                    <a:lnTo>
                      <a:pt x="4357" y="4180"/>
                    </a:lnTo>
                    <a:lnTo>
                      <a:pt x="4349" y="4143"/>
                    </a:lnTo>
                    <a:lnTo>
                      <a:pt x="4341" y="4106"/>
                    </a:lnTo>
                    <a:lnTo>
                      <a:pt x="4332" y="4070"/>
                    </a:lnTo>
                    <a:lnTo>
                      <a:pt x="4322" y="4033"/>
                    </a:lnTo>
                    <a:lnTo>
                      <a:pt x="4311" y="3995"/>
                    </a:lnTo>
                    <a:lnTo>
                      <a:pt x="4299" y="3958"/>
                    </a:lnTo>
                    <a:lnTo>
                      <a:pt x="4287" y="3922"/>
                    </a:lnTo>
                    <a:lnTo>
                      <a:pt x="4275" y="3885"/>
                    </a:lnTo>
                    <a:lnTo>
                      <a:pt x="4246" y="3812"/>
                    </a:lnTo>
                    <a:lnTo>
                      <a:pt x="4218" y="3741"/>
                    </a:lnTo>
                    <a:lnTo>
                      <a:pt x="4188" y="3671"/>
                    </a:lnTo>
                    <a:lnTo>
                      <a:pt x="4156" y="3604"/>
                    </a:lnTo>
                    <a:lnTo>
                      <a:pt x="4123" y="3539"/>
                    </a:lnTo>
                    <a:lnTo>
                      <a:pt x="4092" y="3477"/>
                    </a:lnTo>
                    <a:lnTo>
                      <a:pt x="4060" y="3418"/>
                    </a:lnTo>
                    <a:lnTo>
                      <a:pt x="4029" y="3363"/>
                    </a:lnTo>
                    <a:lnTo>
                      <a:pt x="3999" y="3313"/>
                    </a:lnTo>
                    <a:lnTo>
                      <a:pt x="3972" y="3266"/>
                    </a:lnTo>
                    <a:lnTo>
                      <a:pt x="3947" y="3225"/>
                    </a:lnTo>
                    <a:lnTo>
                      <a:pt x="3905" y="3157"/>
                    </a:lnTo>
                    <a:lnTo>
                      <a:pt x="3876" y="3115"/>
                    </a:lnTo>
                    <a:lnTo>
                      <a:pt x="3866" y="3101"/>
                    </a:lnTo>
                    <a:lnTo>
                      <a:pt x="3859" y="3102"/>
                    </a:lnTo>
                    <a:lnTo>
                      <a:pt x="3875" y="3095"/>
                    </a:lnTo>
                    <a:lnTo>
                      <a:pt x="3924" y="3079"/>
                    </a:lnTo>
                    <a:lnTo>
                      <a:pt x="3997" y="3049"/>
                    </a:lnTo>
                    <a:lnTo>
                      <a:pt x="4042" y="3031"/>
                    </a:lnTo>
                    <a:lnTo>
                      <a:pt x="4092" y="3010"/>
                    </a:lnTo>
                    <a:lnTo>
                      <a:pt x="4146" y="2986"/>
                    </a:lnTo>
                    <a:lnTo>
                      <a:pt x="4203" y="2960"/>
                    </a:lnTo>
                    <a:lnTo>
                      <a:pt x="4263" y="2931"/>
                    </a:lnTo>
                    <a:lnTo>
                      <a:pt x="4325" y="2900"/>
                    </a:lnTo>
                    <a:lnTo>
                      <a:pt x="4390" y="2866"/>
                    </a:lnTo>
                    <a:lnTo>
                      <a:pt x="4456" y="2831"/>
                    </a:lnTo>
                    <a:lnTo>
                      <a:pt x="4521" y="2793"/>
                    </a:lnTo>
                    <a:lnTo>
                      <a:pt x="4587" y="2753"/>
                    </a:lnTo>
                    <a:lnTo>
                      <a:pt x="4652" y="2711"/>
                    </a:lnTo>
                    <a:lnTo>
                      <a:pt x="4684" y="2689"/>
                    </a:lnTo>
                    <a:lnTo>
                      <a:pt x="4715" y="2667"/>
                    </a:lnTo>
                    <a:lnTo>
                      <a:pt x="4747" y="2643"/>
                    </a:lnTo>
                    <a:lnTo>
                      <a:pt x="4777" y="2619"/>
                    </a:lnTo>
                    <a:lnTo>
                      <a:pt x="4808" y="2596"/>
                    </a:lnTo>
                    <a:lnTo>
                      <a:pt x="4837" y="2571"/>
                    </a:lnTo>
                    <a:lnTo>
                      <a:pt x="4866" y="2547"/>
                    </a:lnTo>
                    <a:lnTo>
                      <a:pt x="4893" y="2520"/>
                    </a:lnTo>
                    <a:lnTo>
                      <a:pt x="4920" y="2495"/>
                    </a:lnTo>
                    <a:lnTo>
                      <a:pt x="4945" y="2469"/>
                    </a:lnTo>
                    <a:lnTo>
                      <a:pt x="4971" y="2442"/>
                    </a:lnTo>
                    <a:lnTo>
                      <a:pt x="4994" y="2414"/>
                    </a:lnTo>
                    <a:lnTo>
                      <a:pt x="5016" y="2387"/>
                    </a:lnTo>
                    <a:lnTo>
                      <a:pt x="5037" y="2359"/>
                    </a:lnTo>
                    <a:lnTo>
                      <a:pt x="5057" y="2330"/>
                    </a:lnTo>
                    <a:lnTo>
                      <a:pt x="5075" y="2302"/>
                    </a:lnTo>
                    <a:lnTo>
                      <a:pt x="5092" y="2272"/>
                    </a:lnTo>
                    <a:lnTo>
                      <a:pt x="5107" y="2242"/>
                    </a:lnTo>
                    <a:lnTo>
                      <a:pt x="5120" y="2213"/>
                    </a:lnTo>
                    <a:lnTo>
                      <a:pt x="5133" y="2182"/>
                    </a:lnTo>
                    <a:lnTo>
                      <a:pt x="5142" y="2151"/>
                    </a:lnTo>
                    <a:lnTo>
                      <a:pt x="5150" y="2119"/>
                    </a:lnTo>
                    <a:lnTo>
                      <a:pt x="5156" y="2087"/>
                    </a:lnTo>
                    <a:lnTo>
                      <a:pt x="5160" y="2056"/>
                    </a:lnTo>
                    <a:lnTo>
                      <a:pt x="5162" y="2023"/>
                    </a:lnTo>
                    <a:lnTo>
                      <a:pt x="5162" y="1991"/>
                    </a:lnTo>
                    <a:lnTo>
                      <a:pt x="5159" y="1957"/>
                    </a:lnTo>
                    <a:lnTo>
                      <a:pt x="5155" y="1923"/>
                    </a:lnTo>
                    <a:lnTo>
                      <a:pt x="5147" y="1890"/>
                    </a:lnTo>
                    <a:lnTo>
                      <a:pt x="5137" y="1856"/>
                    </a:lnTo>
                    <a:close/>
                  </a:path>
                </a:pathLst>
              </a:custGeom>
              <a:solidFill>
                <a:srgbClr val="00FFFF"/>
              </a:solidFill>
              <a:ln w="38100">
                <a:solidFill>
                  <a:schemeClr val="accent6">
                    <a:lumMod val="75000"/>
                  </a:schemeClr>
                </a:solidFill>
              </a:ln>
              <a:effectLst>
                <a:outerShdw blurRad="76200" dist="38100" dir="2700000" algn="tl" rotWithShape="0">
                  <a:prstClr val="black">
                    <a:alpha val="25000"/>
                  </a:prstClr>
                </a:outerShdw>
              </a:effectLst>
            </p:spPr>
            <p:txBody>
              <a:bodyPr wrap="square" anchor="ctr">
                <a:normAutofit/>
                <a:scene3d>
                  <a:camera prst="orthographicFront"/>
                  <a:lightRig rig="threePt" dir="t"/>
                </a:scene3d>
                <a:sp3d contourW="12700">
                  <a:contourClr>
                    <a:srgbClr val="FFFFFF"/>
                  </a:contourClr>
                </a:sp3d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640728" y="803006"/>
                <a:ext cx="307264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4D2">
                        <a:lumMod val="75000"/>
                      </a:srgb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1</a:t>
                </a:r>
              </a:p>
            </p:txBody>
          </p:sp>
        </p:grp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3250668" y="307752"/>
            <a:ext cx="638175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spc="300" dirty="0" err="1">
                <a:solidFill>
                  <a:srgbClr val="F94341">
                    <a:lumMod val="75000"/>
                  </a:srgbClr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Đi</a:t>
            </a:r>
            <a:r>
              <a:rPr lang="en-US" sz="4000" spc="300" dirty="0">
                <a:solidFill>
                  <a:srgbClr val="F94341">
                    <a:lumMod val="75000"/>
                  </a:srgbClr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4000" spc="300" dirty="0" err="1">
                <a:solidFill>
                  <a:srgbClr val="F94341">
                    <a:lumMod val="75000"/>
                  </a:srgbClr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học</a:t>
            </a:r>
            <a:r>
              <a:rPr lang="en-US" sz="4000" spc="300" dirty="0">
                <a:solidFill>
                  <a:srgbClr val="F94341">
                    <a:lumMod val="75000"/>
                  </a:srgbClr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4000" spc="300" dirty="0" err="1">
                <a:solidFill>
                  <a:srgbClr val="F94341">
                    <a:lumMod val="75000"/>
                  </a:srgbClr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vui</a:t>
            </a:r>
            <a:r>
              <a:rPr lang="en-US" sz="4000" spc="300" dirty="0">
                <a:solidFill>
                  <a:srgbClr val="F94341">
                    <a:lumMod val="75000"/>
                  </a:srgbClr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4000" spc="300" dirty="0" err="1">
                <a:solidFill>
                  <a:srgbClr val="F94341">
                    <a:lumMod val="75000"/>
                  </a:srgbClr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sao</a:t>
            </a:r>
            <a:endParaRPr kumimoji="0" lang="en-US" sz="4000" b="0" i="0" u="none" strike="noStrike" kern="1200" cap="none" spc="300" normalizeH="0" baseline="0" noProof="0" dirty="0">
              <a:ln>
                <a:noFill/>
              </a:ln>
              <a:solidFill>
                <a:srgbClr val="F94341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Microsoft YaHei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162845" y="0"/>
            <a:ext cx="3606017" cy="684000"/>
            <a:chOff x="3521613" y="0"/>
            <a:chExt cx="3606017" cy="684000"/>
          </a:xfrm>
        </p:grpSpPr>
        <p:grpSp>
          <p:nvGrpSpPr>
            <p:cNvPr id="26" name="Group 25"/>
            <p:cNvGrpSpPr/>
            <p:nvPr/>
          </p:nvGrpSpPr>
          <p:grpSpPr>
            <a:xfrm>
              <a:off x="3521613" y="0"/>
              <a:ext cx="3606017" cy="684000"/>
              <a:chOff x="3770142" y="1493446"/>
              <a:chExt cx="3606017" cy="684000"/>
            </a:xfrm>
          </p:grpSpPr>
          <p:sp>
            <p:nvSpPr>
              <p:cNvPr id="28" name="Flowchart: Alternate Process 27"/>
              <p:cNvSpPr/>
              <p:nvPr/>
            </p:nvSpPr>
            <p:spPr>
              <a:xfrm>
                <a:off x="3840481" y="1547446"/>
                <a:ext cx="3535678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27" name="TextBox 26"/>
            <p:cNvSpPr txBox="1"/>
            <p:nvPr/>
          </p:nvSpPr>
          <p:spPr>
            <a:xfrm>
              <a:off x="4257820" y="80390"/>
              <a:ext cx="28698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Ngắt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nhịp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thơ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</p:grp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FEB003C-641B-4D2E-BC75-45C4DB356469}"/>
              </a:ext>
            </a:extLst>
          </p:cNvPr>
          <p:cNvCxnSpPr/>
          <p:nvPr/>
        </p:nvCxnSpPr>
        <p:spPr>
          <a:xfrm flipH="1">
            <a:off x="5948096" y="1571624"/>
            <a:ext cx="119061" cy="43267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A33021E-C3A4-4839-B4FD-6E5F022C4F18}"/>
              </a:ext>
            </a:extLst>
          </p:cNvPr>
          <p:cNvCxnSpPr/>
          <p:nvPr/>
        </p:nvCxnSpPr>
        <p:spPr>
          <a:xfrm flipH="1">
            <a:off x="7644808" y="1590302"/>
            <a:ext cx="123825" cy="43267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1573358-F932-4BF5-AC26-A6EDE13F5753}"/>
              </a:ext>
            </a:extLst>
          </p:cNvPr>
          <p:cNvCxnSpPr/>
          <p:nvPr/>
        </p:nvCxnSpPr>
        <p:spPr>
          <a:xfrm flipH="1">
            <a:off x="6168357" y="2004302"/>
            <a:ext cx="123825" cy="43267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782221D7-F562-4DF7-81F4-833550C5B432}"/>
              </a:ext>
            </a:extLst>
          </p:cNvPr>
          <p:cNvCxnSpPr/>
          <p:nvPr/>
        </p:nvCxnSpPr>
        <p:spPr>
          <a:xfrm flipH="1">
            <a:off x="8473073" y="2022979"/>
            <a:ext cx="123825" cy="43267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D30DA77-4C22-4743-8BAA-CAD18BEBE03C}"/>
              </a:ext>
            </a:extLst>
          </p:cNvPr>
          <p:cNvCxnSpPr/>
          <p:nvPr/>
        </p:nvCxnSpPr>
        <p:spPr>
          <a:xfrm flipH="1">
            <a:off x="6258845" y="2504598"/>
            <a:ext cx="123825" cy="43267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6480473-9880-42FC-977C-CD7F8654EB38}"/>
              </a:ext>
            </a:extLst>
          </p:cNvPr>
          <p:cNvCxnSpPr/>
          <p:nvPr/>
        </p:nvCxnSpPr>
        <p:spPr>
          <a:xfrm flipH="1">
            <a:off x="8229173" y="2490196"/>
            <a:ext cx="123825" cy="43267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9DD445E-458C-4817-9A60-5509B1D86644}"/>
              </a:ext>
            </a:extLst>
          </p:cNvPr>
          <p:cNvCxnSpPr/>
          <p:nvPr/>
        </p:nvCxnSpPr>
        <p:spPr>
          <a:xfrm flipH="1">
            <a:off x="6029056" y="3069087"/>
            <a:ext cx="38101" cy="338443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2B10EB54-E130-485E-9683-BB845758FC10}"/>
              </a:ext>
            </a:extLst>
          </p:cNvPr>
          <p:cNvGrpSpPr/>
          <p:nvPr/>
        </p:nvGrpSpPr>
        <p:grpSpPr>
          <a:xfrm>
            <a:off x="8089643" y="2996323"/>
            <a:ext cx="204413" cy="432677"/>
            <a:chOff x="7972050" y="2966503"/>
            <a:chExt cx="204413" cy="432677"/>
          </a:xfrm>
        </p:grpSpPr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6976B202-B475-47F9-8159-3F3E4A738090}"/>
                </a:ext>
              </a:extLst>
            </p:cNvPr>
            <p:cNvCxnSpPr/>
            <p:nvPr/>
          </p:nvCxnSpPr>
          <p:spPr>
            <a:xfrm flipH="1">
              <a:off x="7972050" y="2966503"/>
              <a:ext cx="123825" cy="432677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E614706A-0209-4741-A415-613006D39F5D}"/>
                </a:ext>
              </a:extLst>
            </p:cNvPr>
            <p:cNvCxnSpPr/>
            <p:nvPr/>
          </p:nvCxnSpPr>
          <p:spPr>
            <a:xfrm flipH="1">
              <a:off x="8052638" y="2966503"/>
              <a:ext cx="123825" cy="432677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27191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46617"/>
            <a:ext cx="12192000" cy="1036523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1034274" y="258598"/>
            <a:ext cx="3962399" cy="684000"/>
            <a:chOff x="3521613" y="0"/>
            <a:chExt cx="3962399" cy="684000"/>
          </a:xfrm>
        </p:grpSpPr>
        <p:grpSp>
          <p:nvGrpSpPr>
            <p:cNvPr id="32" name="Group 31"/>
            <p:cNvGrpSpPr/>
            <p:nvPr/>
          </p:nvGrpSpPr>
          <p:grpSpPr>
            <a:xfrm>
              <a:off x="3521613" y="0"/>
              <a:ext cx="3962399" cy="684000"/>
              <a:chOff x="3770142" y="1493446"/>
              <a:chExt cx="3962399" cy="684000"/>
            </a:xfrm>
          </p:grpSpPr>
          <p:sp>
            <p:nvSpPr>
              <p:cNvPr id="34" name="Flowchart: Alternate Process 33"/>
              <p:cNvSpPr/>
              <p:nvPr/>
            </p:nvSpPr>
            <p:spPr>
              <a:xfrm>
                <a:off x="3840480" y="1547446"/>
                <a:ext cx="3892061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umanst521 BT"/>
                  <a:cs typeface="+mn-cs"/>
                </a:endParaRPr>
              </a:p>
            </p:txBody>
          </p:sp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33" name="TextBox 32"/>
            <p:cNvSpPr txBox="1"/>
            <p:nvPr/>
          </p:nvSpPr>
          <p:spPr>
            <a:xfrm>
              <a:off x="4257820" y="80390"/>
              <a:ext cx="28698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Luyện đọc nhóm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6366955" y="1150244"/>
            <a:ext cx="5158854" cy="2613541"/>
            <a:chOff x="6138355" y="864494"/>
            <a:chExt cx="5158854" cy="2613541"/>
          </a:xfrm>
        </p:grpSpPr>
        <p:sp>
          <p:nvSpPr>
            <p:cNvPr id="41" name="Rounded Rectangle 40"/>
            <p:cNvSpPr/>
            <p:nvPr/>
          </p:nvSpPr>
          <p:spPr>
            <a:xfrm>
              <a:off x="6138355" y="864494"/>
              <a:ext cx="5158854" cy="2613541"/>
            </a:xfrm>
            <a:prstGeom prst="roundRect">
              <a:avLst>
                <a:gd name="adj" fmla="val 7790"/>
              </a:avLst>
            </a:prstGeom>
            <a:solidFill>
              <a:srgbClr val="CCFFCC">
                <a:alpha val="55000"/>
              </a:srgbClr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2800"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 w="28575">
                  <a:solidFill>
                    <a:prstClr val="white"/>
                  </a:solidFill>
                </a:ln>
                <a:solidFill>
                  <a:srgbClr val="006600"/>
                </a:solidFill>
                <a:effectLst/>
                <a:uLnTx/>
                <a:uFillTx/>
                <a:latin typeface="SVN-Cookies" panose="02040603050506020204" pitchFamily="18" charset="0"/>
                <a:cs typeface="+mn-cs"/>
              </a:endParaRPr>
            </a:p>
          </p:txBody>
        </p:sp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231081" y="920215"/>
              <a:ext cx="4973402" cy="2502098"/>
            </a:xfrm>
            <a:prstGeom prst="rect">
              <a:avLst/>
            </a:prstGeom>
          </p:spPr>
        </p:pic>
      </p:grpSp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82" b="12791"/>
          <a:stretch/>
        </p:blipFill>
        <p:spPr>
          <a:xfrm>
            <a:off x="3728368" y="4429950"/>
            <a:ext cx="5192464" cy="1975493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496653" y="4037125"/>
            <a:ext cx="918316" cy="710199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9234231" y="4112575"/>
            <a:ext cx="820756" cy="634749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274" y="1150244"/>
            <a:ext cx="4761389" cy="2615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70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46617"/>
            <a:ext cx="12192000" cy="10365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3243933" y="220964"/>
            <a:ext cx="638175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Đi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học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vui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sao</a:t>
            </a:r>
            <a:endParaRPr kumimoji="0" lang="en-US" sz="4000" b="0" i="0" u="none" strike="noStrike" kern="1200" cap="none" spc="300" normalizeH="0" baseline="0" noProof="0" dirty="0">
              <a:ln>
                <a:noFill/>
              </a:ln>
              <a:solidFill>
                <a:srgbClr val="F94341">
                  <a:lumMod val="75000"/>
                </a:srgbClr>
              </a:solidFill>
              <a:effectLst/>
              <a:uLnTx/>
              <a:uFillTx/>
              <a:latin typeface="Pattaya" panose="00000500000000000000" pitchFamily="2" charset="-34"/>
              <a:ea typeface="Microsoft YaHei"/>
              <a:cs typeface="Pattaya" panose="00000500000000000000" pitchFamily="2" charset="-34"/>
              <a:sym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628903" y="1067758"/>
            <a:ext cx="458127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Sáng nay em đi học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Bình minh nắng xôn xao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Trong lành làn gió mát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Mơn man đôi má đào.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Lật từng trang sách mới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Chao ôi là thơm tho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Này đây là nương lúa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Dập dờn những cánh cò.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Bao nhiêu chuyện cổ tích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 có trong sách hay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 dạy múa, dạy hát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 đồ chơi khéo tay.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-13647" y="27296"/>
            <a:ext cx="3342521" cy="684000"/>
            <a:chOff x="3521613" y="0"/>
            <a:chExt cx="2970714" cy="684000"/>
          </a:xfrm>
        </p:grpSpPr>
        <p:grpSp>
          <p:nvGrpSpPr>
            <p:cNvPr id="9" name="Group 8"/>
            <p:cNvGrpSpPr/>
            <p:nvPr/>
          </p:nvGrpSpPr>
          <p:grpSpPr>
            <a:xfrm>
              <a:off x="3521613" y="0"/>
              <a:ext cx="2895221" cy="684000"/>
              <a:chOff x="3770142" y="1493446"/>
              <a:chExt cx="2895221" cy="684000"/>
            </a:xfrm>
          </p:grpSpPr>
          <p:sp>
            <p:nvSpPr>
              <p:cNvPr id="11" name="Flowchart: Alternate Process 10"/>
              <p:cNvSpPr/>
              <p:nvPr/>
            </p:nvSpPr>
            <p:spPr>
              <a:xfrm>
                <a:off x="3840482" y="1547446"/>
                <a:ext cx="2824881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10" name="TextBox 9"/>
            <p:cNvSpPr txBox="1"/>
            <p:nvPr/>
          </p:nvSpPr>
          <p:spPr>
            <a:xfrm>
              <a:off x="4060480" y="107686"/>
              <a:ext cx="24318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dirty="0" err="1">
                  <a:solidFill>
                    <a:srgbClr val="000000"/>
                  </a:solidFill>
                  <a:latin typeface="Arial"/>
                  <a:ea typeface="微软雅黑"/>
                </a:rPr>
                <a:t>Đọc</a:t>
              </a:r>
              <a:r>
                <a:rPr lang="en-US" sz="2400" dirty="0">
                  <a:solidFill>
                    <a:srgbClr val="000000"/>
                  </a:solidFill>
                  <a:latin typeface="Arial"/>
                  <a:ea typeface="微软雅黑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Arial"/>
                  <a:ea typeface="微软雅黑"/>
                </a:rPr>
                <a:t>theo</a:t>
              </a:r>
              <a:r>
                <a:rPr lang="en-US" sz="2400" dirty="0">
                  <a:solidFill>
                    <a:srgbClr val="000000"/>
                  </a:solidFill>
                  <a:latin typeface="Arial"/>
                  <a:ea typeface="微软雅黑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Arial"/>
                  <a:ea typeface="微软雅黑"/>
                </a:rPr>
                <a:t>nhóm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3FDC1CE2-DF3A-4CFC-9FB8-23526B273DF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81825" y="1958021"/>
            <a:ext cx="5210176" cy="492512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BE03C0A-3AEF-4734-A5F2-782D1A3B9FDA}"/>
              </a:ext>
            </a:extLst>
          </p:cNvPr>
          <p:cNvSpPr txBox="1"/>
          <p:nvPr/>
        </p:nvSpPr>
        <p:spPr>
          <a:xfrm>
            <a:off x="5305678" y="1067758"/>
            <a:ext cx="44707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Giờ ra chơi cùng bạn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Em náo nức nô đùa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Khi mệt lại túm tụm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Cùng vẽ tranh say sưa.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Lòng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xốn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9EED94A-DE41-4F3F-A272-A81F8B7ACE94}"/>
              </a:ext>
            </a:extLst>
          </p:cNvPr>
          <p:cNvGrpSpPr/>
          <p:nvPr/>
        </p:nvGrpSpPr>
        <p:grpSpPr>
          <a:xfrm>
            <a:off x="52438" y="1045973"/>
            <a:ext cx="606311" cy="638776"/>
            <a:chOff x="52438" y="1045973"/>
            <a:chExt cx="606311" cy="638776"/>
          </a:xfrm>
        </p:grpSpPr>
        <p:sp>
          <p:nvSpPr>
            <p:cNvPr id="15" name="MH_SubTitle_1">
              <a:extLst>
                <a:ext uri="{FF2B5EF4-FFF2-40B4-BE49-F238E27FC236}">
                  <a16:creationId xmlns:a16="http://schemas.microsoft.com/office/drawing/2014/main" id="{8214D699-F75D-4C40-85DC-272042AB5D54}"/>
                </a:ext>
              </a:extLst>
            </p:cNvPr>
            <p:cNvSpPr>
              <a:spLocks/>
            </p:cNvSpPr>
            <p:nvPr>
              <p:custDataLst>
                <p:tags r:id="rId5"/>
              </p:custDataLst>
            </p:nvPr>
          </p:nvSpPr>
          <p:spPr bwMode="auto">
            <a:xfrm>
              <a:off x="52438" y="1045973"/>
              <a:ext cx="606311" cy="638776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solidFill>
              <a:srgbClr val="00FFFF"/>
            </a:solidFill>
            <a:ln w="38100">
              <a:solidFill>
                <a:schemeClr val="accent6">
                  <a:lumMod val="75000"/>
                </a:schemeClr>
              </a:solidFill>
            </a:ln>
            <a:effectLst>
              <a:outerShdw blurRad="762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6997B28-2C38-49E3-884F-BAC7907645F4}"/>
                </a:ext>
              </a:extLst>
            </p:cNvPr>
            <p:cNvSpPr txBox="1"/>
            <p:nvPr/>
          </p:nvSpPr>
          <p:spPr>
            <a:xfrm>
              <a:off x="224285" y="1099974"/>
              <a:ext cx="232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64D2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1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98D7753-4024-43AB-9B1E-212CF2BC2DEE}"/>
              </a:ext>
            </a:extLst>
          </p:cNvPr>
          <p:cNvGrpSpPr/>
          <p:nvPr/>
        </p:nvGrpSpPr>
        <p:grpSpPr>
          <a:xfrm>
            <a:off x="107533" y="2864374"/>
            <a:ext cx="606311" cy="638776"/>
            <a:chOff x="52438" y="1045973"/>
            <a:chExt cx="606311" cy="638776"/>
          </a:xfrm>
        </p:grpSpPr>
        <p:sp>
          <p:nvSpPr>
            <p:cNvPr id="18" name="MH_SubTitle_1">
              <a:extLst>
                <a:ext uri="{FF2B5EF4-FFF2-40B4-BE49-F238E27FC236}">
                  <a16:creationId xmlns:a16="http://schemas.microsoft.com/office/drawing/2014/main" id="{69CF9F8D-A0BA-4C54-B947-1895649970A0}"/>
                </a:ext>
              </a:extLst>
            </p:cNvPr>
            <p:cNvSpPr>
              <a:spLocks/>
            </p:cNvSpPr>
            <p:nvPr>
              <p:custDataLst>
                <p:tags r:id="rId4"/>
              </p:custDataLst>
            </p:nvPr>
          </p:nvSpPr>
          <p:spPr bwMode="auto">
            <a:xfrm>
              <a:off x="52438" y="1045973"/>
              <a:ext cx="606311" cy="638776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CA44744-D41C-4CB0-AEED-05F7386A1EF4}"/>
                </a:ext>
              </a:extLst>
            </p:cNvPr>
            <p:cNvSpPr txBox="1"/>
            <p:nvPr/>
          </p:nvSpPr>
          <p:spPr>
            <a:xfrm>
              <a:off x="224285" y="1099974"/>
              <a:ext cx="232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64D2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2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AD80DC2-8D0F-4A9F-947C-E518A678A661}"/>
              </a:ext>
            </a:extLst>
          </p:cNvPr>
          <p:cNvGrpSpPr/>
          <p:nvPr/>
        </p:nvGrpSpPr>
        <p:grpSpPr>
          <a:xfrm>
            <a:off x="65063" y="4736730"/>
            <a:ext cx="606311" cy="638776"/>
            <a:chOff x="52438" y="1045973"/>
            <a:chExt cx="606311" cy="638776"/>
          </a:xfrm>
        </p:grpSpPr>
        <p:sp>
          <p:nvSpPr>
            <p:cNvPr id="21" name="MH_SubTitle_1">
              <a:extLst>
                <a:ext uri="{FF2B5EF4-FFF2-40B4-BE49-F238E27FC236}">
                  <a16:creationId xmlns:a16="http://schemas.microsoft.com/office/drawing/2014/main" id="{F646E473-B29B-4450-A9A2-E635D004E318}"/>
                </a:ext>
              </a:extLst>
            </p:cNvPr>
            <p:cNvSpPr>
              <a:spLocks/>
            </p:cNvSpPr>
            <p:nvPr>
              <p:custDataLst>
                <p:tags r:id="rId3"/>
              </p:custDataLst>
            </p:nvPr>
          </p:nvSpPr>
          <p:spPr bwMode="auto">
            <a:xfrm>
              <a:off x="52438" y="1045973"/>
              <a:ext cx="606311" cy="638776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solidFill>
              <a:srgbClr val="00B050"/>
            </a:solidFill>
            <a:ln w="38100">
              <a:solidFill>
                <a:schemeClr val="accent6">
                  <a:lumMod val="75000"/>
                </a:schemeClr>
              </a:solidFill>
            </a:ln>
            <a:effectLst>
              <a:outerShdw blurRad="762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BB0BCEF-CB58-4D83-8EB8-F803BCE8544B}"/>
                </a:ext>
              </a:extLst>
            </p:cNvPr>
            <p:cNvSpPr txBox="1"/>
            <p:nvPr/>
          </p:nvSpPr>
          <p:spPr>
            <a:xfrm>
              <a:off x="224285" y="1099974"/>
              <a:ext cx="232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64D2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3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94DB242-54CF-4940-A74A-EB800EA9E071}"/>
              </a:ext>
            </a:extLst>
          </p:cNvPr>
          <p:cNvGrpSpPr/>
          <p:nvPr/>
        </p:nvGrpSpPr>
        <p:grpSpPr>
          <a:xfrm>
            <a:off x="4775712" y="1067757"/>
            <a:ext cx="606311" cy="638776"/>
            <a:chOff x="52438" y="1045973"/>
            <a:chExt cx="606311" cy="638776"/>
          </a:xfrm>
        </p:grpSpPr>
        <p:sp>
          <p:nvSpPr>
            <p:cNvPr id="24" name="MH_SubTitle_1">
              <a:extLst>
                <a:ext uri="{FF2B5EF4-FFF2-40B4-BE49-F238E27FC236}">
                  <a16:creationId xmlns:a16="http://schemas.microsoft.com/office/drawing/2014/main" id="{220B9BAB-8181-429A-960A-BAFD0DDE1697}"/>
                </a:ext>
              </a:extLst>
            </p:cNvPr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52438" y="1045973"/>
              <a:ext cx="606311" cy="638776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solidFill>
              <a:srgbClr val="FFFF00"/>
            </a:solidFill>
            <a:ln w="38100">
              <a:solidFill>
                <a:schemeClr val="accent6">
                  <a:lumMod val="75000"/>
                </a:schemeClr>
              </a:solidFill>
            </a:ln>
            <a:effectLst>
              <a:outerShdw blurRad="762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29F8685-6867-47F7-A1AB-451D7E2036FA}"/>
                </a:ext>
              </a:extLst>
            </p:cNvPr>
            <p:cNvSpPr txBox="1"/>
            <p:nvPr/>
          </p:nvSpPr>
          <p:spPr>
            <a:xfrm>
              <a:off x="224285" y="1099974"/>
              <a:ext cx="232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64D2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4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3BD9561-0C9E-452F-BE72-815A88DFB129}"/>
              </a:ext>
            </a:extLst>
          </p:cNvPr>
          <p:cNvGrpSpPr/>
          <p:nvPr/>
        </p:nvGrpSpPr>
        <p:grpSpPr>
          <a:xfrm>
            <a:off x="4796534" y="2891374"/>
            <a:ext cx="606311" cy="638776"/>
            <a:chOff x="52438" y="1045973"/>
            <a:chExt cx="606311" cy="638776"/>
          </a:xfrm>
        </p:grpSpPr>
        <p:sp>
          <p:nvSpPr>
            <p:cNvPr id="27" name="MH_SubTitle_1">
              <a:extLst>
                <a:ext uri="{FF2B5EF4-FFF2-40B4-BE49-F238E27FC236}">
                  <a16:creationId xmlns:a16="http://schemas.microsoft.com/office/drawing/2014/main" id="{08CC3849-9F5E-4801-88B8-D8BE286F7F67}"/>
                </a:ext>
              </a:extLst>
            </p:cNvPr>
            <p:cNvSpPr>
              <a:spLocks/>
            </p:cNvSpPr>
            <p:nvPr>
              <p:custDataLst>
                <p:tags r:id="rId1"/>
              </p:custDataLst>
            </p:nvPr>
          </p:nvSpPr>
          <p:spPr bwMode="auto">
            <a:xfrm>
              <a:off x="52438" y="1045973"/>
              <a:ext cx="606311" cy="638776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solidFill>
              <a:srgbClr val="7030A0"/>
            </a:solidFill>
            <a:ln w="38100">
              <a:solidFill>
                <a:schemeClr val="accent6">
                  <a:lumMod val="75000"/>
                </a:schemeClr>
              </a:solidFill>
            </a:ln>
            <a:effectLst>
              <a:outerShdw blurRad="762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DE78C3A-B221-45E1-8073-461D974AA304}"/>
                </a:ext>
              </a:extLst>
            </p:cNvPr>
            <p:cNvSpPr txBox="1"/>
            <p:nvPr/>
          </p:nvSpPr>
          <p:spPr>
            <a:xfrm>
              <a:off x="224285" y="1099974"/>
              <a:ext cx="232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223455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46617"/>
            <a:ext cx="12192000" cy="1036523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646568" y="484553"/>
            <a:ext cx="4136573" cy="684000"/>
            <a:chOff x="3521613" y="0"/>
            <a:chExt cx="4136573" cy="684000"/>
          </a:xfrm>
        </p:grpSpPr>
        <p:grpSp>
          <p:nvGrpSpPr>
            <p:cNvPr id="16" name="Group 15"/>
            <p:cNvGrpSpPr/>
            <p:nvPr/>
          </p:nvGrpSpPr>
          <p:grpSpPr>
            <a:xfrm>
              <a:off x="3521613" y="0"/>
              <a:ext cx="4136573" cy="684000"/>
              <a:chOff x="3770142" y="1493446"/>
              <a:chExt cx="4136573" cy="684000"/>
            </a:xfrm>
          </p:grpSpPr>
          <p:sp>
            <p:nvSpPr>
              <p:cNvPr id="18" name="Flowchart: Alternate Process 17"/>
              <p:cNvSpPr/>
              <p:nvPr/>
            </p:nvSpPr>
            <p:spPr>
              <a:xfrm>
                <a:off x="3840481" y="1547446"/>
                <a:ext cx="4066234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umanst521 BT"/>
                  <a:cs typeface="+mn-cs"/>
                </a:endParaRPr>
              </a:p>
            </p:txBody>
          </p:sp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17" name="TextBox 16"/>
            <p:cNvSpPr txBox="1"/>
            <p:nvPr/>
          </p:nvSpPr>
          <p:spPr>
            <a:xfrm>
              <a:off x="4112457" y="80390"/>
              <a:ext cx="35457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Luyện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đọc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toàn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bài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umanst521 BT"/>
                <a:cs typeface="+mn-cs"/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264" y="826553"/>
            <a:ext cx="6522460" cy="328142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16" b="16617"/>
          <a:stretch/>
        </p:blipFill>
        <p:spPr>
          <a:xfrm>
            <a:off x="646568" y="2767308"/>
            <a:ext cx="4773453" cy="3172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243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46617"/>
            <a:ext cx="12192000" cy="10365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3243933" y="220964"/>
            <a:ext cx="638175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Đi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học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vui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sao</a:t>
            </a:r>
            <a:endParaRPr kumimoji="0" lang="en-US" sz="4000" b="0" i="0" u="none" strike="noStrike" kern="1200" cap="none" spc="300" normalizeH="0" baseline="0" noProof="0" dirty="0">
              <a:ln>
                <a:noFill/>
              </a:ln>
              <a:solidFill>
                <a:srgbClr val="F94341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Microsoft YaHei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628903" y="1067758"/>
            <a:ext cx="458127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Sáng nay em đi học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Bình minh nắng xôn xao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Trong lành làn gió mát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Mơn man đôi má đào.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Lật từng trang sách mới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Chao ôi là thơm tho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Này đây là nương lúa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Dập dờn những cánh cò.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Bao nhiêu chuyện cổ tích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 có trong sách hay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 dạy múa, dạy hát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 đồ chơi khéo tay.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-13647" y="27296"/>
            <a:ext cx="3342521" cy="684000"/>
            <a:chOff x="3521613" y="0"/>
            <a:chExt cx="2970714" cy="684000"/>
          </a:xfrm>
        </p:grpSpPr>
        <p:grpSp>
          <p:nvGrpSpPr>
            <p:cNvPr id="9" name="Group 8"/>
            <p:cNvGrpSpPr/>
            <p:nvPr/>
          </p:nvGrpSpPr>
          <p:grpSpPr>
            <a:xfrm>
              <a:off x="3521613" y="0"/>
              <a:ext cx="2895221" cy="684000"/>
              <a:chOff x="3770142" y="1493446"/>
              <a:chExt cx="2895221" cy="684000"/>
            </a:xfrm>
          </p:grpSpPr>
          <p:sp>
            <p:nvSpPr>
              <p:cNvPr id="11" name="Flowchart: Alternate Process 10"/>
              <p:cNvSpPr/>
              <p:nvPr/>
            </p:nvSpPr>
            <p:spPr>
              <a:xfrm>
                <a:off x="3840482" y="1547446"/>
                <a:ext cx="2824881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10" name="TextBox 9"/>
            <p:cNvSpPr txBox="1"/>
            <p:nvPr/>
          </p:nvSpPr>
          <p:spPr>
            <a:xfrm>
              <a:off x="4060480" y="107686"/>
              <a:ext cx="24318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dirty="0" err="1">
                  <a:solidFill>
                    <a:srgbClr val="000000"/>
                  </a:solidFill>
                  <a:latin typeface="Arial"/>
                  <a:ea typeface="微软雅黑"/>
                </a:rPr>
                <a:t>Đọc</a:t>
              </a:r>
              <a:r>
                <a:rPr lang="en-US" sz="2400" dirty="0">
                  <a:solidFill>
                    <a:srgbClr val="000000"/>
                  </a:solidFill>
                  <a:latin typeface="Arial"/>
                  <a:ea typeface="微软雅黑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Arial"/>
                  <a:ea typeface="微软雅黑"/>
                </a:rPr>
                <a:t>toàn</a:t>
              </a:r>
              <a:r>
                <a:rPr lang="en-US" sz="2400" dirty="0">
                  <a:solidFill>
                    <a:srgbClr val="000000"/>
                  </a:solidFill>
                  <a:latin typeface="Arial"/>
                  <a:ea typeface="微软雅黑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Arial"/>
                  <a:ea typeface="微软雅黑"/>
                </a:rPr>
                <a:t>bài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3FDC1CE2-DF3A-4CFC-9FB8-23526B273D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1825" y="1958021"/>
            <a:ext cx="5210176" cy="492512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BE03C0A-3AEF-4734-A5F2-782D1A3B9FDA}"/>
              </a:ext>
            </a:extLst>
          </p:cNvPr>
          <p:cNvSpPr txBox="1"/>
          <p:nvPr/>
        </p:nvSpPr>
        <p:spPr>
          <a:xfrm>
            <a:off x="5305678" y="1067758"/>
            <a:ext cx="44707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Giờ ra chơi cùng bạn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Em náo nức nô đùa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Khi mệt lại túm tụm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Cùng vẽ tranh say sưa.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Lòng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xốn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4546778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31B4E58-40B5-468F-9C0B-7737632F50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207172">
            <a:off x="2130725" y="829084"/>
            <a:ext cx="8008786" cy="4891238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682199" y="771526"/>
            <a:ext cx="1751563" cy="1688790"/>
          </a:xfrm>
          <a:prstGeom prst="ellipse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2455041" y="2178851"/>
            <a:ext cx="7592518" cy="1594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Trả</a:t>
            </a:r>
            <a:r>
              <a:rPr kumimoji="0" lang="en-US" sz="7200" b="0" i="0" u="none" strike="noStrike" kern="1200" cap="none" spc="300" normalizeH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 </a:t>
            </a:r>
            <a:r>
              <a:rPr kumimoji="0" lang="en-US" sz="7200" b="0" i="0" u="none" strike="noStrike" kern="1200" cap="none" spc="300" normalizeH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lời</a:t>
            </a:r>
            <a:r>
              <a:rPr kumimoji="0" lang="en-US" sz="7200" b="0" i="0" u="none" strike="noStrike" kern="1200" cap="none" spc="300" normalizeH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 </a:t>
            </a:r>
            <a:r>
              <a:rPr kumimoji="0" lang="en-US" sz="7200" b="0" i="0" u="none" strike="noStrike" kern="1200" cap="none" spc="300" normalizeH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câu</a:t>
            </a:r>
            <a:r>
              <a:rPr kumimoji="0" lang="en-US" sz="7200" b="0" i="0" u="none" strike="noStrike" kern="1200" cap="none" spc="300" normalizeH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 </a:t>
            </a:r>
            <a:r>
              <a:rPr kumimoji="0" lang="en-US" sz="7200" b="0" i="0" u="none" strike="noStrike" kern="1200" cap="none" spc="300" normalizeH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hỏi</a:t>
            </a:r>
            <a:endParaRPr kumimoji="0" lang="en-US" sz="7200" b="0" i="0" u="none" strike="noStrike" kern="1200" cap="none" spc="300" normalizeH="0" baseline="0" noProof="0" dirty="0">
              <a:ln>
                <a:noFill/>
              </a:ln>
              <a:solidFill>
                <a:srgbClr val="F94341">
                  <a:lumMod val="75000"/>
                </a:srgbClr>
              </a:solidFill>
              <a:effectLst>
                <a:glow rad="228600">
                  <a:srgbClr val="FFFF99">
                    <a:alpha val="83000"/>
                  </a:srgbClr>
                </a:glow>
              </a:effectLst>
              <a:uLnTx/>
              <a:uFillTx/>
              <a:latin typeface="Patrick Hand" panose="00000500000000000000" pitchFamily="2" charset="0"/>
              <a:ea typeface="Microsoft YaHei"/>
              <a:cs typeface="+mn-ea"/>
              <a:sym typeface="+mn-lt"/>
            </a:endParaRPr>
          </a:p>
        </p:txBody>
      </p:sp>
      <p:pic>
        <p:nvPicPr>
          <p:cNvPr id="19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pic>
        <p:nvPicPr>
          <p:cNvPr id="20" name="图片 10">
            <a:extLst>
              <a:ext uri="{FF2B5EF4-FFF2-40B4-BE49-F238E27FC236}">
                <a16:creationId xmlns:a16="http://schemas.microsoft.com/office/drawing/2014/main" id="{FFD9874D-CFE7-40E3-85E5-945EBA36960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85309" y="3418311"/>
            <a:ext cx="2263295" cy="38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647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92008" y="152400"/>
            <a:ext cx="3179929" cy="684000"/>
            <a:chOff x="3521613" y="0"/>
            <a:chExt cx="3179929" cy="684000"/>
          </a:xfrm>
        </p:grpSpPr>
        <p:grpSp>
          <p:nvGrpSpPr>
            <p:cNvPr id="3" name="Group 2"/>
            <p:cNvGrpSpPr/>
            <p:nvPr/>
          </p:nvGrpSpPr>
          <p:grpSpPr>
            <a:xfrm>
              <a:off x="3521613" y="0"/>
              <a:ext cx="3179929" cy="684000"/>
              <a:chOff x="3770142" y="1493446"/>
              <a:chExt cx="3179929" cy="684000"/>
            </a:xfrm>
          </p:grpSpPr>
          <p:sp>
            <p:nvSpPr>
              <p:cNvPr id="5" name="Flowchart: Alternate Process 4"/>
              <p:cNvSpPr/>
              <p:nvPr/>
            </p:nvSpPr>
            <p:spPr>
              <a:xfrm>
                <a:off x="3840481" y="1547446"/>
                <a:ext cx="3109590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umanst521 BT"/>
                  <a:cs typeface="+mn-cs"/>
                </a:endParaRPr>
              </a:p>
            </p:txBody>
          </p:sp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4" name="TextBox 3"/>
            <p:cNvSpPr txBox="1"/>
            <p:nvPr/>
          </p:nvSpPr>
          <p:spPr>
            <a:xfrm>
              <a:off x="4185244" y="80390"/>
              <a:ext cx="239346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Giải nghĩa từ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618620" y="152399"/>
            <a:ext cx="6182436" cy="3720585"/>
            <a:chOff x="5104270" y="27295"/>
            <a:chExt cx="6182436" cy="3720585"/>
          </a:xfrm>
        </p:grpSpPr>
        <p:sp>
          <p:nvSpPr>
            <p:cNvPr id="8" name="TextBox 7"/>
            <p:cNvSpPr txBox="1"/>
            <p:nvPr/>
          </p:nvSpPr>
          <p:spPr>
            <a:xfrm>
              <a:off x="5978664" y="939413"/>
              <a:ext cx="455383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Trong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bài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 “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Đi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học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vui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sao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” có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từ nào em chưa hiểu nghĩa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?</a:t>
              </a:r>
            </a:p>
          </p:txBody>
        </p:sp>
        <p:grpSp>
          <p:nvGrpSpPr>
            <p:cNvPr id="9" name="Group 4">
              <a:extLst>
                <a:ext uri="{FF2B5EF4-FFF2-40B4-BE49-F238E27FC236}">
                  <a16:creationId xmlns:a16="http://schemas.microsoft.com/office/drawing/2014/main" id="{C6853274-71A6-42F2-B052-A3F7C35E7CC2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5104270" y="27295"/>
              <a:ext cx="6182436" cy="3720585"/>
              <a:chOff x="1588" y="-131"/>
              <a:chExt cx="4511" cy="4466"/>
            </a:xfrm>
            <a:solidFill>
              <a:srgbClr val="F5AE16"/>
            </a:solidFill>
          </p:grpSpPr>
          <p:sp>
            <p:nvSpPr>
              <p:cNvPr id="10" name="Freeform 6">
                <a:extLst>
                  <a:ext uri="{FF2B5EF4-FFF2-40B4-BE49-F238E27FC236}">
                    <a16:creationId xmlns:a16="http://schemas.microsoft.com/office/drawing/2014/main" id="{5594B8ED-7946-4A62-8CFC-1343CC03A1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88" y="-131"/>
                <a:ext cx="4511" cy="4466"/>
              </a:xfrm>
              <a:custGeom>
                <a:avLst/>
                <a:gdLst>
                  <a:gd name="T0" fmla="*/ 1425 w 6528"/>
                  <a:gd name="T1" fmla="*/ 4753 h 6460"/>
                  <a:gd name="T2" fmla="*/ 790 w 6528"/>
                  <a:gd name="T3" fmla="*/ 5145 h 6460"/>
                  <a:gd name="T4" fmla="*/ 206 w 6528"/>
                  <a:gd name="T5" fmla="*/ 4784 h 6460"/>
                  <a:gd name="T6" fmla="*/ 71 w 6528"/>
                  <a:gd name="T7" fmla="*/ 4215 h 6460"/>
                  <a:gd name="T8" fmla="*/ 488 w 6528"/>
                  <a:gd name="T9" fmla="*/ 3612 h 6460"/>
                  <a:gd name="T10" fmla="*/ 483 w 6528"/>
                  <a:gd name="T11" fmla="*/ 3725 h 6460"/>
                  <a:gd name="T12" fmla="*/ 89 w 6528"/>
                  <a:gd name="T13" fmla="*/ 2893 h 6460"/>
                  <a:gd name="T14" fmla="*/ 149 w 6528"/>
                  <a:gd name="T15" fmla="*/ 2206 h 6460"/>
                  <a:gd name="T16" fmla="*/ 1609 w 6528"/>
                  <a:gd name="T17" fmla="*/ 477 h 6460"/>
                  <a:gd name="T18" fmla="*/ 4210 w 6528"/>
                  <a:gd name="T19" fmla="*/ 1299 h 6460"/>
                  <a:gd name="T20" fmla="*/ 4242 w 6528"/>
                  <a:gd name="T21" fmla="*/ 1499 h 6460"/>
                  <a:gd name="T22" fmla="*/ 4296 w 6528"/>
                  <a:gd name="T23" fmla="*/ 1536 h 6460"/>
                  <a:gd name="T24" fmla="*/ 4503 w 6528"/>
                  <a:gd name="T25" fmla="*/ 1391 h 6460"/>
                  <a:gd name="T26" fmla="*/ 5025 w 6528"/>
                  <a:gd name="T27" fmla="*/ 1276 h 6460"/>
                  <a:gd name="T28" fmla="*/ 6127 w 6528"/>
                  <a:gd name="T29" fmla="*/ 1812 h 6460"/>
                  <a:gd name="T30" fmla="*/ 6451 w 6528"/>
                  <a:gd name="T31" fmla="*/ 3017 h 6460"/>
                  <a:gd name="T32" fmla="*/ 5968 w 6528"/>
                  <a:gd name="T33" fmla="*/ 3782 h 6460"/>
                  <a:gd name="T34" fmla="*/ 5973 w 6528"/>
                  <a:gd name="T35" fmla="*/ 3668 h 6460"/>
                  <a:gd name="T36" fmla="*/ 5719 w 6528"/>
                  <a:gd name="T37" fmla="*/ 5038 h 6460"/>
                  <a:gd name="T38" fmla="*/ 4550 w 6528"/>
                  <a:gd name="T39" fmla="*/ 5750 h 6460"/>
                  <a:gd name="T40" fmla="*/ 3440 w 6528"/>
                  <a:gd name="T41" fmla="*/ 5315 h 6460"/>
                  <a:gd name="T42" fmla="*/ 3369 w 6528"/>
                  <a:gd name="T43" fmla="*/ 5161 h 6460"/>
                  <a:gd name="T44" fmla="*/ 3311 w 6528"/>
                  <a:gd name="T45" fmla="*/ 5121 h 6460"/>
                  <a:gd name="T46" fmla="*/ 3281 w 6528"/>
                  <a:gd name="T47" fmla="*/ 5592 h 6460"/>
                  <a:gd name="T48" fmla="*/ 3639 w 6528"/>
                  <a:gd name="T49" fmla="*/ 6325 h 6460"/>
                  <a:gd name="T50" fmla="*/ 3635 w 6528"/>
                  <a:gd name="T51" fmla="*/ 6438 h 6460"/>
                  <a:gd name="T52" fmla="*/ 2709 w 6528"/>
                  <a:gd name="T53" fmla="*/ 5024 h 6460"/>
                  <a:gd name="T54" fmla="*/ 2704 w 6528"/>
                  <a:gd name="T55" fmla="*/ 5137 h 6460"/>
                  <a:gd name="T56" fmla="*/ 1425 w 6528"/>
                  <a:gd name="T57" fmla="*/ 4771 h 6460"/>
                  <a:gd name="T58" fmla="*/ 1430 w 6528"/>
                  <a:gd name="T59" fmla="*/ 4658 h 6460"/>
                  <a:gd name="T60" fmla="*/ 2709 w 6528"/>
                  <a:gd name="T61" fmla="*/ 5024 h 6460"/>
                  <a:gd name="T62" fmla="*/ 2704 w 6528"/>
                  <a:gd name="T63" fmla="*/ 5137 h 6460"/>
                  <a:gd name="T64" fmla="*/ 2975 w 6528"/>
                  <a:gd name="T65" fmla="*/ 5950 h 6460"/>
                  <a:gd name="T66" fmla="*/ 3639 w 6528"/>
                  <a:gd name="T67" fmla="*/ 6325 h 6460"/>
                  <a:gd name="T68" fmla="*/ 3635 w 6528"/>
                  <a:gd name="T69" fmla="*/ 6438 h 6460"/>
                  <a:gd name="T70" fmla="*/ 3268 w 6528"/>
                  <a:gd name="T71" fmla="*/ 5229 h 6460"/>
                  <a:gd name="T72" fmla="*/ 3295 w 6528"/>
                  <a:gd name="T73" fmla="*/ 5077 h 6460"/>
                  <a:gd name="T74" fmla="*/ 3353 w 6528"/>
                  <a:gd name="T75" fmla="*/ 4978 h 6460"/>
                  <a:gd name="T76" fmla="*/ 3516 w 6528"/>
                  <a:gd name="T77" fmla="*/ 5305 h 6460"/>
                  <a:gd name="T78" fmla="*/ 4049 w 6528"/>
                  <a:gd name="T79" fmla="*/ 5614 h 6460"/>
                  <a:gd name="T80" fmla="*/ 5233 w 6528"/>
                  <a:gd name="T81" fmla="*/ 5406 h 6460"/>
                  <a:gd name="T82" fmla="*/ 5968 w 6528"/>
                  <a:gd name="T83" fmla="*/ 3782 h 6460"/>
                  <a:gd name="T84" fmla="*/ 5973 w 6528"/>
                  <a:gd name="T85" fmla="*/ 3668 h 6460"/>
                  <a:gd name="T86" fmla="*/ 6378 w 6528"/>
                  <a:gd name="T87" fmla="*/ 2473 h 6460"/>
                  <a:gd name="T88" fmla="*/ 5324 w 6528"/>
                  <a:gd name="T89" fmla="*/ 1422 h 6460"/>
                  <a:gd name="T90" fmla="*/ 4658 w 6528"/>
                  <a:gd name="T91" fmla="*/ 1442 h 6460"/>
                  <a:gd name="T92" fmla="*/ 4397 w 6528"/>
                  <a:gd name="T93" fmla="*/ 1563 h 6460"/>
                  <a:gd name="T94" fmla="*/ 4291 w 6528"/>
                  <a:gd name="T95" fmla="*/ 1649 h 6460"/>
                  <a:gd name="T96" fmla="*/ 4246 w 6528"/>
                  <a:gd name="T97" fmla="*/ 1698 h 6460"/>
                  <a:gd name="T98" fmla="*/ 4226 w 6528"/>
                  <a:gd name="T99" fmla="*/ 1530 h 6460"/>
                  <a:gd name="T100" fmla="*/ 3271 w 6528"/>
                  <a:gd name="T101" fmla="*/ 368 h 6460"/>
                  <a:gd name="T102" fmla="*/ 1058 w 6528"/>
                  <a:gd name="T103" fmla="*/ 967 h 6460"/>
                  <a:gd name="T104" fmla="*/ 158 w 6528"/>
                  <a:gd name="T105" fmla="*/ 2271 h 6460"/>
                  <a:gd name="T106" fmla="*/ 488 w 6528"/>
                  <a:gd name="T107" fmla="*/ 3612 h 6460"/>
                  <a:gd name="T108" fmla="*/ 483 w 6528"/>
                  <a:gd name="T109" fmla="*/ 3725 h 6460"/>
                  <a:gd name="T110" fmla="*/ 72 w 6528"/>
                  <a:gd name="T111" fmla="*/ 4264 h 6460"/>
                  <a:gd name="T112" fmla="*/ 318 w 6528"/>
                  <a:gd name="T113" fmla="*/ 4801 h 6460"/>
                  <a:gd name="T114" fmla="*/ 1430 w 6528"/>
                  <a:gd name="T115" fmla="*/ 4639 h 6460"/>
                  <a:gd name="T116" fmla="*/ 1425 w 6528"/>
                  <a:gd name="T117" fmla="*/ 4753 h 64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6528" h="6460">
                    <a:moveTo>
                      <a:pt x="1425" y="4753"/>
                    </a:moveTo>
                    <a:cubicBezTo>
                      <a:pt x="1275" y="4996"/>
                      <a:pt x="1058" y="5157"/>
                      <a:pt x="790" y="5145"/>
                    </a:cubicBezTo>
                    <a:cubicBezTo>
                      <a:pt x="560" y="5134"/>
                      <a:pt x="345" y="4983"/>
                      <a:pt x="206" y="4784"/>
                    </a:cubicBezTo>
                    <a:cubicBezTo>
                      <a:pt x="87" y="4615"/>
                      <a:pt x="60" y="4425"/>
                      <a:pt x="71" y="4215"/>
                    </a:cubicBezTo>
                    <a:cubicBezTo>
                      <a:pt x="86" y="3930"/>
                      <a:pt x="275" y="3736"/>
                      <a:pt x="488" y="3612"/>
                    </a:cubicBezTo>
                    <a:cubicBezTo>
                      <a:pt x="486" y="3650"/>
                      <a:pt x="484" y="3688"/>
                      <a:pt x="483" y="3725"/>
                    </a:cubicBezTo>
                    <a:cubicBezTo>
                      <a:pt x="274" y="3497"/>
                      <a:pt x="125" y="3224"/>
                      <a:pt x="89" y="2893"/>
                    </a:cubicBezTo>
                    <a:cubicBezTo>
                      <a:pt x="64" y="2668"/>
                      <a:pt x="94" y="2421"/>
                      <a:pt x="149" y="2206"/>
                    </a:cubicBezTo>
                    <a:cubicBezTo>
                      <a:pt x="348" y="1433"/>
                      <a:pt x="984" y="813"/>
                      <a:pt x="1609" y="477"/>
                    </a:cubicBezTo>
                    <a:cubicBezTo>
                      <a:pt x="2498" y="0"/>
                      <a:pt x="3923" y="15"/>
                      <a:pt x="4210" y="1299"/>
                    </a:cubicBezTo>
                    <a:cubicBezTo>
                      <a:pt x="4225" y="1365"/>
                      <a:pt x="4234" y="1432"/>
                      <a:pt x="4242" y="1499"/>
                    </a:cubicBezTo>
                    <a:cubicBezTo>
                      <a:pt x="4253" y="1582"/>
                      <a:pt x="4240" y="1592"/>
                      <a:pt x="4296" y="1536"/>
                    </a:cubicBezTo>
                    <a:cubicBezTo>
                      <a:pt x="4357" y="1474"/>
                      <a:pt x="4429" y="1429"/>
                      <a:pt x="4503" y="1391"/>
                    </a:cubicBezTo>
                    <a:cubicBezTo>
                      <a:pt x="4666" y="1308"/>
                      <a:pt x="4849" y="1279"/>
                      <a:pt x="5025" y="1276"/>
                    </a:cubicBezTo>
                    <a:cubicBezTo>
                      <a:pt x="5440" y="1271"/>
                      <a:pt x="5854" y="1461"/>
                      <a:pt x="6127" y="1812"/>
                    </a:cubicBezTo>
                    <a:cubicBezTo>
                      <a:pt x="6378" y="2135"/>
                      <a:pt x="6465" y="2595"/>
                      <a:pt x="6451" y="3017"/>
                    </a:cubicBezTo>
                    <a:cubicBezTo>
                      <a:pt x="6438" y="3375"/>
                      <a:pt x="6359" y="3788"/>
                      <a:pt x="5968" y="3782"/>
                    </a:cubicBezTo>
                    <a:cubicBezTo>
                      <a:pt x="5970" y="3744"/>
                      <a:pt x="5971" y="3706"/>
                      <a:pt x="5973" y="3668"/>
                    </a:cubicBezTo>
                    <a:cubicBezTo>
                      <a:pt x="6078" y="4145"/>
                      <a:pt x="5985" y="4644"/>
                      <a:pt x="5719" y="5038"/>
                    </a:cubicBezTo>
                    <a:cubicBezTo>
                      <a:pt x="5434" y="5460"/>
                      <a:pt x="5009" y="5698"/>
                      <a:pt x="4550" y="5750"/>
                    </a:cubicBezTo>
                    <a:cubicBezTo>
                      <a:pt x="4150" y="5796"/>
                      <a:pt x="3680" y="5711"/>
                      <a:pt x="3440" y="5315"/>
                    </a:cubicBezTo>
                    <a:cubicBezTo>
                      <a:pt x="3411" y="5267"/>
                      <a:pt x="3389" y="5214"/>
                      <a:pt x="3369" y="5161"/>
                    </a:cubicBezTo>
                    <a:cubicBezTo>
                      <a:pt x="3344" y="5091"/>
                      <a:pt x="3351" y="5018"/>
                      <a:pt x="3311" y="5121"/>
                    </a:cubicBezTo>
                    <a:cubicBezTo>
                      <a:pt x="3253" y="5273"/>
                      <a:pt x="3258" y="5433"/>
                      <a:pt x="3281" y="5592"/>
                    </a:cubicBezTo>
                    <a:cubicBezTo>
                      <a:pt x="3321" y="5867"/>
                      <a:pt x="3439" y="6154"/>
                      <a:pt x="3639" y="6325"/>
                    </a:cubicBezTo>
                    <a:cubicBezTo>
                      <a:pt x="3646" y="6330"/>
                      <a:pt x="3632" y="6438"/>
                      <a:pt x="3635" y="6438"/>
                    </a:cubicBezTo>
                    <a:cubicBezTo>
                      <a:pt x="3031" y="6460"/>
                      <a:pt x="2576" y="5647"/>
                      <a:pt x="2709" y="5024"/>
                    </a:cubicBezTo>
                    <a:cubicBezTo>
                      <a:pt x="2707" y="5062"/>
                      <a:pt x="2705" y="5099"/>
                      <a:pt x="2704" y="5137"/>
                    </a:cubicBezTo>
                    <a:cubicBezTo>
                      <a:pt x="2382" y="5541"/>
                      <a:pt x="1481" y="5352"/>
                      <a:pt x="1425" y="4771"/>
                    </a:cubicBezTo>
                    <a:cubicBezTo>
                      <a:pt x="1421" y="4734"/>
                      <a:pt x="1433" y="4694"/>
                      <a:pt x="1430" y="4658"/>
                    </a:cubicBezTo>
                    <a:cubicBezTo>
                      <a:pt x="1486" y="5239"/>
                      <a:pt x="2386" y="5427"/>
                      <a:pt x="2709" y="5024"/>
                    </a:cubicBezTo>
                    <a:cubicBezTo>
                      <a:pt x="2695" y="5041"/>
                      <a:pt x="2709" y="5112"/>
                      <a:pt x="2704" y="5137"/>
                    </a:cubicBezTo>
                    <a:cubicBezTo>
                      <a:pt x="2643" y="5423"/>
                      <a:pt x="2812" y="5740"/>
                      <a:pt x="2975" y="5950"/>
                    </a:cubicBezTo>
                    <a:cubicBezTo>
                      <a:pt x="3140" y="6162"/>
                      <a:pt x="3381" y="6334"/>
                      <a:pt x="3639" y="6325"/>
                    </a:cubicBezTo>
                    <a:cubicBezTo>
                      <a:pt x="3638" y="6362"/>
                      <a:pt x="3636" y="6400"/>
                      <a:pt x="3635" y="6438"/>
                    </a:cubicBezTo>
                    <a:cubicBezTo>
                      <a:pt x="3312" y="6163"/>
                      <a:pt x="3231" y="5661"/>
                      <a:pt x="3268" y="5229"/>
                    </a:cubicBezTo>
                    <a:cubicBezTo>
                      <a:pt x="3272" y="5178"/>
                      <a:pt x="3283" y="5127"/>
                      <a:pt x="3295" y="5077"/>
                    </a:cubicBezTo>
                    <a:cubicBezTo>
                      <a:pt x="3304" y="5041"/>
                      <a:pt x="3333" y="4898"/>
                      <a:pt x="3353" y="4978"/>
                    </a:cubicBezTo>
                    <a:cubicBezTo>
                      <a:pt x="3384" y="5100"/>
                      <a:pt x="3442" y="5211"/>
                      <a:pt x="3516" y="5305"/>
                    </a:cubicBezTo>
                    <a:cubicBezTo>
                      <a:pt x="3651" y="5479"/>
                      <a:pt x="3852" y="5568"/>
                      <a:pt x="4049" y="5614"/>
                    </a:cubicBezTo>
                    <a:cubicBezTo>
                      <a:pt x="4440" y="5705"/>
                      <a:pt x="4884" y="5629"/>
                      <a:pt x="5233" y="5406"/>
                    </a:cubicBezTo>
                    <a:cubicBezTo>
                      <a:pt x="5737" y="5084"/>
                      <a:pt x="6114" y="4442"/>
                      <a:pt x="5968" y="3782"/>
                    </a:cubicBezTo>
                    <a:cubicBezTo>
                      <a:pt x="5966" y="3771"/>
                      <a:pt x="5973" y="3668"/>
                      <a:pt x="5973" y="3668"/>
                    </a:cubicBezTo>
                    <a:cubicBezTo>
                      <a:pt x="6528" y="3677"/>
                      <a:pt x="6479" y="2892"/>
                      <a:pt x="6378" y="2473"/>
                    </a:cubicBezTo>
                    <a:cubicBezTo>
                      <a:pt x="6243" y="1910"/>
                      <a:pt x="5820" y="1535"/>
                      <a:pt x="5324" y="1422"/>
                    </a:cubicBezTo>
                    <a:cubicBezTo>
                      <a:pt x="5106" y="1372"/>
                      <a:pt x="4875" y="1379"/>
                      <a:pt x="4658" y="1442"/>
                    </a:cubicBezTo>
                    <a:cubicBezTo>
                      <a:pt x="4566" y="1468"/>
                      <a:pt x="4478" y="1510"/>
                      <a:pt x="4397" y="1563"/>
                    </a:cubicBezTo>
                    <a:cubicBezTo>
                      <a:pt x="4359" y="1588"/>
                      <a:pt x="4324" y="1618"/>
                      <a:pt x="4291" y="1649"/>
                    </a:cubicBezTo>
                    <a:cubicBezTo>
                      <a:pt x="4275" y="1664"/>
                      <a:pt x="4260" y="1681"/>
                      <a:pt x="4246" y="1698"/>
                    </a:cubicBezTo>
                    <a:cubicBezTo>
                      <a:pt x="4259" y="1682"/>
                      <a:pt x="4230" y="1553"/>
                      <a:pt x="4226" y="1530"/>
                    </a:cubicBezTo>
                    <a:cubicBezTo>
                      <a:pt x="4142" y="938"/>
                      <a:pt x="3779" y="517"/>
                      <a:pt x="3271" y="368"/>
                    </a:cubicBezTo>
                    <a:cubicBezTo>
                      <a:pt x="2518" y="146"/>
                      <a:pt x="1668" y="452"/>
                      <a:pt x="1058" y="967"/>
                    </a:cubicBezTo>
                    <a:cubicBezTo>
                      <a:pt x="661" y="1301"/>
                      <a:pt x="322" y="1739"/>
                      <a:pt x="158" y="2271"/>
                    </a:cubicBezTo>
                    <a:cubicBezTo>
                      <a:pt x="0" y="2782"/>
                      <a:pt x="159" y="3251"/>
                      <a:pt x="488" y="3612"/>
                    </a:cubicBezTo>
                    <a:cubicBezTo>
                      <a:pt x="492" y="3617"/>
                      <a:pt x="487" y="3723"/>
                      <a:pt x="483" y="3725"/>
                    </a:cubicBezTo>
                    <a:cubicBezTo>
                      <a:pt x="287" y="3840"/>
                      <a:pt x="113" y="4009"/>
                      <a:pt x="72" y="4264"/>
                    </a:cubicBezTo>
                    <a:cubicBezTo>
                      <a:pt x="42" y="4455"/>
                      <a:pt x="206" y="4685"/>
                      <a:pt x="318" y="4801"/>
                    </a:cubicBezTo>
                    <a:cubicBezTo>
                      <a:pt x="669" y="5161"/>
                      <a:pt x="1162" y="5072"/>
                      <a:pt x="1430" y="4639"/>
                    </a:cubicBezTo>
                    <a:cubicBezTo>
                      <a:pt x="1414" y="4665"/>
                      <a:pt x="1442" y="4726"/>
                      <a:pt x="1425" y="4753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11" name="Freeform 7">
                <a:extLst>
                  <a:ext uri="{FF2B5EF4-FFF2-40B4-BE49-F238E27FC236}">
                    <a16:creationId xmlns:a16="http://schemas.microsoft.com/office/drawing/2014/main" id="{B5A8106F-A55B-410C-8775-D6911B3362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31" y="1835"/>
                <a:ext cx="395" cy="1013"/>
              </a:xfrm>
              <a:custGeom>
                <a:avLst/>
                <a:gdLst>
                  <a:gd name="T0" fmla="*/ 98 w 571"/>
                  <a:gd name="T1" fmla="*/ 0 h 1466"/>
                  <a:gd name="T2" fmla="*/ 270 w 571"/>
                  <a:gd name="T3" fmla="*/ 451 h 1466"/>
                  <a:gd name="T4" fmla="*/ 570 w 571"/>
                  <a:gd name="T5" fmla="*/ 776 h 1466"/>
                  <a:gd name="T6" fmla="*/ 567 w 571"/>
                  <a:gd name="T7" fmla="*/ 858 h 1466"/>
                  <a:gd name="T8" fmla="*/ 7 w 571"/>
                  <a:gd name="T9" fmla="*/ 1466 h 1466"/>
                  <a:gd name="T10" fmla="*/ 11 w 571"/>
                  <a:gd name="T11" fmla="*/ 1384 h 1466"/>
                  <a:gd name="T12" fmla="*/ 570 w 571"/>
                  <a:gd name="T13" fmla="*/ 776 h 1466"/>
                  <a:gd name="T14" fmla="*/ 567 w 571"/>
                  <a:gd name="T15" fmla="*/ 858 h 1466"/>
                  <a:gd name="T16" fmla="*/ 285 w 571"/>
                  <a:gd name="T17" fmla="*/ 564 h 1466"/>
                  <a:gd name="T18" fmla="*/ 95 w 571"/>
                  <a:gd name="T19" fmla="*/ 82 h 1466"/>
                  <a:gd name="T20" fmla="*/ 98 w 571"/>
                  <a:gd name="T21" fmla="*/ 0 h 1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71" h="1466">
                    <a:moveTo>
                      <a:pt x="98" y="0"/>
                    </a:moveTo>
                    <a:cubicBezTo>
                      <a:pt x="116" y="163"/>
                      <a:pt x="194" y="315"/>
                      <a:pt x="270" y="451"/>
                    </a:cubicBezTo>
                    <a:cubicBezTo>
                      <a:pt x="337" y="568"/>
                      <a:pt x="439" y="746"/>
                      <a:pt x="570" y="776"/>
                    </a:cubicBezTo>
                    <a:cubicBezTo>
                      <a:pt x="570" y="776"/>
                      <a:pt x="571" y="855"/>
                      <a:pt x="567" y="858"/>
                    </a:cubicBezTo>
                    <a:cubicBezTo>
                      <a:pt x="339" y="1027"/>
                      <a:pt x="145" y="1196"/>
                      <a:pt x="7" y="1466"/>
                    </a:cubicBezTo>
                    <a:cubicBezTo>
                      <a:pt x="18" y="1445"/>
                      <a:pt x="0" y="1405"/>
                      <a:pt x="11" y="1384"/>
                    </a:cubicBezTo>
                    <a:cubicBezTo>
                      <a:pt x="149" y="1114"/>
                      <a:pt x="343" y="946"/>
                      <a:pt x="570" y="776"/>
                    </a:cubicBezTo>
                    <a:cubicBezTo>
                      <a:pt x="569" y="803"/>
                      <a:pt x="568" y="831"/>
                      <a:pt x="567" y="858"/>
                    </a:cubicBezTo>
                    <a:cubicBezTo>
                      <a:pt x="443" y="830"/>
                      <a:pt x="352" y="672"/>
                      <a:pt x="285" y="564"/>
                    </a:cubicBezTo>
                    <a:cubicBezTo>
                      <a:pt x="199" y="424"/>
                      <a:pt x="113" y="254"/>
                      <a:pt x="95" y="82"/>
                    </a:cubicBezTo>
                    <a:cubicBezTo>
                      <a:pt x="92" y="55"/>
                      <a:pt x="101" y="26"/>
                      <a:pt x="98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12" name="Freeform 8">
                <a:extLst>
                  <a:ext uri="{FF2B5EF4-FFF2-40B4-BE49-F238E27FC236}">
                    <a16:creationId xmlns:a16="http://schemas.microsoft.com/office/drawing/2014/main" id="{E94CF941-792E-4F82-9834-4600CF67EB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10" y="919"/>
                <a:ext cx="963" cy="697"/>
              </a:xfrm>
              <a:custGeom>
                <a:avLst/>
                <a:gdLst>
                  <a:gd name="T0" fmla="*/ 1385 w 1393"/>
                  <a:gd name="T1" fmla="*/ 1009 h 1009"/>
                  <a:gd name="T2" fmla="*/ 1 w 1393"/>
                  <a:gd name="T3" fmla="*/ 147 h 1009"/>
                  <a:gd name="T4" fmla="*/ 5 w 1393"/>
                  <a:gd name="T5" fmla="*/ 65 h 1009"/>
                  <a:gd name="T6" fmla="*/ 1389 w 1393"/>
                  <a:gd name="T7" fmla="*/ 927 h 1009"/>
                  <a:gd name="T8" fmla="*/ 1385 w 1393"/>
                  <a:gd name="T9" fmla="*/ 1009 h 10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93" h="1009">
                    <a:moveTo>
                      <a:pt x="1385" y="1009"/>
                    </a:moveTo>
                    <a:cubicBezTo>
                      <a:pt x="1294" y="373"/>
                      <a:pt x="497" y="82"/>
                      <a:pt x="1" y="147"/>
                    </a:cubicBezTo>
                    <a:cubicBezTo>
                      <a:pt x="4" y="146"/>
                      <a:pt x="0" y="66"/>
                      <a:pt x="5" y="65"/>
                    </a:cubicBezTo>
                    <a:cubicBezTo>
                      <a:pt x="501" y="0"/>
                      <a:pt x="1298" y="292"/>
                      <a:pt x="1389" y="927"/>
                    </a:cubicBezTo>
                    <a:cubicBezTo>
                      <a:pt x="1393" y="954"/>
                      <a:pt x="1382" y="983"/>
                      <a:pt x="1385" y="1009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</p:grp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3889" y="2750713"/>
            <a:ext cx="3195226" cy="399403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1D2576C-D005-47A5-8B14-513AF09377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6503" y="1665639"/>
            <a:ext cx="5210176" cy="492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774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0"/>
            <a:ext cx="3179929" cy="684000"/>
            <a:chOff x="3521613" y="0"/>
            <a:chExt cx="3179929" cy="684000"/>
          </a:xfrm>
        </p:grpSpPr>
        <p:grpSp>
          <p:nvGrpSpPr>
            <p:cNvPr id="16" name="Group 15"/>
            <p:cNvGrpSpPr/>
            <p:nvPr/>
          </p:nvGrpSpPr>
          <p:grpSpPr>
            <a:xfrm>
              <a:off x="3521613" y="0"/>
              <a:ext cx="3179929" cy="684000"/>
              <a:chOff x="3770142" y="1493446"/>
              <a:chExt cx="3179929" cy="684000"/>
            </a:xfrm>
          </p:grpSpPr>
          <p:sp>
            <p:nvSpPr>
              <p:cNvPr id="18" name="Flowchart: Alternate Process 17"/>
              <p:cNvSpPr/>
              <p:nvPr/>
            </p:nvSpPr>
            <p:spPr>
              <a:xfrm>
                <a:off x="3840481" y="1547446"/>
                <a:ext cx="3109590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17" name="TextBox 16"/>
            <p:cNvSpPr txBox="1"/>
            <p:nvPr/>
          </p:nvSpPr>
          <p:spPr>
            <a:xfrm>
              <a:off x="4185244" y="80390"/>
              <a:ext cx="239346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Giải nghĩa từ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553540" y="1069809"/>
            <a:ext cx="2021648" cy="1284957"/>
            <a:chOff x="553540" y="1069809"/>
            <a:chExt cx="2021648" cy="1284957"/>
          </a:xfrm>
        </p:grpSpPr>
        <p:pic>
          <p:nvPicPr>
            <p:cNvPr id="22" name="图片 17">
              <a:extLst>
                <a:ext uri="{FF2B5EF4-FFF2-40B4-BE49-F238E27FC236}">
                  <a16:creationId xmlns:a16="http://schemas.microsoft.com/office/drawing/2014/main" id="{F4DFE95E-3229-4FDB-BCF3-140903A28F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540" y="1069809"/>
              <a:ext cx="1776593" cy="1284957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663631" y="1356245"/>
              <a:ext cx="19115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Má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đào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2301105" y="684000"/>
            <a:ext cx="9439138" cy="1670766"/>
            <a:chOff x="1629819" y="733985"/>
            <a:chExt cx="9439138" cy="1670766"/>
          </a:xfrm>
        </p:grpSpPr>
        <p:pic>
          <p:nvPicPr>
            <p:cNvPr id="28" name="图片 16">
              <a:extLst>
                <a:ext uri="{FF2B5EF4-FFF2-40B4-BE49-F238E27FC236}">
                  <a16:creationId xmlns:a16="http://schemas.microsoft.com/office/drawing/2014/main" id="{B054D3B0-AC60-482E-81DF-B0B6D90B13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32" t="19699" r="27415" b="24031"/>
            <a:stretch/>
          </p:blipFill>
          <p:spPr>
            <a:xfrm flipH="1">
              <a:off x="9532265" y="733985"/>
              <a:ext cx="1536692" cy="1670766"/>
            </a:xfrm>
            <a:prstGeom prst="rect">
              <a:avLst/>
            </a:prstGeom>
          </p:spPr>
        </p:pic>
        <p:cxnSp>
          <p:nvCxnSpPr>
            <p:cNvPr id="30" name="Straight Connector 29"/>
            <p:cNvCxnSpPr/>
            <p:nvPr/>
          </p:nvCxnSpPr>
          <p:spPr>
            <a:xfrm>
              <a:off x="1629819" y="2303151"/>
              <a:ext cx="8094752" cy="0"/>
            </a:xfrm>
            <a:prstGeom prst="line">
              <a:avLst/>
            </a:prstGeom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TextBox 31"/>
          <p:cNvSpPr txBox="1"/>
          <p:nvPr/>
        </p:nvSpPr>
        <p:spPr>
          <a:xfrm>
            <a:off x="2128217" y="1720082"/>
            <a:ext cx="32190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315395" y="3371724"/>
            <a:ext cx="2619477" cy="1284957"/>
            <a:chOff x="553540" y="1069809"/>
            <a:chExt cx="2059367" cy="1284957"/>
          </a:xfrm>
        </p:grpSpPr>
        <p:pic>
          <p:nvPicPr>
            <p:cNvPr id="38" name="图片 17">
              <a:extLst>
                <a:ext uri="{FF2B5EF4-FFF2-40B4-BE49-F238E27FC236}">
                  <a16:creationId xmlns:a16="http://schemas.microsoft.com/office/drawing/2014/main" id="{F4DFE95E-3229-4FDB-BCF3-140903A28F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540" y="1069809"/>
              <a:ext cx="1776593" cy="1284957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650644" y="1339962"/>
              <a:ext cx="196226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Mơn</a:t>
              </a:r>
              <a:r>
                <a:rPr lang="en-US" sz="3600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man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2575189" y="2895644"/>
            <a:ext cx="9165054" cy="1670766"/>
            <a:chOff x="1903903" y="733985"/>
            <a:chExt cx="9165054" cy="1670766"/>
          </a:xfrm>
        </p:grpSpPr>
        <p:pic>
          <p:nvPicPr>
            <p:cNvPr id="41" name="图片 16">
              <a:extLst>
                <a:ext uri="{FF2B5EF4-FFF2-40B4-BE49-F238E27FC236}">
                  <a16:creationId xmlns:a16="http://schemas.microsoft.com/office/drawing/2014/main" id="{B054D3B0-AC60-482E-81DF-B0B6D90B13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32" t="19699" r="27415" b="24031"/>
            <a:stretch/>
          </p:blipFill>
          <p:spPr>
            <a:xfrm flipH="1">
              <a:off x="9532265" y="733985"/>
              <a:ext cx="1536692" cy="1670766"/>
            </a:xfrm>
            <a:prstGeom prst="rect">
              <a:avLst/>
            </a:prstGeom>
          </p:spPr>
        </p:pic>
        <p:cxnSp>
          <p:nvCxnSpPr>
            <p:cNvPr id="42" name="Straight Connector 41"/>
            <p:cNvCxnSpPr>
              <a:cxnSpLocks/>
            </p:cNvCxnSpPr>
            <p:nvPr/>
          </p:nvCxnSpPr>
          <p:spPr>
            <a:xfrm>
              <a:off x="1903903" y="2303151"/>
              <a:ext cx="7820668" cy="0"/>
            </a:xfrm>
            <a:prstGeom prst="line">
              <a:avLst/>
            </a:prstGeom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Box 42"/>
          <p:cNvSpPr txBox="1"/>
          <p:nvPr/>
        </p:nvSpPr>
        <p:spPr>
          <a:xfrm>
            <a:off x="2689817" y="3880035"/>
            <a:ext cx="76116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lướt nhẹ trên bề mặt, tạo cảm giác dễ chịu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4075" y="-5302281"/>
            <a:ext cx="12178952" cy="1033462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2D9D6D60-C146-4D4A-955F-112BD1E7266E}"/>
              </a:ext>
            </a:extLst>
          </p:cNvPr>
          <p:cNvGrpSpPr/>
          <p:nvPr/>
        </p:nvGrpSpPr>
        <p:grpSpPr>
          <a:xfrm>
            <a:off x="193854" y="5369745"/>
            <a:ext cx="2495962" cy="1284957"/>
            <a:chOff x="457988" y="1069809"/>
            <a:chExt cx="1962263" cy="1284957"/>
          </a:xfrm>
        </p:grpSpPr>
        <p:pic>
          <p:nvPicPr>
            <p:cNvPr id="24" name="图片 17">
              <a:extLst>
                <a:ext uri="{FF2B5EF4-FFF2-40B4-BE49-F238E27FC236}">
                  <a16:creationId xmlns:a16="http://schemas.microsoft.com/office/drawing/2014/main" id="{EEE416DB-4E8C-4263-8E6F-B25BEF1220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540" y="1069809"/>
              <a:ext cx="1776593" cy="1284957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9D1C913-BFE7-464E-B7A9-A137B0F73FAC}"/>
                </a:ext>
              </a:extLst>
            </p:cNvPr>
            <p:cNvSpPr txBox="1"/>
            <p:nvPr/>
          </p:nvSpPr>
          <p:spPr>
            <a:xfrm>
              <a:off x="457988" y="1092246"/>
              <a:ext cx="196226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(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vui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)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xốn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xang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09B17AD-4D03-443C-A770-C304BCBB9953}"/>
              </a:ext>
            </a:extLst>
          </p:cNvPr>
          <p:cNvGrpSpPr/>
          <p:nvPr/>
        </p:nvGrpSpPr>
        <p:grpSpPr>
          <a:xfrm>
            <a:off x="2575189" y="4893665"/>
            <a:ext cx="9165054" cy="1670766"/>
            <a:chOff x="1903903" y="733985"/>
            <a:chExt cx="9165054" cy="1670766"/>
          </a:xfrm>
        </p:grpSpPr>
        <p:pic>
          <p:nvPicPr>
            <p:cNvPr id="29" name="图片 16">
              <a:extLst>
                <a:ext uri="{FF2B5EF4-FFF2-40B4-BE49-F238E27FC236}">
                  <a16:creationId xmlns:a16="http://schemas.microsoft.com/office/drawing/2014/main" id="{35CB3430-A6C5-4331-9128-E20ED5FF31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32" t="19699" r="27415" b="24031"/>
            <a:stretch/>
          </p:blipFill>
          <p:spPr>
            <a:xfrm flipH="1">
              <a:off x="9532265" y="733985"/>
              <a:ext cx="1536692" cy="1670766"/>
            </a:xfrm>
            <a:prstGeom prst="rect">
              <a:avLst/>
            </a:prstGeom>
          </p:spPr>
        </p:pic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55E6E851-7723-4AF8-8775-B1A19C90B1BE}"/>
                </a:ext>
              </a:extLst>
            </p:cNvPr>
            <p:cNvCxnSpPr>
              <a:cxnSpLocks/>
            </p:cNvCxnSpPr>
            <p:nvPr/>
          </p:nvCxnSpPr>
          <p:spPr>
            <a:xfrm>
              <a:off x="1903903" y="2303151"/>
              <a:ext cx="7820668" cy="0"/>
            </a:xfrm>
            <a:prstGeom prst="line">
              <a:avLst/>
            </a:prstGeom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7C5BF92B-E081-499A-AFEA-2A733B3F98C7}"/>
              </a:ext>
            </a:extLst>
          </p:cNvPr>
          <p:cNvSpPr txBox="1"/>
          <p:nvPr/>
        </p:nvSpPr>
        <p:spPr>
          <a:xfrm>
            <a:off x="2689817" y="5878056"/>
            <a:ext cx="76116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xúc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rạo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rực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lòng</a:t>
            </a:r>
            <a:endParaRPr lang="vi-VN" sz="3200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2902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43" grpId="0"/>
      <p:bldP spid="3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Hình ảnh 45">
            <a:extLst>
              <a:ext uri="{FF2B5EF4-FFF2-40B4-BE49-F238E27FC236}">
                <a16:creationId xmlns:a16="http://schemas.microsoft.com/office/drawing/2014/main" id="{D3AA119E-2D6C-4266-BB03-33BCE40BF06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7500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pic>
        <p:nvPicPr>
          <p:cNvPr id="24" name="Hình ảnh 23">
            <a:extLst>
              <a:ext uri="{FF2B5EF4-FFF2-40B4-BE49-F238E27FC236}">
                <a16:creationId xmlns:a16="http://schemas.microsoft.com/office/drawing/2014/main" id="{8E3B4CD6-D8FB-44A8-9996-DC0DCB195E5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9" t="29220" r="66649" b="13476"/>
          <a:stretch/>
        </p:blipFill>
        <p:spPr>
          <a:xfrm>
            <a:off x="1478603" y="3715965"/>
            <a:ext cx="2665379" cy="3929974"/>
          </a:xfrm>
          <a:prstGeom prst="rect">
            <a:avLst/>
          </a:prstGeom>
        </p:spPr>
      </p:pic>
      <p:pic>
        <p:nvPicPr>
          <p:cNvPr id="103" name="Hình ảnh 102" descr="Ảnh có chứa văn bản&#10;&#10;Mô tả được tạo tự động">
            <a:extLst>
              <a:ext uri="{FF2B5EF4-FFF2-40B4-BE49-F238E27FC236}">
                <a16:creationId xmlns:a16="http://schemas.microsoft.com/office/drawing/2014/main" id="{F9690B55-0EE8-429C-8A1A-B33BA15FCD8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4" t="30315" r="67443" b="16152"/>
          <a:stretch/>
        </p:blipFill>
        <p:spPr>
          <a:xfrm>
            <a:off x="1440416" y="3792352"/>
            <a:ext cx="2611820" cy="3671295"/>
          </a:xfrm>
          <a:prstGeom prst="rect">
            <a:avLst/>
          </a:prstGeom>
        </p:spPr>
      </p:pic>
      <p:pic>
        <p:nvPicPr>
          <p:cNvPr id="37" name="Hình ảnh 36" descr="Ảnh có chứa văn bản&#10;&#10;Mô tả được tạo tự động">
            <a:extLst>
              <a:ext uri="{FF2B5EF4-FFF2-40B4-BE49-F238E27FC236}">
                <a16:creationId xmlns:a16="http://schemas.microsoft.com/office/drawing/2014/main" id="{177424F3-5467-4B92-8B63-7036E61BFCD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6" t="24645" r="64985" b="16063"/>
          <a:stretch/>
        </p:blipFill>
        <p:spPr>
          <a:xfrm>
            <a:off x="1556426" y="3404680"/>
            <a:ext cx="2801565" cy="4066163"/>
          </a:xfrm>
          <a:prstGeom prst="rect">
            <a:avLst/>
          </a:prstGeom>
        </p:spPr>
      </p:pic>
      <p:sp>
        <p:nvSpPr>
          <p:cNvPr id="106" name="Hình chữ nhật 105">
            <a:extLst>
              <a:ext uri="{FF2B5EF4-FFF2-40B4-BE49-F238E27FC236}">
                <a16:creationId xmlns:a16="http://schemas.microsoft.com/office/drawing/2014/main" id="{2F32E647-01E7-4293-B54B-C594294B46E0}"/>
              </a:ext>
            </a:extLst>
          </p:cNvPr>
          <p:cNvSpPr/>
          <p:nvPr/>
        </p:nvSpPr>
        <p:spPr>
          <a:xfrm>
            <a:off x="2093316" y="5740400"/>
            <a:ext cx="1792884" cy="9576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3" name="Nhóm 62">
            <a:extLst>
              <a:ext uri="{FF2B5EF4-FFF2-40B4-BE49-F238E27FC236}">
                <a16:creationId xmlns:a16="http://schemas.microsoft.com/office/drawing/2014/main" id="{B31865B2-08AB-40D5-BB90-22E07FDF6DE0}"/>
              </a:ext>
            </a:extLst>
          </p:cNvPr>
          <p:cNvGrpSpPr/>
          <p:nvPr/>
        </p:nvGrpSpPr>
        <p:grpSpPr>
          <a:xfrm flipH="1">
            <a:off x="1193799" y="5953327"/>
            <a:ext cx="3793787" cy="1303507"/>
            <a:chOff x="7198469" y="5953327"/>
            <a:chExt cx="3793787" cy="1303507"/>
          </a:xfrm>
        </p:grpSpPr>
        <p:sp>
          <p:nvSpPr>
            <p:cNvPr id="40" name="Hình thang 39">
              <a:extLst>
                <a:ext uri="{FF2B5EF4-FFF2-40B4-BE49-F238E27FC236}">
                  <a16:creationId xmlns:a16="http://schemas.microsoft.com/office/drawing/2014/main" id="{6DB383C4-CF9A-4FDB-89BB-AA674234E34C}"/>
                </a:ext>
              </a:extLst>
            </p:cNvPr>
            <p:cNvSpPr/>
            <p:nvPr/>
          </p:nvSpPr>
          <p:spPr>
            <a:xfrm>
              <a:off x="7198469" y="6459166"/>
              <a:ext cx="3793787" cy="797668"/>
            </a:xfrm>
            <a:prstGeom prst="trapezoid">
              <a:avLst>
                <a:gd name="adj" fmla="val 56707"/>
              </a:avLst>
            </a:prstGeom>
            <a:solidFill>
              <a:srgbClr val="BF68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Hình chữ nhật 40">
              <a:extLst>
                <a:ext uri="{FF2B5EF4-FFF2-40B4-BE49-F238E27FC236}">
                  <a16:creationId xmlns:a16="http://schemas.microsoft.com/office/drawing/2014/main" id="{E9897B41-757E-4EC5-8A24-33ADDB13B03F}"/>
                </a:ext>
              </a:extLst>
            </p:cNvPr>
            <p:cNvSpPr/>
            <p:nvPr/>
          </p:nvSpPr>
          <p:spPr>
            <a:xfrm>
              <a:off x="8521429" y="5953327"/>
              <a:ext cx="1400783" cy="74903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Hình chữ nhật 41">
              <a:extLst>
                <a:ext uri="{FF2B5EF4-FFF2-40B4-BE49-F238E27FC236}">
                  <a16:creationId xmlns:a16="http://schemas.microsoft.com/office/drawing/2014/main" id="{B4B892F5-CA60-4A2E-87F0-1D6C8CE027E1}"/>
                </a:ext>
              </a:extLst>
            </p:cNvPr>
            <p:cNvSpPr/>
            <p:nvPr/>
          </p:nvSpPr>
          <p:spPr>
            <a:xfrm>
              <a:off x="9124545" y="6459166"/>
              <a:ext cx="214008" cy="71984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" name="Bong bóng Lời nói: Hình chữ nhật với Góc Tròn 10">
            <a:extLst>
              <a:ext uri="{FF2B5EF4-FFF2-40B4-BE49-F238E27FC236}">
                <a16:creationId xmlns:a16="http://schemas.microsoft.com/office/drawing/2014/main" id="{5654C8DD-297F-4B91-9240-CF598D59200C}"/>
              </a:ext>
            </a:extLst>
          </p:cNvPr>
          <p:cNvSpPr/>
          <p:nvPr/>
        </p:nvSpPr>
        <p:spPr>
          <a:xfrm flipH="1">
            <a:off x="209955" y="266700"/>
            <a:ext cx="6057900" cy="3492500"/>
          </a:xfrm>
          <a:prstGeom prst="wedgeRoundRectCallout">
            <a:avLst>
              <a:gd name="adj1" fmla="val -8045"/>
              <a:gd name="adj2" fmla="val 62136"/>
              <a:gd name="adj3" fmla="val 16667"/>
            </a:avLst>
          </a:prstGeom>
          <a:solidFill>
            <a:srgbClr val="FFFFFF">
              <a:alpha val="6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Chủ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điểm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trước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gì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03AE6CA0-AB1A-4F41-B63E-1AE8D14C83F5}"/>
              </a:ext>
            </a:extLst>
          </p:cNvPr>
          <p:cNvSpPr/>
          <p:nvPr/>
        </p:nvSpPr>
        <p:spPr>
          <a:xfrm flipH="1">
            <a:off x="6399730" y="-12700"/>
            <a:ext cx="5817140" cy="6858000"/>
          </a:xfrm>
          <a:prstGeom prst="rect">
            <a:avLst/>
          </a:prstGeom>
          <a:solidFill>
            <a:srgbClr val="BDDE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8" name="Nhóm 27">
            <a:extLst>
              <a:ext uri="{FF2B5EF4-FFF2-40B4-BE49-F238E27FC236}">
                <a16:creationId xmlns:a16="http://schemas.microsoft.com/office/drawing/2014/main" id="{48E9422B-C7D5-46A8-9B55-1A3C77859EF8}"/>
              </a:ext>
            </a:extLst>
          </p:cNvPr>
          <p:cNvGrpSpPr/>
          <p:nvPr/>
        </p:nvGrpSpPr>
        <p:grpSpPr>
          <a:xfrm flipH="1">
            <a:off x="6381998" y="5156066"/>
            <a:ext cx="6470942" cy="2050181"/>
            <a:chOff x="-721895" y="5168766"/>
            <a:chExt cx="6470942" cy="2050181"/>
          </a:xfrm>
        </p:grpSpPr>
        <p:sp>
          <p:nvSpPr>
            <p:cNvPr id="15" name="Hình chữ nhật 14">
              <a:extLst>
                <a:ext uri="{FF2B5EF4-FFF2-40B4-BE49-F238E27FC236}">
                  <a16:creationId xmlns:a16="http://schemas.microsoft.com/office/drawing/2014/main" id="{F2786A00-1F61-4538-95B5-A164C85E1B1D}"/>
                </a:ext>
              </a:extLst>
            </p:cNvPr>
            <p:cNvSpPr/>
            <p:nvPr/>
          </p:nvSpPr>
          <p:spPr>
            <a:xfrm>
              <a:off x="-703634" y="5194571"/>
              <a:ext cx="6452681" cy="198444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7" name="Đường nối Thẳng 16">
              <a:extLst>
                <a:ext uri="{FF2B5EF4-FFF2-40B4-BE49-F238E27FC236}">
                  <a16:creationId xmlns:a16="http://schemas.microsoft.com/office/drawing/2014/main" id="{B7950A0E-E36F-4D0B-ABE4-64D2F2DA6ACB}"/>
                </a:ext>
              </a:extLst>
            </p:cNvPr>
            <p:cNvCxnSpPr>
              <a:cxnSpLocks/>
            </p:cNvCxnSpPr>
            <p:nvPr/>
          </p:nvCxnSpPr>
          <p:spPr>
            <a:xfrm>
              <a:off x="4600876" y="5168766"/>
              <a:ext cx="866069" cy="201024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Đường nối Thẳng 20">
              <a:extLst>
                <a:ext uri="{FF2B5EF4-FFF2-40B4-BE49-F238E27FC236}">
                  <a16:creationId xmlns:a16="http://schemas.microsoft.com/office/drawing/2014/main" id="{4E3536CD-19E7-44E8-B3A0-1C1DBAA7C1EC}"/>
                </a:ext>
              </a:extLst>
            </p:cNvPr>
            <p:cNvCxnSpPr/>
            <p:nvPr/>
          </p:nvCxnSpPr>
          <p:spPr>
            <a:xfrm>
              <a:off x="3253339" y="5188017"/>
              <a:ext cx="442762" cy="203093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Đường nối Thẳng 22">
              <a:extLst>
                <a:ext uri="{FF2B5EF4-FFF2-40B4-BE49-F238E27FC236}">
                  <a16:creationId xmlns:a16="http://schemas.microsoft.com/office/drawing/2014/main" id="{66FA857F-B266-43F6-8622-FE889AED983A}"/>
                </a:ext>
              </a:extLst>
            </p:cNvPr>
            <p:cNvCxnSpPr/>
            <p:nvPr/>
          </p:nvCxnSpPr>
          <p:spPr>
            <a:xfrm flipH="1">
              <a:off x="1694046" y="5197642"/>
              <a:ext cx="298383" cy="200205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Đường nối Thẳng 24">
              <a:extLst>
                <a:ext uri="{FF2B5EF4-FFF2-40B4-BE49-F238E27FC236}">
                  <a16:creationId xmlns:a16="http://schemas.microsoft.com/office/drawing/2014/main" id="{21F5D3AF-D2D2-4F7F-A6A6-9814081980A1}"/>
                </a:ext>
              </a:extLst>
            </p:cNvPr>
            <p:cNvCxnSpPr/>
            <p:nvPr/>
          </p:nvCxnSpPr>
          <p:spPr>
            <a:xfrm flipH="1">
              <a:off x="-231006" y="5197642"/>
              <a:ext cx="1068404" cy="19828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Đường nối Thẳng 26">
              <a:extLst>
                <a:ext uri="{FF2B5EF4-FFF2-40B4-BE49-F238E27FC236}">
                  <a16:creationId xmlns:a16="http://schemas.microsoft.com/office/drawing/2014/main" id="{1502880D-90D1-4331-A27F-9A00594905C8}"/>
                </a:ext>
              </a:extLst>
            </p:cNvPr>
            <p:cNvCxnSpPr/>
            <p:nvPr/>
          </p:nvCxnSpPr>
          <p:spPr>
            <a:xfrm>
              <a:off x="-721895" y="6035040"/>
              <a:ext cx="646817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8" name="Hình ảnh 37">
            <a:extLst>
              <a:ext uri="{FF2B5EF4-FFF2-40B4-BE49-F238E27FC236}">
                <a16:creationId xmlns:a16="http://schemas.microsoft.com/office/drawing/2014/main" id="{0052F147-E0C5-46AF-AEDC-99AD62A7E03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40" t="57123" r="56101" b="19719"/>
          <a:stretch/>
        </p:blipFill>
        <p:spPr>
          <a:xfrm>
            <a:off x="9336191" y="3819188"/>
            <a:ext cx="2740202" cy="1876073"/>
          </a:xfrm>
          <a:custGeom>
            <a:avLst/>
            <a:gdLst>
              <a:gd name="connsiteX0" fmla="*/ 163630 w 2319689"/>
              <a:gd name="connsiteY0" fmla="*/ 0 h 3811605"/>
              <a:gd name="connsiteX1" fmla="*/ 2213811 w 2319689"/>
              <a:gd name="connsiteY1" fmla="*/ 19251 h 3811605"/>
              <a:gd name="connsiteX2" fmla="*/ 2194560 w 2319689"/>
              <a:gd name="connsiteY2" fmla="*/ 2435192 h 3811605"/>
              <a:gd name="connsiteX3" fmla="*/ 2252312 w 2319689"/>
              <a:gd name="connsiteY3" fmla="*/ 2521819 h 3811605"/>
              <a:gd name="connsiteX4" fmla="*/ 2319689 w 2319689"/>
              <a:gd name="connsiteY4" fmla="*/ 3782729 h 3811605"/>
              <a:gd name="connsiteX5" fmla="*/ 0 w 2319689"/>
              <a:gd name="connsiteY5" fmla="*/ 3811605 h 3811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19689" h="3811605">
                <a:moveTo>
                  <a:pt x="163630" y="0"/>
                </a:moveTo>
                <a:lnTo>
                  <a:pt x="2213811" y="19251"/>
                </a:lnTo>
                <a:lnTo>
                  <a:pt x="2194560" y="2435192"/>
                </a:lnTo>
                <a:lnTo>
                  <a:pt x="2252312" y="2521819"/>
                </a:lnTo>
                <a:lnTo>
                  <a:pt x="2319689" y="3782729"/>
                </a:lnTo>
                <a:lnTo>
                  <a:pt x="0" y="3811605"/>
                </a:lnTo>
                <a:close/>
              </a:path>
            </a:pathLst>
          </a:custGeom>
        </p:spPr>
      </p:pic>
      <p:pic>
        <p:nvPicPr>
          <p:cNvPr id="104" name="Hình ảnh 103" descr="Ảnh có chứa văn bản, mẫu họa&#10;&#10;Mô tả được tạo tự động">
            <a:extLst>
              <a:ext uri="{FF2B5EF4-FFF2-40B4-BE49-F238E27FC236}">
                <a16:creationId xmlns:a16="http://schemas.microsoft.com/office/drawing/2014/main" id="{FFA7E7E2-421E-45A0-881B-9994411302F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42" t="25555" r="42604" b="21481"/>
          <a:stretch/>
        </p:blipFill>
        <p:spPr>
          <a:xfrm>
            <a:off x="8318500" y="4076700"/>
            <a:ext cx="2603500" cy="3632200"/>
          </a:xfrm>
          <a:prstGeom prst="rect">
            <a:avLst/>
          </a:prstGeom>
        </p:spPr>
      </p:pic>
      <p:grpSp>
        <p:nvGrpSpPr>
          <p:cNvPr id="62" name="Nhóm 61">
            <a:extLst>
              <a:ext uri="{FF2B5EF4-FFF2-40B4-BE49-F238E27FC236}">
                <a16:creationId xmlns:a16="http://schemas.microsoft.com/office/drawing/2014/main" id="{A302B272-76E4-4335-9613-CAB1583A7843}"/>
              </a:ext>
            </a:extLst>
          </p:cNvPr>
          <p:cNvGrpSpPr/>
          <p:nvPr/>
        </p:nvGrpSpPr>
        <p:grpSpPr>
          <a:xfrm flipH="1">
            <a:off x="7784299" y="5940627"/>
            <a:ext cx="3793787" cy="1303507"/>
            <a:chOff x="638784" y="5953327"/>
            <a:chExt cx="3793787" cy="1303507"/>
          </a:xfrm>
        </p:grpSpPr>
        <p:sp>
          <p:nvSpPr>
            <p:cNvPr id="43" name="Hình thang 42">
              <a:extLst>
                <a:ext uri="{FF2B5EF4-FFF2-40B4-BE49-F238E27FC236}">
                  <a16:creationId xmlns:a16="http://schemas.microsoft.com/office/drawing/2014/main" id="{D9E2992E-264C-48C7-9853-02DA2D82641D}"/>
                </a:ext>
              </a:extLst>
            </p:cNvPr>
            <p:cNvSpPr/>
            <p:nvPr/>
          </p:nvSpPr>
          <p:spPr>
            <a:xfrm>
              <a:off x="638784" y="6459166"/>
              <a:ext cx="3793787" cy="797668"/>
            </a:xfrm>
            <a:prstGeom prst="trapezoid">
              <a:avLst>
                <a:gd name="adj" fmla="val 56707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Hình chữ nhật 43">
              <a:extLst>
                <a:ext uri="{FF2B5EF4-FFF2-40B4-BE49-F238E27FC236}">
                  <a16:creationId xmlns:a16="http://schemas.microsoft.com/office/drawing/2014/main" id="{37C23515-1A71-42FF-BE23-519707FCB9A6}"/>
                </a:ext>
              </a:extLst>
            </p:cNvPr>
            <p:cNvSpPr/>
            <p:nvPr/>
          </p:nvSpPr>
          <p:spPr>
            <a:xfrm>
              <a:off x="1961744" y="5953327"/>
              <a:ext cx="1400783" cy="74903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Hình chữ nhật 44">
              <a:extLst>
                <a:ext uri="{FF2B5EF4-FFF2-40B4-BE49-F238E27FC236}">
                  <a16:creationId xmlns:a16="http://schemas.microsoft.com/office/drawing/2014/main" id="{42CF3092-96AF-42FE-B266-AC3AF670A473}"/>
                </a:ext>
              </a:extLst>
            </p:cNvPr>
            <p:cNvSpPr/>
            <p:nvPr/>
          </p:nvSpPr>
          <p:spPr>
            <a:xfrm>
              <a:off x="2564860" y="6459166"/>
              <a:ext cx="214008" cy="71984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8" name="Nhóm 67">
            <a:extLst>
              <a:ext uri="{FF2B5EF4-FFF2-40B4-BE49-F238E27FC236}">
                <a16:creationId xmlns:a16="http://schemas.microsoft.com/office/drawing/2014/main" id="{034026BB-A27B-4900-B42E-915E9D30DB1D}"/>
              </a:ext>
            </a:extLst>
          </p:cNvPr>
          <p:cNvGrpSpPr/>
          <p:nvPr/>
        </p:nvGrpSpPr>
        <p:grpSpPr>
          <a:xfrm flipH="1">
            <a:off x="7130114" y="-870896"/>
            <a:ext cx="1381328" cy="2042809"/>
            <a:chOff x="466928" y="-350196"/>
            <a:chExt cx="1381328" cy="2042809"/>
          </a:xfrm>
        </p:grpSpPr>
        <p:sp>
          <p:nvSpPr>
            <p:cNvPr id="67" name="Hình Bầu dục 66">
              <a:extLst>
                <a:ext uri="{FF2B5EF4-FFF2-40B4-BE49-F238E27FC236}">
                  <a16:creationId xmlns:a16="http://schemas.microsoft.com/office/drawing/2014/main" id="{4BD21055-F389-4A27-BDE2-B670CF010B54}"/>
                </a:ext>
              </a:extLst>
            </p:cNvPr>
            <p:cNvSpPr/>
            <p:nvPr/>
          </p:nvSpPr>
          <p:spPr>
            <a:xfrm>
              <a:off x="992222" y="1439694"/>
              <a:ext cx="330740" cy="252919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 w="85725">
              <a:solidFill>
                <a:schemeClr val="bg1">
                  <a:alpha val="74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65" name="Đường nối Thẳng 64">
              <a:extLst>
                <a:ext uri="{FF2B5EF4-FFF2-40B4-BE49-F238E27FC236}">
                  <a16:creationId xmlns:a16="http://schemas.microsoft.com/office/drawing/2014/main" id="{94412A59-79F4-4EC6-841F-69A13628A2B7}"/>
                </a:ext>
              </a:extLst>
            </p:cNvPr>
            <p:cNvCxnSpPr>
              <a:cxnSpLocks/>
            </p:cNvCxnSpPr>
            <p:nvPr/>
          </p:nvCxnSpPr>
          <p:spPr>
            <a:xfrm>
              <a:off x="1157592" y="-350196"/>
              <a:ext cx="0" cy="1400783"/>
            </a:xfrm>
            <a:prstGeom prst="line">
              <a:avLst/>
            </a:prstGeom>
            <a:ln>
              <a:solidFill>
                <a:schemeClr val="bg2">
                  <a:lumMod val="25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66" name="Hình Bầu dục 65">
              <a:extLst>
                <a:ext uri="{FF2B5EF4-FFF2-40B4-BE49-F238E27FC236}">
                  <a16:creationId xmlns:a16="http://schemas.microsoft.com/office/drawing/2014/main" id="{5F099AEA-CCCF-4132-8F4D-93EBAEDE306A}"/>
                </a:ext>
              </a:extLst>
            </p:cNvPr>
            <p:cNvSpPr/>
            <p:nvPr/>
          </p:nvSpPr>
          <p:spPr>
            <a:xfrm>
              <a:off x="466928" y="972765"/>
              <a:ext cx="1381328" cy="622570"/>
            </a:xfrm>
            <a:prstGeom prst="ellipse">
              <a:avLst/>
            </a:prstGeom>
            <a:solidFill>
              <a:srgbClr val="DE68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" name="Hình chữ nhật: Góc Tròn 11">
            <a:extLst>
              <a:ext uri="{FF2B5EF4-FFF2-40B4-BE49-F238E27FC236}">
                <a16:creationId xmlns:a16="http://schemas.microsoft.com/office/drawing/2014/main" id="{F897025A-6DDB-4FE0-B4AF-0AF2E1F7B9EF}"/>
              </a:ext>
            </a:extLst>
          </p:cNvPr>
          <p:cNvSpPr/>
          <p:nvPr/>
        </p:nvSpPr>
        <p:spPr>
          <a:xfrm flipH="1">
            <a:off x="6944855" y="1429425"/>
            <a:ext cx="5029221" cy="8509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B.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Đi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vui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sao</a:t>
            </a:r>
            <a:endParaRPr kumimoji="0" lang="en-US" sz="32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Hình chữ nhật: Góc Tròn 74">
            <a:extLst>
              <a:ext uri="{FF2B5EF4-FFF2-40B4-BE49-F238E27FC236}">
                <a16:creationId xmlns:a16="http://schemas.microsoft.com/office/drawing/2014/main" id="{CA8A8CC9-D60F-4072-8743-21BD40EC1873}"/>
              </a:ext>
            </a:extLst>
          </p:cNvPr>
          <p:cNvSpPr/>
          <p:nvPr/>
        </p:nvSpPr>
        <p:spPr>
          <a:xfrm flipH="1">
            <a:off x="6874896" y="228871"/>
            <a:ext cx="5107148" cy="8509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Những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trải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nghiệm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thú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 </a:t>
            </a:r>
            <a:r>
              <a:rPr lang="en-US" sz="3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vị</a:t>
            </a:r>
            <a:endParaRPr kumimoji="0" lang="en-US" sz="32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</a:endParaRPr>
          </a:p>
        </p:txBody>
      </p:sp>
      <p:pic>
        <p:nvPicPr>
          <p:cNvPr id="31" name="Hình ảnh 30" descr="Ảnh có chứa loa&#10;&#10;Mô tả được tạo tự động">
            <a:extLst>
              <a:ext uri="{FF2B5EF4-FFF2-40B4-BE49-F238E27FC236}">
                <a16:creationId xmlns:a16="http://schemas.microsoft.com/office/drawing/2014/main" id="{3F9635A4-835F-4FFA-A06B-656EC7886CA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2689" y="3521412"/>
            <a:ext cx="3107404" cy="2330553"/>
          </a:xfrm>
          <a:prstGeom prst="rect">
            <a:avLst/>
          </a:prstGeom>
        </p:spPr>
      </p:pic>
      <p:pic>
        <p:nvPicPr>
          <p:cNvPr id="105" name="Hình ảnh 104" descr="Ảnh có chứa văn bản, mẫu họa&#10;&#10;Mô tả được tạo tự động">
            <a:extLst>
              <a:ext uri="{FF2B5EF4-FFF2-40B4-BE49-F238E27FC236}">
                <a16:creationId xmlns:a16="http://schemas.microsoft.com/office/drawing/2014/main" id="{3536C5C6-9877-40FB-983B-77073BDD099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19" t="22223" r="40990" b="23703"/>
          <a:stretch/>
        </p:blipFill>
        <p:spPr>
          <a:xfrm>
            <a:off x="7302500" y="2425700"/>
            <a:ext cx="2466497" cy="3365500"/>
          </a:xfrm>
          <a:prstGeom prst="rect">
            <a:avLst/>
          </a:prstGeom>
        </p:spPr>
      </p:pic>
      <p:sp>
        <p:nvSpPr>
          <p:cNvPr id="80" name="Hình chữ nhật 79">
            <a:extLst>
              <a:ext uri="{FF2B5EF4-FFF2-40B4-BE49-F238E27FC236}">
                <a16:creationId xmlns:a16="http://schemas.microsoft.com/office/drawing/2014/main" id="{40025331-365E-44FC-8219-6F6EF3A60705}"/>
              </a:ext>
            </a:extLst>
          </p:cNvPr>
          <p:cNvSpPr/>
          <p:nvPr/>
        </p:nvSpPr>
        <p:spPr>
          <a:xfrm flipH="1">
            <a:off x="6400260" y="-9067800"/>
            <a:ext cx="6579140" cy="9067800"/>
          </a:xfrm>
          <a:prstGeom prst="rect">
            <a:avLst/>
          </a:prstGeom>
          <a:solidFill>
            <a:srgbClr val="C2E3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Tieng-yeah-tre-con-www_nhacchuongvui_com (1)">
            <a:hlinkClick r:id="" action="ppaction://media"/>
            <a:extLst>
              <a:ext uri="{FF2B5EF4-FFF2-40B4-BE49-F238E27FC236}">
                <a16:creationId xmlns:a16="http://schemas.microsoft.com/office/drawing/2014/main" id="{D2C6D8EC-D7DD-4D2B-AFD0-8358A38AAD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160500" y="5461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310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35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" dur="5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0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2" presetClass="entr" presetSubtype="1" fill="hold" grpId="0" nodeType="after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27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28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3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3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3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7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9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41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42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set>
                                          <p:cBhvr>
                                            <p:cTn id="43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4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6" dur="4414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7" presetID="2" presetClass="exit" presetSubtype="4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2" dur="500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500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6" dur="500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500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5E-6 7.40741E-7 L -0.09427 -0.20741 " pathEditMode="relative" rAng="0" ptsTypes="AA">
                                          <p:cBhvr>
                                            <p:cTn id="60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714" y="-1037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1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2" dur="500" fill="hold"/>
                                            <p:tgtEl>
                                              <p:spTgt spid="104"/>
                                            </p:tgtEl>
                                          </p:cBhvr>
                                          <p:by x="90000" y="9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3" presetID="1" presetClass="exit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35" presetClass="path" presetSubtype="0" accel="50000" de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5E-6 -3.33333E-6 L -0.29219 -0.0081 " pathEditMode="relative" rAng="0" ptsTypes="AA">
                                          <p:cBhvr>
                                            <p:cTn id="70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4609" y="-41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1" presetID="6" presetClass="emph" presetSubtype="0" repeatCount="indefinite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72" dur="5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3" presetID="42" presetClass="path" presetSubtype="0" accel="50000" decel="50000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Motion origin="layout" path="M -1.66667E-6 1.11111E-6 L -0.00169 1.07222 " pathEditMode="relative" rAng="0" ptsTypes="AA">
                                          <p:cBhvr>
                                            <p:cTn id="74" dur="20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1" y="5361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5" presetID="3" presetClass="exit" presetSubtype="10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7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5"/>
                      </p:tgtEl>
                    </p:cond>
                  </p:nextCondLst>
                </p:seq>
                <p:audio>
                  <p:cMediaNode vol="80000">
                    <p:cTn id="7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106" grpId="0" animBg="1"/>
          <p:bldP spid="106" grpId="1" animBg="1"/>
          <p:bldP spid="11" grpId="0" animBg="1"/>
          <p:bldP spid="11" grpId="1" animBg="1"/>
          <p:bldP spid="12" grpId="0" animBg="1"/>
          <p:bldP spid="12" grpId="1" animBg="1"/>
          <p:bldP spid="12" grpId="2" animBg="1"/>
          <p:bldP spid="75" grpId="0" animBg="1"/>
          <p:bldP spid="75" grpId="1" animBg="1"/>
          <p:bldP spid="80" grpId="0" animBg="1"/>
          <p:bldP spid="80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35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" dur="5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0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3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6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9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5" restart="whenNotActive" fill="hold" evtFilter="cancelBubble" nodeType="interactiveSeq">
                    <p:stCondLst>
                      <p:cond evt="onClick" delay="0">
                        <p:tgtEl>
                          <p:spTgt spid="7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" fill="hold">
                          <p:stCondLst>
                            <p:cond delay="0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39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40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41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2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8150" fill="hold"/>
                                            <p:tgtEl>
                                              <p:spTgt spid="4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7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4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5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5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5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4" dur="8150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55" restart="whenNotActive" fill="hold" evtFilter="cancelBubble" nodeType="interactiveSeq">
                    <p:stCondLst>
                      <p:cond evt="onClick" delay="0">
                        <p:tgtEl>
                          <p:spTgt spid="7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" fill="hold">
                          <p:stCondLst>
                            <p:cond delay="0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59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60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61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62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4" dur="815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6"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7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19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69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70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set>
                                          <p:cBhvr>
                                            <p:cTn id="71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2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4" dur="4414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5" presetID="2" presetClass="exit" presetSubtype="4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6" dur="500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7" dur="500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9" presetID="2" presetClass="exit" presetSubtype="4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0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1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2" presetClass="exit" presetSubtype="4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4" dur="500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5" dur="500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8" dur="500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9" dur="500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92" dur="500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3" dur="500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5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5E-6 7.40741E-7 L -0.09427 -0.20741 " pathEditMode="relative" rAng="0" ptsTypes="AA">
                                          <p:cBhvr>
                                            <p:cTn id="96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714" y="-1037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7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98" dur="500" fill="hold"/>
                                            <p:tgtEl>
                                              <p:spTgt spid="104"/>
                                            </p:tgtEl>
                                          </p:cBhvr>
                                          <p:by x="90000" y="9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9" presetID="1" presetClass="exit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1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3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35" presetClass="path" presetSubtype="0" accel="50000" de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5E-6 -3.33333E-6 L -0.29219 -0.0081 " pathEditMode="relative" rAng="0" ptsTypes="AA">
                                          <p:cBhvr>
                                            <p:cTn id="106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4609" y="-41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7" presetID="6" presetClass="emph" presetSubtype="0" repeatCount="indefinite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08" dur="5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9" presetID="42" presetClass="path" presetSubtype="0" accel="50000" decel="50000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Motion origin="layout" path="M -1.66667E-6 1.11111E-6 L -0.00169 1.07222 " pathEditMode="relative" rAng="0" ptsTypes="AA">
                                          <p:cBhvr>
                                            <p:cTn id="110" dur="20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1" y="5361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1" presetID="3" presetClass="exit" presetSubtype="10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11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5"/>
                      </p:tgtEl>
                    </p:cond>
                  </p:nextCondLst>
                </p:seq>
                <p:audio>
                  <p:cMediaNode vol="80000">
                    <p:cTn id="11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  <p:audio>
                  <p:cMediaNode vol="80000">
                    <p:cTn id="11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80000">
                    <p:cTn id="11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9"/>
                    </p:tgtEl>
                  </p:cMediaNode>
                </p:audio>
                <p:audio>
                  <p:cMediaNode vol="80000">
                    <p:cTn id="11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7"/>
                    </p:tgtEl>
                  </p:cMediaNode>
                </p:audio>
              </p:childTnLst>
            </p:cTn>
          </p:par>
        </p:tnLst>
        <p:bldLst>
          <p:bldP spid="106" grpId="0" animBg="1"/>
          <p:bldP spid="106" grpId="1" animBg="1"/>
          <p:bldP spid="11" grpId="0" animBg="1"/>
          <p:bldP spid="11" grpId="1" animBg="1"/>
          <p:bldP spid="12" grpId="0" animBg="1"/>
          <p:bldP spid="12" grpId="1" animBg="1"/>
          <p:bldP spid="12" grpId="2" animBg="1"/>
          <p:bldP spid="75" grpId="0" animBg="1"/>
          <p:bldP spid="75" grpId="1" animBg="1"/>
          <p:bldP spid="76" grpId="0" animBg="1"/>
          <p:bldP spid="76" grpId="1" animBg="1"/>
          <p:bldP spid="76" grpId="2" animBg="1"/>
          <p:bldP spid="77" grpId="0" animBg="1"/>
          <p:bldP spid="77" grpId="1" animBg="1"/>
          <p:bldP spid="77" grpId="2" animBg="1"/>
          <p:bldP spid="80" grpId="0" animBg="1"/>
          <p:bldP spid="80" grpId="1" animBg="1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0" y="0"/>
            <a:ext cx="3179929" cy="684000"/>
            <a:chOff x="3521613" y="0"/>
            <a:chExt cx="3179929" cy="684000"/>
          </a:xfrm>
        </p:grpSpPr>
        <p:grpSp>
          <p:nvGrpSpPr>
            <p:cNvPr id="32" name="Group 31"/>
            <p:cNvGrpSpPr/>
            <p:nvPr/>
          </p:nvGrpSpPr>
          <p:grpSpPr>
            <a:xfrm>
              <a:off x="3521613" y="0"/>
              <a:ext cx="3179929" cy="684000"/>
              <a:chOff x="3770142" y="1493446"/>
              <a:chExt cx="3179929" cy="684000"/>
            </a:xfrm>
          </p:grpSpPr>
          <p:sp>
            <p:nvSpPr>
              <p:cNvPr id="34" name="Flowchart: Alternate Process 33"/>
              <p:cNvSpPr/>
              <p:nvPr/>
            </p:nvSpPr>
            <p:spPr>
              <a:xfrm>
                <a:off x="3840481" y="1547446"/>
                <a:ext cx="3109590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33" name="TextBox 32"/>
            <p:cNvSpPr txBox="1"/>
            <p:nvPr/>
          </p:nvSpPr>
          <p:spPr>
            <a:xfrm>
              <a:off x="4168182" y="80390"/>
              <a:ext cx="24105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Cùng tìm hiểu</a:t>
              </a:r>
            </a:p>
          </p:txBody>
        </p:sp>
      </p:grpSp>
      <p:grpSp>
        <p:nvGrpSpPr>
          <p:cNvPr id="36" name="PA_库_组合 5"/>
          <p:cNvGrpSpPr/>
          <p:nvPr>
            <p:custDataLst>
              <p:tags r:id="rId1"/>
            </p:custDataLst>
          </p:nvPr>
        </p:nvGrpSpPr>
        <p:grpSpPr>
          <a:xfrm>
            <a:off x="947754" y="684950"/>
            <a:ext cx="587835" cy="706091"/>
            <a:chOff x="1836100" y="2332000"/>
            <a:chExt cx="1572829" cy="862059"/>
          </a:xfrm>
        </p:grpSpPr>
        <p:sp>
          <p:nvSpPr>
            <p:cNvPr id="37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9" name="文本框 12"/>
            <p:cNvSpPr txBox="1"/>
            <p:nvPr/>
          </p:nvSpPr>
          <p:spPr>
            <a:xfrm>
              <a:off x="2222349" y="2332000"/>
              <a:ext cx="756775" cy="86205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</a:t>
              </a:r>
            </a:p>
          </p:txBody>
        </p:sp>
      </p:grpSp>
      <p:sp>
        <p:nvSpPr>
          <p:cNvPr id="40" name="Rectangle 39"/>
          <p:cNvSpPr/>
          <p:nvPr/>
        </p:nvSpPr>
        <p:spPr>
          <a:xfrm>
            <a:off x="1661088" y="826187"/>
            <a:ext cx="976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 nhỏ đi học trong khung cảnh như thế nào?</a:t>
            </a:r>
          </a:p>
        </p:txBody>
      </p:sp>
      <p:grpSp>
        <p:nvGrpSpPr>
          <p:cNvPr id="41" name="PA_库_组合 5"/>
          <p:cNvGrpSpPr/>
          <p:nvPr>
            <p:custDataLst>
              <p:tags r:id="rId2"/>
            </p:custDataLst>
          </p:nvPr>
        </p:nvGrpSpPr>
        <p:grpSpPr>
          <a:xfrm>
            <a:off x="983776" y="1567596"/>
            <a:ext cx="587835" cy="733599"/>
            <a:chOff x="1836100" y="2332000"/>
            <a:chExt cx="1572829" cy="895643"/>
          </a:xfrm>
        </p:grpSpPr>
        <p:sp>
          <p:nvSpPr>
            <p:cNvPr id="42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3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</a:p>
          </p:txBody>
        </p:sp>
      </p:grpSp>
      <p:sp>
        <p:nvSpPr>
          <p:cNvPr id="45" name="Rectangle 44"/>
          <p:cNvSpPr/>
          <p:nvPr/>
        </p:nvSpPr>
        <p:spPr>
          <a:xfrm>
            <a:off x="1715969" y="1618159"/>
            <a:ext cx="976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trang sách bạn nhỏ được học có gì thú vị?</a:t>
            </a:r>
          </a:p>
        </p:txBody>
      </p:sp>
      <p:grpSp>
        <p:nvGrpSpPr>
          <p:cNvPr id="46" name="PA_库_组合 5"/>
          <p:cNvGrpSpPr/>
          <p:nvPr>
            <p:custDataLst>
              <p:tags r:id="rId3"/>
            </p:custDataLst>
          </p:nvPr>
        </p:nvGrpSpPr>
        <p:grpSpPr>
          <a:xfrm>
            <a:off x="983776" y="2429119"/>
            <a:ext cx="587835" cy="733599"/>
            <a:chOff x="1836100" y="2332000"/>
            <a:chExt cx="1572829" cy="895643"/>
          </a:xfrm>
        </p:grpSpPr>
        <p:sp>
          <p:nvSpPr>
            <p:cNvPr id="47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8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9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</a:t>
              </a:r>
            </a:p>
          </p:txBody>
        </p:sp>
      </p:grpSp>
      <p:sp>
        <p:nvSpPr>
          <p:cNvPr id="50" name="Rectangle 49"/>
          <p:cNvSpPr/>
          <p:nvPr/>
        </p:nvSpPr>
        <p:spPr>
          <a:xfrm>
            <a:off x="1715969" y="2479682"/>
            <a:ext cx="976284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 những chi tiết thể hiện niềm vui của các bạn trong giờ ra chơi.</a:t>
            </a:r>
          </a:p>
        </p:txBody>
      </p:sp>
      <p:grpSp>
        <p:nvGrpSpPr>
          <p:cNvPr id="51" name="PA_库_组合 5"/>
          <p:cNvGrpSpPr/>
          <p:nvPr>
            <p:custDataLst>
              <p:tags r:id="rId4"/>
            </p:custDataLst>
          </p:nvPr>
        </p:nvGrpSpPr>
        <p:grpSpPr>
          <a:xfrm>
            <a:off x="995758" y="3540674"/>
            <a:ext cx="587835" cy="733599"/>
            <a:chOff x="1836100" y="2332000"/>
            <a:chExt cx="1572829" cy="895643"/>
          </a:xfrm>
        </p:grpSpPr>
        <p:sp>
          <p:nvSpPr>
            <p:cNvPr id="52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3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4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</a:p>
          </p:txBody>
        </p:sp>
      </p:grpSp>
      <p:sp>
        <p:nvSpPr>
          <p:cNvPr id="55" name="Rectangle 54"/>
          <p:cNvSpPr/>
          <p:nvPr/>
        </p:nvSpPr>
        <p:spPr>
          <a:xfrm>
            <a:off x="1727951" y="3614349"/>
            <a:ext cx="976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xúc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tan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42"/>
          <a:stretch/>
        </p:blipFill>
        <p:spPr>
          <a:xfrm>
            <a:off x="8963026" y="3717384"/>
            <a:ext cx="2834022" cy="2600442"/>
          </a:xfrm>
          <a:prstGeom prst="rect">
            <a:avLst/>
          </a:prstGeom>
          <a:effectLst>
            <a:softEdge rad="12700"/>
          </a:effectLst>
        </p:spPr>
      </p:pic>
      <p:grpSp>
        <p:nvGrpSpPr>
          <p:cNvPr id="56" name="PA_库_组合 5">
            <a:extLst>
              <a:ext uri="{FF2B5EF4-FFF2-40B4-BE49-F238E27FC236}">
                <a16:creationId xmlns:a16="http://schemas.microsoft.com/office/drawing/2014/main" id="{7A5E8215-3167-4B67-AD6A-6FDB9F4CD913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1092112" y="4614907"/>
            <a:ext cx="587835" cy="733599"/>
            <a:chOff x="1836100" y="2332000"/>
            <a:chExt cx="1572829" cy="895643"/>
          </a:xfrm>
        </p:grpSpPr>
        <p:sp>
          <p:nvSpPr>
            <p:cNvPr id="60" name="任意多边形 10">
              <a:extLst>
                <a:ext uri="{FF2B5EF4-FFF2-40B4-BE49-F238E27FC236}">
                  <a16:creationId xmlns:a16="http://schemas.microsoft.com/office/drawing/2014/main" id="{724D10F2-9E38-48B1-908A-29CDAC7B5449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61" name="任意多边形 11">
              <a:extLst>
                <a:ext uri="{FF2B5EF4-FFF2-40B4-BE49-F238E27FC236}">
                  <a16:creationId xmlns:a16="http://schemas.microsoft.com/office/drawing/2014/main" id="{82A6A130-4D03-4F32-8753-5CCFD1C75D32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62" name="文本框 12">
              <a:extLst>
                <a:ext uri="{FF2B5EF4-FFF2-40B4-BE49-F238E27FC236}">
                  <a16:creationId xmlns:a16="http://schemas.microsoft.com/office/drawing/2014/main" id="{EFD70AA8-85EC-40C7-8959-27E8C6AFF1C4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5</a:t>
              </a:r>
            </a:p>
          </p:txBody>
        </p:sp>
      </p:grpSp>
      <p:sp>
        <p:nvSpPr>
          <p:cNvPr id="63" name="Rectangle 62">
            <a:extLst>
              <a:ext uri="{FF2B5EF4-FFF2-40B4-BE49-F238E27FC236}">
                <a16:creationId xmlns:a16="http://schemas.microsoft.com/office/drawing/2014/main" id="{10284018-730A-4FDF-AE97-0C0DE320198B}"/>
              </a:ext>
            </a:extLst>
          </p:cNvPr>
          <p:cNvSpPr/>
          <p:nvPr/>
        </p:nvSpPr>
        <p:spPr>
          <a:xfrm>
            <a:off x="1824306" y="4688582"/>
            <a:ext cx="697808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cảm thấy thế nào khi nghe tiếng trống tan trường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altLang="zh-CN" sz="32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5226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5" grpId="0"/>
      <p:bldP spid="50" grpId="0"/>
      <p:bldP spid="55" grpId="0"/>
      <p:bldP spid="6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0"/>
            <a:ext cx="3179929" cy="684000"/>
            <a:chOff x="3521613" y="0"/>
            <a:chExt cx="3179929" cy="684000"/>
          </a:xfrm>
        </p:grpSpPr>
        <p:grpSp>
          <p:nvGrpSpPr>
            <p:cNvPr id="8" name="Group 7"/>
            <p:cNvGrpSpPr/>
            <p:nvPr/>
          </p:nvGrpSpPr>
          <p:grpSpPr>
            <a:xfrm>
              <a:off x="3521613" y="0"/>
              <a:ext cx="3179929" cy="684000"/>
              <a:chOff x="3770142" y="1493446"/>
              <a:chExt cx="3179929" cy="684000"/>
            </a:xfrm>
          </p:grpSpPr>
          <p:sp>
            <p:nvSpPr>
              <p:cNvPr id="10" name="Flowchart: Alternate Process 9"/>
              <p:cNvSpPr/>
              <p:nvPr/>
            </p:nvSpPr>
            <p:spPr>
              <a:xfrm>
                <a:off x="3840481" y="1547446"/>
                <a:ext cx="3109590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umanst521 BT"/>
                  <a:cs typeface="+mn-cs"/>
                </a:endParaRPr>
              </a:p>
            </p:txBody>
          </p:sp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9" name="TextBox 8"/>
            <p:cNvSpPr txBox="1"/>
            <p:nvPr/>
          </p:nvSpPr>
          <p:spPr>
            <a:xfrm>
              <a:off x="4168182" y="80390"/>
              <a:ext cx="24105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Cùng tìm hiểu</a:t>
              </a:r>
            </a:p>
          </p:txBody>
        </p:sp>
      </p:grpSp>
      <p:grpSp>
        <p:nvGrpSpPr>
          <p:cNvPr id="19" name="PA_库_组合 5"/>
          <p:cNvGrpSpPr/>
          <p:nvPr>
            <p:custDataLst>
              <p:tags r:id="rId1"/>
            </p:custDataLst>
          </p:nvPr>
        </p:nvGrpSpPr>
        <p:grpSpPr>
          <a:xfrm>
            <a:off x="1076766" y="656390"/>
            <a:ext cx="587835" cy="733599"/>
            <a:chOff x="1836100" y="2332000"/>
            <a:chExt cx="1572829" cy="895643"/>
          </a:xfrm>
        </p:grpSpPr>
        <p:sp>
          <p:nvSpPr>
            <p:cNvPr id="20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umanst521 BT"/>
                <a:cs typeface="+mn-cs"/>
              </a:endParaRPr>
            </a:p>
          </p:txBody>
        </p:sp>
        <p:sp>
          <p:nvSpPr>
            <p:cNvPr id="21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umanst521 BT"/>
                <a:cs typeface="+mn-cs"/>
              </a:endParaRPr>
            </a:p>
          </p:txBody>
        </p:sp>
        <p:sp>
          <p:nvSpPr>
            <p:cNvPr id="23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Humanst521 BT"/>
                  <a:ea typeface="方正静蕾简体" panose="02000000000000000000" pitchFamily="2" charset="-122"/>
                  <a:cs typeface="+mn-cs"/>
                </a:rPr>
                <a:t>1</a:t>
              </a:r>
            </a:p>
          </p:txBody>
        </p:sp>
      </p:grpSp>
      <p:sp>
        <p:nvSpPr>
          <p:cNvPr id="24" name="Rectangle 23"/>
          <p:cNvSpPr/>
          <p:nvPr/>
        </p:nvSpPr>
        <p:spPr>
          <a:xfrm>
            <a:off x="1808959" y="706953"/>
            <a:ext cx="976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 nhỏ đi học trong khung cảnh như thế nào?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4058091" y="1459769"/>
            <a:ext cx="1039936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Sáng nay em đi học</a:t>
            </a:r>
          </a:p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Bình minh nắng xôn xao</a:t>
            </a:r>
          </a:p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Trong lành làn gió mát</a:t>
            </a:r>
          </a:p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Mơn man đôi má đào.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2100161" y="3948540"/>
            <a:ext cx="8884693" cy="1077218"/>
            <a:chOff x="1596788" y="4426148"/>
            <a:chExt cx="8884693" cy="1077218"/>
          </a:xfrm>
        </p:grpSpPr>
        <p:sp>
          <p:nvSpPr>
            <p:cNvPr id="34" name="Rounded Rectangle 33"/>
            <p:cNvSpPr/>
            <p:nvPr/>
          </p:nvSpPr>
          <p:spPr>
            <a:xfrm>
              <a:off x="1596788" y="4430273"/>
              <a:ext cx="8884693" cy="1072752"/>
            </a:xfrm>
            <a:prstGeom prst="roundRect">
              <a:avLst>
                <a:gd name="adj" fmla="val 34909"/>
              </a:avLst>
            </a:prstGeom>
            <a:solidFill>
              <a:srgbClr val="CCFFFF">
                <a:alpha val="70000"/>
              </a:srgb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8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953"/>
            <a:stretch/>
          </p:blipFill>
          <p:spPr>
            <a:xfrm>
              <a:off x="1818238" y="4858605"/>
              <a:ext cx="1022533" cy="308106"/>
            </a:xfrm>
            <a:prstGeom prst="rect">
              <a:avLst/>
            </a:prstGeom>
          </p:spPr>
        </p:pic>
        <p:sp>
          <p:nvSpPr>
            <p:cNvPr id="36" name="Rectangle 35"/>
            <p:cNvSpPr/>
            <p:nvPr/>
          </p:nvSpPr>
          <p:spPr>
            <a:xfrm>
              <a:off x="2840771" y="4426148"/>
              <a:ext cx="7406359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học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buổi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bình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minh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nắng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gió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2217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0"/>
            <a:ext cx="3179929" cy="684000"/>
            <a:chOff x="3521613" y="0"/>
            <a:chExt cx="3179929" cy="684000"/>
          </a:xfrm>
        </p:grpSpPr>
        <p:grpSp>
          <p:nvGrpSpPr>
            <p:cNvPr id="8" name="Group 7"/>
            <p:cNvGrpSpPr/>
            <p:nvPr/>
          </p:nvGrpSpPr>
          <p:grpSpPr>
            <a:xfrm>
              <a:off x="3521613" y="0"/>
              <a:ext cx="3179929" cy="684000"/>
              <a:chOff x="3770142" y="1493446"/>
              <a:chExt cx="3179929" cy="684000"/>
            </a:xfrm>
          </p:grpSpPr>
          <p:sp>
            <p:nvSpPr>
              <p:cNvPr id="10" name="Flowchart: Alternate Process 9"/>
              <p:cNvSpPr/>
              <p:nvPr/>
            </p:nvSpPr>
            <p:spPr>
              <a:xfrm>
                <a:off x="3840481" y="1547446"/>
                <a:ext cx="3109590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9" name="TextBox 8"/>
            <p:cNvSpPr txBox="1"/>
            <p:nvPr/>
          </p:nvSpPr>
          <p:spPr>
            <a:xfrm>
              <a:off x="4168182" y="80390"/>
              <a:ext cx="24105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Cùng tìm hiểu</a:t>
              </a:r>
            </a:p>
          </p:txBody>
        </p:sp>
      </p:grpSp>
      <p:grpSp>
        <p:nvGrpSpPr>
          <p:cNvPr id="12" name="PA_库_组合 5"/>
          <p:cNvGrpSpPr/>
          <p:nvPr>
            <p:custDataLst>
              <p:tags r:id="rId1"/>
            </p:custDataLst>
          </p:nvPr>
        </p:nvGrpSpPr>
        <p:grpSpPr>
          <a:xfrm>
            <a:off x="947754" y="684950"/>
            <a:ext cx="587835" cy="706091"/>
            <a:chOff x="1836100" y="2332000"/>
            <a:chExt cx="1572829" cy="862059"/>
          </a:xfrm>
        </p:grpSpPr>
        <p:sp>
          <p:nvSpPr>
            <p:cNvPr id="13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4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5" name="文本框 12"/>
            <p:cNvSpPr txBox="1"/>
            <p:nvPr/>
          </p:nvSpPr>
          <p:spPr>
            <a:xfrm>
              <a:off x="2222349" y="2332000"/>
              <a:ext cx="756775" cy="86205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</a:p>
          </p:txBody>
        </p:sp>
      </p:grpSp>
      <p:sp>
        <p:nvSpPr>
          <p:cNvPr id="16" name="Rectangle 15"/>
          <p:cNvSpPr/>
          <p:nvPr/>
        </p:nvSpPr>
        <p:spPr>
          <a:xfrm>
            <a:off x="1661088" y="826187"/>
            <a:ext cx="976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trang sách bạn nhỏ được học có gì thú vị?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1233532" y="1672271"/>
            <a:ext cx="540180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Sáng nay em đi học</a:t>
            </a:r>
          </a:p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Bình minh nắng xôn xao</a:t>
            </a:r>
          </a:p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Trong lành làn gió mát</a:t>
            </a:r>
          </a:p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Mơn man đôi má đào.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1492093" y="3948539"/>
            <a:ext cx="9492762" cy="2062104"/>
            <a:chOff x="1596788" y="4426150"/>
            <a:chExt cx="8884693" cy="1263825"/>
          </a:xfrm>
        </p:grpSpPr>
        <p:sp>
          <p:nvSpPr>
            <p:cNvPr id="30" name="Rounded Rectangle 29"/>
            <p:cNvSpPr/>
            <p:nvPr/>
          </p:nvSpPr>
          <p:spPr>
            <a:xfrm>
              <a:off x="1596788" y="4430273"/>
              <a:ext cx="8884693" cy="1072752"/>
            </a:xfrm>
            <a:prstGeom prst="roundRect">
              <a:avLst>
                <a:gd name="adj" fmla="val 34909"/>
              </a:avLst>
            </a:prstGeom>
            <a:solidFill>
              <a:srgbClr val="CCFFFF">
                <a:alpha val="70000"/>
              </a:srgb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8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953"/>
            <a:stretch/>
          </p:blipFill>
          <p:spPr>
            <a:xfrm>
              <a:off x="1818238" y="4858605"/>
              <a:ext cx="1022533" cy="308106"/>
            </a:xfrm>
            <a:prstGeom prst="rect">
              <a:avLst/>
            </a:prstGeom>
          </p:spPr>
        </p:pic>
        <p:sp>
          <p:nvSpPr>
            <p:cNvPr id="32" name="Rectangle 31"/>
            <p:cNvSpPr/>
            <p:nvPr/>
          </p:nvSpPr>
          <p:spPr>
            <a:xfrm>
              <a:off x="2840771" y="4426150"/>
              <a:ext cx="7406359" cy="12638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Những trang sách bạn nhỏ được học có: hương lúa, những cánh cò bay dập dờn, những câu chuyện cổ tích, cách làm đồ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chơi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2DD0F9E3-9B42-4E90-BE17-8E11E04614A1}"/>
              </a:ext>
            </a:extLst>
          </p:cNvPr>
          <p:cNvSpPr txBox="1"/>
          <p:nvPr/>
        </p:nvSpPr>
        <p:spPr>
          <a:xfrm>
            <a:off x="6542507" y="1777291"/>
            <a:ext cx="540180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Bao nhiêu chuyện cổ tích</a:t>
            </a:r>
          </a:p>
          <a:p>
            <a:pPr lvl="0">
              <a:defRPr/>
            </a:pPr>
            <a:r>
              <a:rPr lang="vi-VN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 có trong sách hay</a:t>
            </a:r>
          </a:p>
          <a:p>
            <a:pPr lvl="0">
              <a:defRPr/>
            </a:pPr>
            <a:r>
              <a:rPr lang="vi-VN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 dạy múa, dạy hát</a:t>
            </a:r>
          </a:p>
          <a:p>
            <a:pPr lvl="0">
              <a:defRPr/>
            </a:pPr>
            <a:r>
              <a:rPr lang="vi-VN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 đồ chơi khéo tay.</a:t>
            </a:r>
            <a:endParaRPr lang="en-US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41630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2" grpId="0"/>
      <p:bldP spid="2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E0DABB02-443E-C748-EB89-5A15EEEED6A2}"/>
              </a:ext>
            </a:extLst>
          </p:cNvPr>
          <p:cNvGrpSpPr/>
          <p:nvPr/>
        </p:nvGrpSpPr>
        <p:grpSpPr>
          <a:xfrm>
            <a:off x="697117" y="289711"/>
            <a:ext cx="3179929" cy="684000"/>
            <a:chOff x="3521613" y="0"/>
            <a:chExt cx="3179929" cy="684000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422B067D-7AF7-EA8A-99CF-A5343B9151AF}"/>
                </a:ext>
              </a:extLst>
            </p:cNvPr>
            <p:cNvGrpSpPr/>
            <p:nvPr/>
          </p:nvGrpSpPr>
          <p:grpSpPr>
            <a:xfrm>
              <a:off x="3521613" y="0"/>
              <a:ext cx="3179929" cy="684000"/>
              <a:chOff x="3770142" y="1493446"/>
              <a:chExt cx="3179929" cy="684000"/>
            </a:xfrm>
          </p:grpSpPr>
          <p:sp>
            <p:nvSpPr>
              <p:cNvPr id="32" name="Flowchart: Alternate Process 31">
                <a:extLst>
                  <a:ext uri="{FF2B5EF4-FFF2-40B4-BE49-F238E27FC236}">
                    <a16:creationId xmlns:a16="http://schemas.microsoft.com/office/drawing/2014/main" id="{9046CD65-5747-10BC-CB37-D393B1EBFF48}"/>
                  </a:ext>
                </a:extLst>
              </p:cNvPr>
              <p:cNvSpPr/>
              <p:nvPr/>
            </p:nvSpPr>
            <p:spPr>
              <a:xfrm>
                <a:off x="3840481" y="1547446"/>
                <a:ext cx="3109590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BB8E6711-A9A5-1624-C7EE-0F5F1C1A33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4AA9F81-A6FE-A3CE-3539-C03EAE9664DE}"/>
                </a:ext>
              </a:extLst>
            </p:cNvPr>
            <p:cNvSpPr txBox="1"/>
            <p:nvPr/>
          </p:nvSpPr>
          <p:spPr>
            <a:xfrm>
              <a:off x="4185244" y="80390"/>
              <a:ext cx="239346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Giải nghĩa từ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3B4DE42-0C8D-236C-F60C-1EBB1B046465}"/>
              </a:ext>
            </a:extLst>
          </p:cNvPr>
          <p:cNvGrpSpPr/>
          <p:nvPr/>
        </p:nvGrpSpPr>
        <p:grpSpPr>
          <a:xfrm>
            <a:off x="3120805" y="1762287"/>
            <a:ext cx="2495962" cy="1284957"/>
            <a:chOff x="457988" y="1069809"/>
            <a:chExt cx="1962263" cy="1284957"/>
          </a:xfrm>
        </p:grpSpPr>
        <p:pic>
          <p:nvPicPr>
            <p:cNvPr id="35" name="图片 17">
              <a:extLst>
                <a:ext uri="{FF2B5EF4-FFF2-40B4-BE49-F238E27FC236}">
                  <a16:creationId xmlns:a16="http://schemas.microsoft.com/office/drawing/2014/main" id="{E1789A84-0F17-692E-3538-5941B9D02E7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540" y="1069809"/>
              <a:ext cx="1776593" cy="1284957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7E9DDB8-A1A6-1CC9-72C0-886030C054F5}"/>
                </a:ext>
              </a:extLst>
            </p:cNvPr>
            <p:cNvSpPr txBox="1"/>
            <p:nvPr/>
          </p:nvSpPr>
          <p:spPr>
            <a:xfrm>
              <a:off x="457988" y="1092246"/>
              <a:ext cx="196226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Náo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nức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00A688E-90E8-E74B-9FF4-080745D61FA0}"/>
              </a:ext>
            </a:extLst>
          </p:cNvPr>
          <p:cNvGrpSpPr/>
          <p:nvPr/>
        </p:nvGrpSpPr>
        <p:grpSpPr>
          <a:xfrm>
            <a:off x="3120805" y="3784467"/>
            <a:ext cx="2495962" cy="1284957"/>
            <a:chOff x="500338" y="1069809"/>
            <a:chExt cx="1962263" cy="1284957"/>
          </a:xfrm>
        </p:grpSpPr>
        <p:pic>
          <p:nvPicPr>
            <p:cNvPr id="38" name="图片 17">
              <a:extLst>
                <a:ext uri="{FF2B5EF4-FFF2-40B4-BE49-F238E27FC236}">
                  <a16:creationId xmlns:a16="http://schemas.microsoft.com/office/drawing/2014/main" id="{1B2F5F79-6629-8783-B25D-0317F6FC15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540" y="1069809"/>
              <a:ext cx="1776593" cy="1284957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6BB2D4DD-DB3C-E4B3-9C42-0522298F8BC2}"/>
                </a:ext>
              </a:extLst>
            </p:cNvPr>
            <p:cNvSpPr txBox="1"/>
            <p:nvPr/>
          </p:nvSpPr>
          <p:spPr>
            <a:xfrm>
              <a:off x="500338" y="1308282"/>
              <a:ext cx="196226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Say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sưa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74879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0"/>
            <a:ext cx="3179929" cy="684000"/>
            <a:chOff x="3521613" y="0"/>
            <a:chExt cx="3179929" cy="684000"/>
          </a:xfrm>
        </p:grpSpPr>
        <p:grpSp>
          <p:nvGrpSpPr>
            <p:cNvPr id="8" name="Group 7"/>
            <p:cNvGrpSpPr/>
            <p:nvPr/>
          </p:nvGrpSpPr>
          <p:grpSpPr>
            <a:xfrm>
              <a:off x="3521613" y="0"/>
              <a:ext cx="3179929" cy="684000"/>
              <a:chOff x="3770142" y="1493446"/>
              <a:chExt cx="3179929" cy="684000"/>
            </a:xfrm>
          </p:grpSpPr>
          <p:sp>
            <p:nvSpPr>
              <p:cNvPr id="10" name="Flowchart: Alternate Process 9"/>
              <p:cNvSpPr/>
              <p:nvPr/>
            </p:nvSpPr>
            <p:spPr>
              <a:xfrm>
                <a:off x="3840481" y="1547446"/>
                <a:ext cx="3109590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umanst521 BT"/>
                  <a:cs typeface="+mn-cs"/>
                </a:endParaRPr>
              </a:p>
            </p:txBody>
          </p:sp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9" name="TextBox 8"/>
            <p:cNvSpPr txBox="1"/>
            <p:nvPr/>
          </p:nvSpPr>
          <p:spPr>
            <a:xfrm>
              <a:off x="4168182" y="80390"/>
              <a:ext cx="24105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Cùng tìm hiểu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70339" y="4828236"/>
            <a:ext cx="11703499" cy="1569660"/>
            <a:chOff x="1596788" y="4426148"/>
            <a:chExt cx="8884693" cy="1342307"/>
          </a:xfrm>
        </p:grpSpPr>
        <p:sp>
          <p:nvSpPr>
            <p:cNvPr id="34" name="Rounded Rectangle 33"/>
            <p:cNvSpPr/>
            <p:nvPr/>
          </p:nvSpPr>
          <p:spPr>
            <a:xfrm>
              <a:off x="1596788" y="4430273"/>
              <a:ext cx="8884693" cy="1072752"/>
            </a:xfrm>
            <a:prstGeom prst="roundRect">
              <a:avLst>
                <a:gd name="adj" fmla="val 34909"/>
              </a:avLst>
            </a:prstGeom>
            <a:solidFill>
              <a:srgbClr val="CCFFFF">
                <a:alpha val="70000"/>
              </a:srgb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8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953"/>
            <a:stretch/>
          </p:blipFill>
          <p:spPr>
            <a:xfrm>
              <a:off x="1818238" y="4858605"/>
              <a:ext cx="1022533" cy="308106"/>
            </a:xfrm>
            <a:prstGeom prst="rect">
              <a:avLst/>
            </a:prstGeom>
          </p:spPr>
        </p:pic>
        <p:sp>
          <p:nvSpPr>
            <p:cNvPr id="36" name="Rectangle 35"/>
            <p:cNvSpPr/>
            <p:nvPr/>
          </p:nvSpPr>
          <p:spPr>
            <a:xfrm>
              <a:off x="2840771" y="4426148"/>
              <a:ext cx="7406359" cy="13423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Những chi tiết thể hiện niềm vui của các bạn trong giờ ra chơi là: náo nứ nô đùa, túm tụm, vẽ tranh say sưa.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2" name="PA_库_组合 5"/>
          <p:cNvGrpSpPr/>
          <p:nvPr>
            <p:custDataLst>
              <p:tags r:id="rId1"/>
            </p:custDataLst>
          </p:nvPr>
        </p:nvGrpSpPr>
        <p:grpSpPr>
          <a:xfrm>
            <a:off x="782298" y="684000"/>
            <a:ext cx="587835" cy="733599"/>
            <a:chOff x="1836100" y="2332000"/>
            <a:chExt cx="1572829" cy="895643"/>
          </a:xfrm>
        </p:grpSpPr>
        <p:sp>
          <p:nvSpPr>
            <p:cNvPr id="28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umanst521 BT"/>
                <a:cs typeface="+mn-cs"/>
              </a:endParaRPr>
            </a:p>
          </p:txBody>
        </p:sp>
        <p:sp>
          <p:nvSpPr>
            <p:cNvPr id="29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umanst521 BT"/>
                <a:cs typeface="+mn-cs"/>
              </a:endParaRPr>
            </a:p>
          </p:txBody>
        </p:sp>
        <p:sp>
          <p:nvSpPr>
            <p:cNvPr id="30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Humanst521 BT"/>
                  <a:ea typeface="方正静蕾简体" panose="02000000000000000000" pitchFamily="2" charset="-122"/>
                  <a:cs typeface="+mn-cs"/>
                </a:rPr>
                <a:t>3</a:t>
              </a:r>
            </a:p>
          </p:txBody>
        </p:sp>
      </p:grpSp>
      <p:sp>
        <p:nvSpPr>
          <p:cNvPr id="31" name="Rectangle 30"/>
          <p:cNvSpPr/>
          <p:nvPr/>
        </p:nvSpPr>
        <p:spPr>
          <a:xfrm>
            <a:off x="1514491" y="734563"/>
            <a:ext cx="976284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 những chi tiết thể hiện niềm vui của các bạn trong giờ ra chơi.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964D8F-B527-45E4-9CF6-54B832761F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21269" y="1916344"/>
            <a:ext cx="7458503" cy="249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894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0"/>
            <a:ext cx="3179929" cy="684000"/>
            <a:chOff x="3521613" y="0"/>
            <a:chExt cx="3179929" cy="684000"/>
          </a:xfrm>
        </p:grpSpPr>
        <p:grpSp>
          <p:nvGrpSpPr>
            <p:cNvPr id="8" name="Group 7"/>
            <p:cNvGrpSpPr/>
            <p:nvPr/>
          </p:nvGrpSpPr>
          <p:grpSpPr>
            <a:xfrm>
              <a:off x="3521613" y="0"/>
              <a:ext cx="3179929" cy="684000"/>
              <a:chOff x="3770142" y="1493446"/>
              <a:chExt cx="3179929" cy="684000"/>
            </a:xfrm>
          </p:grpSpPr>
          <p:sp>
            <p:nvSpPr>
              <p:cNvPr id="10" name="Flowchart: Alternate Process 9"/>
              <p:cNvSpPr/>
              <p:nvPr/>
            </p:nvSpPr>
            <p:spPr>
              <a:xfrm>
                <a:off x="3840481" y="1547446"/>
                <a:ext cx="3109590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umanst521 BT"/>
                  <a:cs typeface="+mn-cs"/>
                </a:endParaRPr>
              </a:p>
            </p:txBody>
          </p:sp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9" name="TextBox 8"/>
            <p:cNvSpPr txBox="1"/>
            <p:nvPr/>
          </p:nvSpPr>
          <p:spPr>
            <a:xfrm>
              <a:off x="4168182" y="80390"/>
              <a:ext cx="24105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Cùng tìm hiểu</a:t>
              </a:r>
            </a:p>
          </p:txBody>
        </p:sp>
      </p:grpSp>
      <p:grpSp>
        <p:nvGrpSpPr>
          <p:cNvPr id="20" name="PA_库_组合 5"/>
          <p:cNvGrpSpPr/>
          <p:nvPr>
            <p:custDataLst>
              <p:tags r:id="rId1"/>
            </p:custDataLst>
          </p:nvPr>
        </p:nvGrpSpPr>
        <p:grpSpPr>
          <a:xfrm>
            <a:off x="1073250" y="1024020"/>
            <a:ext cx="587835" cy="733599"/>
            <a:chOff x="1836100" y="2332000"/>
            <a:chExt cx="1572829" cy="895643"/>
          </a:xfrm>
        </p:grpSpPr>
        <p:sp>
          <p:nvSpPr>
            <p:cNvPr id="21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umanst521 BT"/>
                <a:cs typeface="+mn-cs"/>
              </a:endParaRPr>
            </a:p>
          </p:txBody>
        </p:sp>
        <p:sp>
          <p:nvSpPr>
            <p:cNvPr id="23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umanst521 BT"/>
                <a:cs typeface="+mn-cs"/>
              </a:endParaRPr>
            </a:p>
          </p:txBody>
        </p:sp>
        <p:sp>
          <p:nvSpPr>
            <p:cNvPr id="24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Humanst521 BT"/>
                  <a:ea typeface="方正静蕾简体" panose="02000000000000000000" pitchFamily="2" charset="-122"/>
                  <a:cs typeface="+mn-cs"/>
                </a:rPr>
                <a:t>4</a:t>
              </a:r>
            </a:p>
          </p:txBody>
        </p:sp>
      </p:grpSp>
      <p:sp>
        <p:nvSpPr>
          <p:cNvPr id="27" name="Rectangle 26"/>
          <p:cNvSpPr/>
          <p:nvPr/>
        </p:nvSpPr>
        <p:spPr>
          <a:xfrm>
            <a:off x="1851834" y="1057139"/>
            <a:ext cx="976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xúc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tan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FE84613-9227-4908-9527-B15305BBD861}"/>
              </a:ext>
            </a:extLst>
          </p:cNvPr>
          <p:cNvSpPr txBox="1"/>
          <p:nvPr/>
        </p:nvSpPr>
        <p:spPr>
          <a:xfrm>
            <a:off x="4076935" y="1739954"/>
            <a:ext cx="540180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Tan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ùa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endParaRPr lang="en-US" sz="32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>
              <a:defRPr/>
            </a:pP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endParaRPr lang="en-US" sz="32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>
              <a:defRPr/>
            </a:pP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endParaRPr lang="en-US" sz="32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>
              <a:defRPr/>
            </a:pP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Lòng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xốn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xang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AAA6346-7046-4D73-90F8-9382CFA908DD}"/>
              </a:ext>
            </a:extLst>
          </p:cNvPr>
          <p:cNvGrpSpPr/>
          <p:nvPr/>
        </p:nvGrpSpPr>
        <p:grpSpPr>
          <a:xfrm>
            <a:off x="1492093" y="3955266"/>
            <a:ext cx="9492762" cy="1750342"/>
            <a:chOff x="1596788" y="4430273"/>
            <a:chExt cx="8884693" cy="1072752"/>
          </a:xfrm>
        </p:grpSpPr>
        <p:sp>
          <p:nvSpPr>
            <p:cNvPr id="18" name="Rounded Rectangle 29">
              <a:extLst>
                <a:ext uri="{FF2B5EF4-FFF2-40B4-BE49-F238E27FC236}">
                  <a16:creationId xmlns:a16="http://schemas.microsoft.com/office/drawing/2014/main" id="{4C624A57-7FDB-4F1C-886A-EF3128B9B9EA}"/>
                </a:ext>
              </a:extLst>
            </p:cNvPr>
            <p:cNvSpPr/>
            <p:nvPr/>
          </p:nvSpPr>
          <p:spPr>
            <a:xfrm>
              <a:off x="1596788" y="4430273"/>
              <a:ext cx="8884693" cy="1072752"/>
            </a:xfrm>
            <a:prstGeom prst="roundRect">
              <a:avLst>
                <a:gd name="adj" fmla="val 34909"/>
              </a:avLst>
            </a:prstGeom>
            <a:solidFill>
              <a:srgbClr val="CCFFFF">
                <a:alpha val="70000"/>
              </a:srgb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8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F655FB1-ACB0-4F1E-9E5A-4D62D4B252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953"/>
            <a:stretch/>
          </p:blipFill>
          <p:spPr>
            <a:xfrm>
              <a:off x="1818238" y="4858605"/>
              <a:ext cx="1022533" cy="308106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1B5C4E6-6936-49A6-8CBC-9BAD0EF912AC}"/>
                </a:ext>
              </a:extLst>
            </p:cNvPr>
            <p:cNvSpPr/>
            <p:nvPr/>
          </p:nvSpPr>
          <p:spPr>
            <a:xfrm>
              <a:off x="2840771" y="4572114"/>
              <a:ext cx="7406359" cy="8111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Khi tan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học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rất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vui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mừng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vội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vàng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chạy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về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nhà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37717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1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0"/>
            <a:ext cx="3179929" cy="684000"/>
            <a:chOff x="3521613" y="0"/>
            <a:chExt cx="3179929" cy="684000"/>
          </a:xfrm>
        </p:grpSpPr>
        <p:grpSp>
          <p:nvGrpSpPr>
            <p:cNvPr id="8" name="Group 7"/>
            <p:cNvGrpSpPr/>
            <p:nvPr/>
          </p:nvGrpSpPr>
          <p:grpSpPr>
            <a:xfrm>
              <a:off x="3521613" y="0"/>
              <a:ext cx="3179929" cy="684000"/>
              <a:chOff x="3770142" y="1493446"/>
              <a:chExt cx="3179929" cy="684000"/>
            </a:xfrm>
          </p:grpSpPr>
          <p:sp>
            <p:nvSpPr>
              <p:cNvPr id="10" name="Flowchart: Alternate Process 9"/>
              <p:cNvSpPr/>
              <p:nvPr/>
            </p:nvSpPr>
            <p:spPr>
              <a:xfrm>
                <a:off x="3840481" y="1547446"/>
                <a:ext cx="3109590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umanst521 BT"/>
                  <a:cs typeface="+mn-cs"/>
                </a:endParaRPr>
              </a:p>
            </p:txBody>
          </p:sp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9" name="TextBox 8"/>
            <p:cNvSpPr txBox="1"/>
            <p:nvPr/>
          </p:nvSpPr>
          <p:spPr>
            <a:xfrm>
              <a:off x="4168182" y="80390"/>
              <a:ext cx="24105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Cùng tìm hiểu</a:t>
              </a:r>
            </a:p>
          </p:txBody>
        </p:sp>
      </p:grpSp>
      <p:grpSp>
        <p:nvGrpSpPr>
          <p:cNvPr id="20" name="PA_库_组合 5"/>
          <p:cNvGrpSpPr/>
          <p:nvPr>
            <p:custDataLst>
              <p:tags r:id="rId1"/>
            </p:custDataLst>
          </p:nvPr>
        </p:nvGrpSpPr>
        <p:grpSpPr>
          <a:xfrm>
            <a:off x="1073250" y="1024020"/>
            <a:ext cx="587835" cy="733599"/>
            <a:chOff x="1836100" y="2332000"/>
            <a:chExt cx="1572829" cy="895643"/>
          </a:xfrm>
        </p:grpSpPr>
        <p:sp>
          <p:nvSpPr>
            <p:cNvPr id="21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umanst521 BT"/>
                <a:cs typeface="+mn-cs"/>
              </a:endParaRPr>
            </a:p>
          </p:txBody>
        </p:sp>
        <p:sp>
          <p:nvSpPr>
            <p:cNvPr id="23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umanst521 BT"/>
                <a:cs typeface="+mn-cs"/>
              </a:endParaRPr>
            </a:p>
          </p:txBody>
        </p:sp>
        <p:sp>
          <p:nvSpPr>
            <p:cNvPr id="24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Humanst521 BT"/>
                  <a:ea typeface="方正静蕾简体" panose="02000000000000000000" pitchFamily="2" charset="-122"/>
                  <a:cs typeface="+mn-cs"/>
                </a:rPr>
                <a:t>5</a:t>
              </a:r>
            </a:p>
          </p:txBody>
        </p:sp>
      </p:grpSp>
      <p:sp>
        <p:nvSpPr>
          <p:cNvPr id="27" name="Rectangle 26"/>
          <p:cNvSpPr/>
          <p:nvPr/>
        </p:nvSpPr>
        <p:spPr>
          <a:xfrm>
            <a:off x="1851834" y="1057139"/>
            <a:ext cx="976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cảm thấy thế nào khi nghe tiếng trống tan trường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altLang="zh-CN" sz="32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AAA6346-7046-4D73-90F8-9382CFA908DD}"/>
              </a:ext>
            </a:extLst>
          </p:cNvPr>
          <p:cNvGrpSpPr/>
          <p:nvPr/>
        </p:nvGrpSpPr>
        <p:grpSpPr>
          <a:xfrm>
            <a:off x="1500447" y="1980429"/>
            <a:ext cx="9882119" cy="971547"/>
            <a:chOff x="1737955" y="4225494"/>
            <a:chExt cx="9249109" cy="595443"/>
          </a:xfrm>
        </p:grpSpPr>
        <p:sp>
          <p:nvSpPr>
            <p:cNvPr id="18" name="Rounded Rectangle 29">
              <a:extLst>
                <a:ext uri="{FF2B5EF4-FFF2-40B4-BE49-F238E27FC236}">
                  <a16:creationId xmlns:a16="http://schemas.microsoft.com/office/drawing/2014/main" id="{4C624A57-7FDB-4F1C-886A-EF3128B9B9EA}"/>
                </a:ext>
              </a:extLst>
            </p:cNvPr>
            <p:cNvSpPr/>
            <p:nvPr/>
          </p:nvSpPr>
          <p:spPr>
            <a:xfrm>
              <a:off x="1737955" y="4225494"/>
              <a:ext cx="8884693" cy="595443"/>
            </a:xfrm>
            <a:prstGeom prst="roundRect">
              <a:avLst>
                <a:gd name="adj" fmla="val 34909"/>
              </a:avLst>
            </a:prstGeom>
            <a:solidFill>
              <a:srgbClr val="CCFFFF">
                <a:alpha val="70000"/>
              </a:srgb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8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F655FB1-ACB0-4F1E-9E5A-4D62D4B252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953"/>
            <a:stretch/>
          </p:blipFill>
          <p:spPr>
            <a:xfrm>
              <a:off x="2424449" y="4352987"/>
              <a:ext cx="1022533" cy="308106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1B5C4E6-6936-49A6-8CBC-9BAD0EF912AC}"/>
                </a:ext>
              </a:extLst>
            </p:cNvPr>
            <p:cNvSpPr/>
            <p:nvPr/>
          </p:nvSpPr>
          <p:spPr>
            <a:xfrm>
              <a:off x="3580705" y="4279809"/>
              <a:ext cx="7406359" cy="4338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suy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nghĩ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trả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lời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hỏi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5747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785943">
            <a:off x="1127832" y="794335"/>
            <a:ext cx="2419682" cy="2176835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2363136" y="3341716"/>
            <a:ext cx="9439138" cy="1670766"/>
            <a:chOff x="1629819" y="733985"/>
            <a:chExt cx="9439138" cy="1670766"/>
          </a:xfrm>
        </p:grpSpPr>
        <p:pic>
          <p:nvPicPr>
            <p:cNvPr id="18" name="图片 16">
              <a:extLst>
                <a:ext uri="{FF2B5EF4-FFF2-40B4-BE49-F238E27FC236}">
                  <a16:creationId xmlns:a16="http://schemas.microsoft.com/office/drawing/2014/main" id="{B054D3B0-AC60-482E-81DF-B0B6D90B13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32" t="19699" r="27415" b="24031"/>
            <a:stretch/>
          </p:blipFill>
          <p:spPr>
            <a:xfrm flipH="1">
              <a:off x="9532265" y="733985"/>
              <a:ext cx="1536692" cy="1670766"/>
            </a:xfrm>
            <a:prstGeom prst="rect">
              <a:avLst/>
            </a:prstGeom>
          </p:spPr>
        </p:pic>
        <p:cxnSp>
          <p:nvCxnSpPr>
            <p:cNvPr id="19" name="Straight Connector 18"/>
            <p:cNvCxnSpPr/>
            <p:nvPr/>
          </p:nvCxnSpPr>
          <p:spPr>
            <a:xfrm>
              <a:off x="1629819" y="2303151"/>
              <a:ext cx="8094752" cy="0"/>
            </a:xfrm>
            <a:prstGeom prst="line">
              <a:avLst/>
            </a:prstGeom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/>
          <p:cNvSpPr txBox="1"/>
          <p:nvPr/>
        </p:nvSpPr>
        <p:spPr>
          <a:xfrm>
            <a:off x="3678025" y="1725562"/>
            <a:ext cx="70735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3600" b="1" dirty="0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2D4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8" name="Picture 27" descr="84,319 Cartoon Pen Stock Photos and Images - 123RF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81" t="2591" r="10950"/>
          <a:stretch/>
        </p:blipFill>
        <p:spPr bwMode="auto">
          <a:xfrm flipH="1">
            <a:off x="163068" y="2217531"/>
            <a:ext cx="1711363" cy="3096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5692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31B4E58-40B5-468F-9C0B-7737632F50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207172">
            <a:off x="2130725" y="829084"/>
            <a:ext cx="8008786" cy="4891238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682199" y="771526"/>
            <a:ext cx="1751563" cy="1688790"/>
          </a:xfrm>
          <a:prstGeom prst="ellipse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2606265" y="1934379"/>
            <a:ext cx="7592518" cy="1594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Học</a:t>
            </a:r>
            <a:r>
              <a:rPr kumimoji="0" lang="en-US" sz="7200" b="0" i="0" u="none" strike="noStrike" kern="1200" cap="none" spc="300" normalizeH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 </a:t>
            </a:r>
            <a:r>
              <a:rPr kumimoji="0" lang="en-US" sz="7200" b="0" i="0" u="none" strike="noStrike" kern="1200" cap="none" spc="300" normalizeH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thuộc</a:t>
            </a:r>
            <a:r>
              <a:rPr kumimoji="0" lang="en-US" sz="7200" b="0" i="0" u="none" strike="noStrike" kern="1200" cap="none" spc="300" normalizeH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 </a:t>
            </a:r>
            <a:r>
              <a:rPr kumimoji="0" lang="en-US" sz="7200" b="0" i="0" u="none" strike="noStrike" kern="1200" cap="none" spc="300" normalizeH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lòng</a:t>
            </a:r>
            <a:endParaRPr kumimoji="0" lang="en-US" sz="7200" b="0" i="0" u="none" strike="noStrike" kern="1200" cap="none" spc="300" normalizeH="0" baseline="0" noProof="0" dirty="0">
              <a:ln>
                <a:noFill/>
              </a:ln>
              <a:solidFill>
                <a:srgbClr val="F94341">
                  <a:lumMod val="75000"/>
                </a:srgbClr>
              </a:solidFill>
              <a:effectLst>
                <a:glow rad="228600">
                  <a:srgbClr val="FFFF99">
                    <a:alpha val="83000"/>
                  </a:srgbClr>
                </a:glow>
              </a:effectLst>
              <a:uLnTx/>
              <a:uFillTx/>
              <a:latin typeface="Patrick Hand" panose="00000500000000000000" pitchFamily="2" charset="0"/>
              <a:ea typeface="Microsoft YaHei"/>
              <a:cs typeface="+mn-ea"/>
              <a:sym typeface="+mn-lt"/>
            </a:endParaRPr>
          </a:p>
        </p:txBody>
      </p:sp>
      <p:pic>
        <p:nvPicPr>
          <p:cNvPr id="19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89355"/>
            <a:ext cx="12192000" cy="9937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82" b="12791"/>
          <a:stretch/>
        </p:blipFill>
        <p:spPr>
          <a:xfrm>
            <a:off x="2906819" y="4250717"/>
            <a:ext cx="6963079" cy="2649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855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46617"/>
            <a:ext cx="12192000" cy="10365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3243933" y="220964"/>
            <a:ext cx="638175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Đi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học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vui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sao</a:t>
            </a:r>
            <a:endParaRPr kumimoji="0" lang="en-US" sz="4000" b="0" i="0" u="none" strike="noStrike" kern="1200" cap="none" spc="300" normalizeH="0" baseline="0" noProof="0" dirty="0">
              <a:ln>
                <a:noFill/>
              </a:ln>
              <a:solidFill>
                <a:srgbClr val="F94341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Microsoft YaHei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628903" y="1067758"/>
            <a:ext cx="458127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Sáng nay em đi học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Bình minh nắng xôn xao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Trong lành làn gió mát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Mơn man đôi má đào.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Lật từng trang sách mới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Chao ôi là thơm tho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Này đây là nương lúa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Dập dờn những cánh cò.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Bao nhiêu chuyện cổ tích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 có trong sách hay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 dạy múa, dạy hát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 đồ chơi khéo tay.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DC1CE2-DF3A-4CFC-9FB8-23526B273D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1825" y="1958021"/>
            <a:ext cx="5210176" cy="492512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BE03C0A-3AEF-4734-A5F2-782D1A3B9FDA}"/>
              </a:ext>
            </a:extLst>
          </p:cNvPr>
          <p:cNvSpPr txBox="1"/>
          <p:nvPr/>
        </p:nvSpPr>
        <p:spPr>
          <a:xfrm>
            <a:off x="5305678" y="1067758"/>
            <a:ext cx="44707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Giờ ra chơi cùng bạn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Em náo nức nô đùa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Khi mệt lại túm tụm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Cùng vẽ tranh say sưa.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quê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Nhịp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nhịp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Lòng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xốn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Anh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552453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Hình ảnh 34">
            <a:extLst>
              <a:ext uri="{FF2B5EF4-FFF2-40B4-BE49-F238E27FC236}">
                <a16:creationId xmlns:a16="http://schemas.microsoft.com/office/drawing/2014/main" id="{AC025ED5-1733-45E5-8AF1-8F4B53D2AB6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7500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pic>
        <p:nvPicPr>
          <p:cNvPr id="24" name="Hình ảnh 23">
            <a:extLst>
              <a:ext uri="{FF2B5EF4-FFF2-40B4-BE49-F238E27FC236}">
                <a16:creationId xmlns:a16="http://schemas.microsoft.com/office/drawing/2014/main" id="{8E3B4CD6-D8FB-44A8-9996-DC0DCB195E5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9" t="29220" r="66649" b="13476"/>
          <a:stretch/>
        </p:blipFill>
        <p:spPr>
          <a:xfrm>
            <a:off x="1478603" y="3715965"/>
            <a:ext cx="2665379" cy="3929974"/>
          </a:xfrm>
          <a:prstGeom prst="rect">
            <a:avLst/>
          </a:prstGeom>
        </p:spPr>
      </p:pic>
      <p:pic>
        <p:nvPicPr>
          <p:cNvPr id="49" name="Hình ảnh 48" descr="Ảnh có chứa văn bản&#10;&#10;Mô tả được tạo tự động">
            <a:extLst>
              <a:ext uri="{FF2B5EF4-FFF2-40B4-BE49-F238E27FC236}">
                <a16:creationId xmlns:a16="http://schemas.microsoft.com/office/drawing/2014/main" id="{69BDBF4D-FE40-412F-8234-E5DF553421E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4" t="30315" r="67443" b="16152"/>
          <a:stretch/>
        </p:blipFill>
        <p:spPr>
          <a:xfrm>
            <a:off x="1427716" y="3779652"/>
            <a:ext cx="2611820" cy="3671295"/>
          </a:xfrm>
          <a:prstGeom prst="rect">
            <a:avLst/>
          </a:prstGeom>
        </p:spPr>
      </p:pic>
      <p:pic>
        <p:nvPicPr>
          <p:cNvPr id="50" name="Hình ảnh 49" descr="Ảnh có chứa văn bản&#10;&#10;Mô tả được tạo tự động">
            <a:extLst>
              <a:ext uri="{FF2B5EF4-FFF2-40B4-BE49-F238E27FC236}">
                <a16:creationId xmlns:a16="http://schemas.microsoft.com/office/drawing/2014/main" id="{1C3EAA83-7C7E-411E-94A6-C23D731596D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6" t="24645" r="64985" b="16063"/>
          <a:stretch/>
        </p:blipFill>
        <p:spPr>
          <a:xfrm>
            <a:off x="1543726" y="3391980"/>
            <a:ext cx="2801565" cy="4066163"/>
          </a:xfrm>
          <a:prstGeom prst="rect">
            <a:avLst/>
          </a:prstGeom>
        </p:spPr>
      </p:pic>
      <p:sp>
        <p:nvSpPr>
          <p:cNvPr id="13" name="Hình chữ nhật 12">
            <a:extLst>
              <a:ext uri="{FF2B5EF4-FFF2-40B4-BE49-F238E27FC236}">
                <a16:creationId xmlns:a16="http://schemas.microsoft.com/office/drawing/2014/main" id="{209635EC-6F53-40F5-B604-F2BE2D418BBF}"/>
              </a:ext>
            </a:extLst>
          </p:cNvPr>
          <p:cNvSpPr/>
          <p:nvPr/>
        </p:nvSpPr>
        <p:spPr>
          <a:xfrm>
            <a:off x="2093316" y="5740400"/>
            <a:ext cx="1792884" cy="9576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3" name="Nhóm 62">
            <a:extLst>
              <a:ext uri="{FF2B5EF4-FFF2-40B4-BE49-F238E27FC236}">
                <a16:creationId xmlns:a16="http://schemas.microsoft.com/office/drawing/2014/main" id="{B31865B2-08AB-40D5-BB90-22E07FDF6DE0}"/>
              </a:ext>
            </a:extLst>
          </p:cNvPr>
          <p:cNvGrpSpPr/>
          <p:nvPr/>
        </p:nvGrpSpPr>
        <p:grpSpPr>
          <a:xfrm flipH="1">
            <a:off x="1193799" y="5953327"/>
            <a:ext cx="3793787" cy="1303507"/>
            <a:chOff x="7198469" y="5953327"/>
            <a:chExt cx="3793787" cy="1303507"/>
          </a:xfrm>
        </p:grpSpPr>
        <p:sp>
          <p:nvSpPr>
            <p:cNvPr id="40" name="Hình thang 39">
              <a:extLst>
                <a:ext uri="{FF2B5EF4-FFF2-40B4-BE49-F238E27FC236}">
                  <a16:creationId xmlns:a16="http://schemas.microsoft.com/office/drawing/2014/main" id="{6DB383C4-CF9A-4FDB-89BB-AA674234E34C}"/>
                </a:ext>
              </a:extLst>
            </p:cNvPr>
            <p:cNvSpPr/>
            <p:nvPr/>
          </p:nvSpPr>
          <p:spPr>
            <a:xfrm>
              <a:off x="7198469" y="6459166"/>
              <a:ext cx="3793787" cy="797668"/>
            </a:xfrm>
            <a:prstGeom prst="trapezoid">
              <a:avLst>
                <a:gd name="adj" fmla="val 56707"/>
              </a:avLst>
            </a:prstGeom>
            <a:solidFill>
              <a:srgbClr val="BF68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Hình chữ nhật 40">
              <a:extLst>
                <a:ext uri="{FF2B5EF4-FFF2-40B4-BE49-F238E27FC236}">
                  <a16:creationId xmlns:a16="http://schemas.microsoft.com/office/drawing/2014/main" id="{E9897B41-757E-4EC5-8A24-33ADDB13B03F}"/>
                </a:ext>
              </a:extLst>
            </p:cNvPr>
            <p:cNvSpPr/>
            <p:nvPr/>
          </p:nvSpPr>
          <p:spPr>
            <a:xfrm>
              <a:off x="8521429" y="5953327"/>
              <a:ext cx="1400783" cy="74903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Hình chữ nhật 41">
              <a:extLst>
                <a:ext uri="{FF2B5EF4-FFF2-40B4-BE49-F238E27FC236}">
                  <a16:creationId xmlns:a16="http://schemas.microsoft.com/office/drawing/2014/main" id="{B4B892F5-CA60-4A2E-87F0-1D6C8CE027E1}"/>
                </a:ext>
              </a:extLst>
            </p:cNvPr>
            <p:cNvSpPr/>
            <p:nvPr/>
          </p:nvSpPr>
          <p:spPr>
            <a:xfrm>
              <a:off x="9124545" y="6459166"/>
              <a:ext cx="214008" cy="71984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" name="Bong bóng Lời nói: Hình chữ nhật với Góc Tròn 10">
            <a:extLst>
              <a:ext uri="{FF2B5EF4-FFF2-40B4-BE49-F238E27FC236}">
                <a16:creationId xmlns:a16="http://schemas.microsoft.com/office/drawing/2014/main" id="{5654C8DD-297F-4B91-9240-CF598D59200C}"/>
              </a:ext>
            </a:extLst>
          </p:cNvPr>
          <p:cNvSpPr/>
          <p:nvPr/>
        </p:nvSpPr>
        <p:spPr>
          <a:xfrm flipH="1">
            <a:off x="209955" y="266700"/>
            <a:ext cx="6057900" cy="3492500"/>
          </a:xfrm>
          <a:prstGeom prst="wedgeRoundRectCallout">
            <a:avLst>
              <a:gd name="adj1" fmla="val -8045"/>
              <a:gd name="adj2" fmla="val 62136"/>
              <a:gd name="adj3" fmla="val 16667"/>
            </a:avLst>
          </a:prstGeom>
          <a:solidFill>
            <a:srgbClr val="FFFFFF">
              <a:alpha val="6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đọc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trước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gì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03AE6CA0-AB1A-4F41-B63E-1AE8D14C83F5}"/>
              </a:ext>
            </a:extLst>
          </p:cNvPr>
          <p:cNvSpPr/>
          <p:nvPr/>
        </p:nvSpPr>
        <p:spPr>
          <a:xfrm flipH="1">
            <a:off x="6399730" y="-12700"/>
            <a:ext cx="5817140" cy="6858000"/>
          </a:xfrm>
          <a:prstGeom prst="rect">
            <a:avLst/>
          </a:prstGeom>
          <a:solidFill>
            <a:srgbClr val="C2E3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80F168D3-CB34-4B85-96A3-D5715FEC07EE}"/>
              </a:ext>
            </a:extLst>
          </p:cNvPr>
          <p:cNvSpPr/>
          <p:nvPr/>
        </p:nvSpPr>
        <p:spPr>
          <a:xfrm>
            <a:off x="6400800" y="5181600"/>
            <a:ext cx="6807200" cy="2070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6" name="Hình ảnh 45">
            <a:extLst>
              <a:ext uri="{FF2B5EF4-FFF2-40B4-BE49-F238E27FC236}">
                <a16:creationId xmlns:a16="http://schemas.microsoft.com/office/drawing/2014/main" id="{6A0B85D2-7C20-4658-B9FD-B4A2360DBEA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91"/>
          <a:stretch>
            <a:fillRect/>
          </a:stretch>
        </p:blipFill>
        <p:spPr>
          <a:xfrm>
            <a:off x="6391500" y="0"/>
            <a:ext cx="5673501" cy="6210300"/>
          </a:xfrm>
          <a:custGeom>
            <a:avLst/>
            <a:gdLst>
              <a:gd name="connsiteX0" fmla="*/ 1292001 w 5673501"/>
              <a:gd name="connsiteY0" fmla="*/ 0 h 6210300"/>
              <a:gd name="connsiteX1" fmla="*/ 2899530 w 5673501"/>
              <a:gd name="connsiteY1" fmla="*/ 0 h 6210300"/>
              <a:gd name="connsiteX2" fmla="*/ 5673501 w 5673501"/>
              <a:gd name="connsiteY2" fmla="*/ 2424209 h 6210300"/>
              <a:gd name="connsiteX3" fmla="*/ 5673501 w 5673501"/>
              <a:gd name="connsiteY3" fmla="*/ 4991100 h 6210300"/>
              <a:gd name="connsiteX4" fmla="*/ 5629958 w 5673501"/>
              <a:gd name="connsiteY4" fmla="*/ 6210300 h 6210300"/>
              <a:gd name="connsiteX5" fmla="*/ 0 w 5673501"/>
              <a:gd name="connsiteY5" fmla="*/ 6210300 h 6210300"/>
              <a:gd name="connsiteX6" fmla="*/ 9301 w 5673501"/>
              <a:gd name="connsiteY6" fmla="*/ 5549900 h 6210300"/>
              <a:gd name="connsiteX7" fmla="*/ 4492401 w 5673501"/>
              <a:gd name="connsiteY7" fmla="*/ 5537200 h 6210300"/>
              <a:gd name="connsiteX8" fmla="*/ 4479701 w 5673501"/>
              <a:gd name="connsiteY8" fmla="*/ 4406900 h 6210300"/>
              <a:gd name="connsiteX9" fmla="*/ 4289201 w 5673501"/>
              <a:gd name="connsiteY9" fmla="*/ 3492500 h 6210300"/>
              <a:gd name="connsiteX10" fmla="*/ 3654201 w 5673501"/>
              <a:gd name="connsiteY10" fmla="*/ 3035300 h 6210300"/>
              <a:gd name="connsiteX11" fmla="*/ 3578001 w 5673501"/>
              <a:gd name="connsiteY11" fmla="*/ 2540000 h 6210300"/>
              <a:gd name="connsiteX12" fmla="*/ 2358801 w 5673501"/>
              <a:gd name="connsiteY12" fmla="*/ 2489200 h 6210300"/>
              <a:gd name="connsiteX13" fmla="*/ 2155601 w 5673501"/>
              <a:gd name="connsiteY13" fmla="*/ 2743200 h 6210300"/>
              <a:gd name="connsiteX14" fmla="*/ 1266601 w 5673501"/>
              <a:gd name="connsiteY14" fmla="*/ 2794000 h 6210300"/>
              <a:gd name="connsiteX15" fmla="*/ 961801 w 5673501"/>
              <a:gd name="connsiteY15" fmla="*/ 2501900 h 621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673501" h="6210300">
                <a:moveTo>
                  <a:pt x="1292001" y="0"/>
                </a:moveTo>
                <a:lnTo>
                  <a:pt x="2899530" y="0"/>
                </a:lnTo>
                <a:lnTo>
                  <a:pt x="5673501" y="2424209"/>
                </a:lnTo>
                <a:lnTo>
                  <a:pt x="5673501" y="4991100"/>
                </a:lnTo>
                <a:lnTo>
                  <a:pt x="5629958" y="6210300"/>
                </a:lnTo>
                <a:lnTo>
                  <a:pt x="0" y="6210300"/>
                </a:lnTo>
                <a:lnTo>
                  <a:pt x="9301" y="5549900"/>
                </a:lnTo>
                <a:lnTo>
                  <a:pt x="4492401" y="5537200"/>
                </a:lnTo>
                <a:lnTo>
                  <a:pt x="4479701" y="4406900"/>
                </a:lnTo>
                <a:lnTo>
                  <a:pt x="4289201" y="3492500"/>
                </a:lnTo>
                <a:lnTo>
                  <a:pt x="3654201" y="3035300"/>
                </a:lnTo>
                <a:lnTo>
                  <a:pt x="3578001" y="2540000"/>
                </a:lnTo>
                <a:lnTo>
                  <a:pt x="2358801" y="2489200"/>
                </a:lnTo>
                <a:lnTo>
                  <a:pt x="2155601" y="2743200"/>
                </a:lnTo>
                <a:lnTo>
                  <a:pt x="1266601" y="2794000"/>
                </a:lnTo>
                <a:lnTo>
                  <a:pt x="961801" y="2501900"/>
                </a:lnTo>
                <a:close/>
              </a:path>
            </a:pathLst>
          </a:custGeom>
        </p:spPr>
      </p:pic>
      <p:pic>
        <p:nvPicPr>
          <p:cNvPr id="19" name="Hình ảnh 18">
            <a:extLst>
              <a:ext uri="{FF2B5EF4-FFF2-40B4-BE49-F238E27FC236}">
                <a16:creationId xmlns:a16="http://schemas.microsoft.com/office/drawing/2014/main" id="{D37B5B84-070D-49CE-9565-4CDEF24E8E0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28" t="20316" r="29022" b="31721"/>
          <a:stretch/>
        </p:blipFill>
        <p:spPr>
          <a:xfrm>
            <a:off x="8343900" y="4254499"/>
            <a:ext cx="2286000" cy="3289301"/>
          </a:xfrm>
          <a:prstGeom prst="rect">
            <a:avLst/>
          </a:prstGeom>
        </p:spPr>
      </p:pic>
      <p:grpSp>
        <p:nvGrpSpPr>
          <p:cNvPr id="62" name="Nhóm 61">
            <a:extLst>
              <a:ext uri="{FF2B5EF4-FFF2-40B4-BE49-F238E27FC236}">
                <a16:creationId xmlns:a16="http://schemas.microsoft.com/office/drawing/2014/main" id="{A302B272-76E4-4335-9613-CAB1583A7843}"/>
              </a:ext>
            </a:extLst>
          </p:cNvPr>
          <p:cNvGrpSpPr/>
          <p:nvPr/>
        </p:nvGrpSpPr>
        <p:grpSpPr>
          <a:xfrm flipH="1">
            <a:off x="7809699" y="5953327"/>
            <a:ext cx="3793787" cy="1303507"/>
            <a:chOff x="638784" y="5953327"/>
            <a:chExt cx="3793787" cy="1303507"/>
          </a:xfrm>
        </p:grpSpPr>
        <p:sp>
          <p:nvSpPr>
            <p:cNvPr id="43" name="Hình thang 42">
              <a:extLst>
                <a:ext uri="{FF2B5EF4-FFF2-40B4-BE49-F238E27FC236}">
                  <a16:creationId xmlns:a16="http://schemas.microsoft.com/office/drawing/2014/main" id="{D9E2992E-264C-48C7-9853-02DA2D82641D}"/>
                </a:ext>
              </a:extLst>
            </p:cNvPr>
            <p:cNvSpPr/>
            <p:nvPr/>
          </p:nvSpPr>
          <p:spPr>
            <a:xfrm>
              <a:off x="638784" y="6459166"/>
              <a:ext cx="3793787" cy="797668"/>
            </a:xfrm>
            <a:prstGeom prst="trapezoid">
              <a:avLst>
                <a:gd name="adj" fmla="val 56707"/>
              </a:avLst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Hình chữ nhật 43">
              <a:extLst>
                <a:ext uri="{FF2B5EF4-FFF2-40B4-BE49-F238E27FC236}">
                  <a16:creationId xmlns:a16="http://schemas.microsoft.com/office/drawing/2014/main" id="{37C23515-1A71-42FF-BE23-519707FCB9A6}"/>
                </a:ext>
              </a:extLst>
            </p:cNvPr>
            <p:cNvSpPr/>
            <p:nvPr/>
          </p:nvSpPr>
          <p:spPr>
            <a:xfrm>
              <a:off x="1961744" y="5953327"/>
              <a:ext cx="1400783" cy="74903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Hình chữ nhật 44">
              <a:extLst>
                <a:ext uri="{FF2B5EF4-FFF2-40B4-BE49-F238E27FC236}">
                  <a16:creationId xmlns:a16="http://schemas.microsoft.com/office/drawing/2014/main" id="{42CF3092-96AF-42FE-B266-AC3AF670A473}"/>
                </a:ext>
              </a:extLst>
            </p:cNvPr>
            <p:cNvSpPr/>
            <p:nvPr/>
          </p:nvSpPr>
          <p:spPr>
            <a:xfrm>
              <a:off x="2564860" y="6459166"/>
              <a:ext cx="214008" cy="71984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5" name="Hình chữ nhật: Góc Tròn 74">
            <a:extLst>
              <a:ext uri="{FF2B5EF4-FFF2-40B4-BE49-F238E27FC236}">
                <a16:creationId xmlns:a16="http://schemas.microsoft.com/office/drawing/2014/main" id="{CA8A8CC9-D60F-4072-8743-21BD40EC1873}"/>
              </a:ext>
            </a:extLst>
          </p:cNvPr>
          <p:cNvSpPr/>
          <p:nvPr/>
        </p:nvSpPr>
        <p:spPr>
          <a:xfrm flipH="1">
            <a:off x="6933670" y="419100"/>
            <a:ext cx="3696230" cy="8509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A. Xin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chào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mùa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hè</a:t>
            </a:r>
            <a:endParaRPr kumimoji="0" lang="en-US" sz="32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Hình chữ nhật: Góc Tròn 75">
            <a:extLst>
              <a:ext uri="{FF2B5EF4-FFF2-40B4-BE49-F238E27FC236}">
                <a16:creationId xmlns:a16="http://schemas.microsoft.com/office/drawing/2014/main" id="{5425F370-26BD-4A38-B290-649BC501B9C4}"/>
              </a:ext>
            </a:extLst>
          </p:cNvPr>
          <p:cNvSpPr/>
          <p:nvPr/>
        </p:nvSpPr>
        <p:spPr>
          <a:xfrm flipH="1">
            <a:off x="6933670" y="1695449"/>
            <a:ext cx="3696230" cy="8509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B. </a:t>
            </a:r>
            <a:r>
              <a:rPr lang="en-US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T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ạm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biệt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mùa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hè</a:t>
            </a:r>
            <a:endParaRPr kumimoji="0" lang="en-US" sz="32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</a:endParaRPr>
          </a:p>
        </p:txBody>
      </p:sp>
      <p:sp>
        <p:nvSpPr>
          <p:cNvPr id="20" name="Bong bóng Lời nói: Hình bầu dục 19">
            <a:extLst>
              <a:ext uri="{FF2B5EF4-FFF2-40B4-BE49-F238E27FC236}">
                <a16:creationId xmlns:a16="http://schemas.microsoft.com/office/drawing/2014/main" id="{6E25D061-F9B2-4804-BE35-38B5074E4D5C}"/>
              </a:ext>
            </a:extLst>
          </p:cNvPr>
          <p:cNvSpPr/>
          <p:nvPr/>
        </p:nvSpPr>
        <p:spPr>
          <a:xfrm>
            <a:off x="6076408" y="3670300"/>
            <a:ext cx="3340100" cy="2743200"/>
          </a:xfrm>
          <a:prstGeom prst="wedgeEllipseCallout">
            <a:avLst>
              <a:gd name="adj1" fmla="val 19940"/>
              <a:gd name="adj2" fmla="val 77107"/>
            </a:avLst>
          </a:prstGeom>
          <a:solidFill>
            <a:srgbClr val="FBE5D6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5B75A047-9DDA-4F15-9B88-5703B2F36E4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27897" y="4459323"/>
            <a:ext cx="2463538" cy="1385740"/>
          </a:xfrm>
          <a:prstGeom prst="rect">
            <a:avLst/>
          </a:prstGeom>
        </p:spPr>
      </p:pic>
      <p:pic>
        <p:nvPicPr>
          <p:cNvPr id="56" name="Hình ảnh 55">
            <a:extLst>
              <a:ext uri="{FF2B5EF4-FFF2-40B4-BE49-F238E27FC236}">
                <a16:creationId xmlns:a16="http://schemas.microsoft.com/office/drawing/2014/main" id="{A86F3EE7-EB8C-47FE-AE4E-338F4FAC54E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00800" y="-7797697"/>
            <a:ext cx="5892800" cy="7797697"/>
          </a:xfrm>
          <a:prstGeom prst="rect">
            <a:avLst/>
          </a:prstGeom>
        </p:spPr>
      </p:pic>
      <p:pic>
        <p:nvPicPr>
          <p:cNvPr id="27" name="Tieng-yeah-tre-con-www_nhacchuongvui_com (1)">
            <a:hlinkClick r:id="" action="ppaction://media"/>
            <a:extLst>
              <a:ext uri="{FF2B5EF4-FFF2-40B4-BE49-F238E27FC236}">
                <a16:creationId xmlns:a16="http://schemas.microsoft.com/office/drawing/2014/main" id="{54463587-9822-47C8-8708-4555C7ACB1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160500" y="5461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974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2" presetClass="entr" presetSubtype="4" fill="hold" nodeType="after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20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21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6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4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7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Click" delay="0">
                        <p:tgtEl>
                          <p:spTgt spid="7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44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45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set>
                                          <p:cBhvr>
                                            <p:cTn id="46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7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9" dur="4414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0" presetID="2" presetClass="exit" presetSubtype="4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1" dur="500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500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3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55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4.81481E-6 L 0.09584 -0.2426 " pathEditMode="relative" rAng="0" ptsTypes="AA">
                                          <p:cBhvr>
                                            <p:cTn id="61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792" y="-1213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2" presetID="50" presetClass="entr" presetSubtype="0" decel="10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6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32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8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9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0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1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2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42" presetClass="path" presetSubtype="0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3.33333E-6 -1.48148E-6 L -0.00118 1.10787 " pathEditMode="relative" rAng="0" ptsTypes="AA">
                                          <p:cBhvr>
                                            <p:cTn id="76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5" y="553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6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7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9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81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82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83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84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5"/>
                      </p:tgtEl>
                    </p:cond>
                  </p:nextCondLst>
                </p:seq>
                <p:audio>
                  <p:cMediaNode vol="80000">
                    <p:cTn id="8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7"/>
                    </p:tgtEl>
                  </p:cMediaNode>
                </p:audio>
              </p:childTnLst>
            </p:cTn>
          </p:par>
        </p:tnLst>
        <p:bldLst>
          <p:bldP spid="13" grpId="0" animBg="1"/>
          <p:bldP spid="11" grpId="0" animBg="1"/>
          <p:bldP spid="11" grpId="1" animBg="1"/>
          <p:bldP spid="4" grpId="0" animBg="1"/>
          <p:bldP spid="75" grpId="0" animBg="1"/>
          <p:bldP spid="75" grpId="1" animBg="1"/>
          <p:bldP spid="75" grpId="2" animBg="1"/>
          <p:bldP spid="76" grpId="0" animBg="1"/>
          <p:bldP spid="76" grpId="1" animBg="1"/>
          <p:bldP spid="2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6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4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7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Click" delay="0">
                        <p:tgtEl>
                          <p:spTgt spid="7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44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45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set>
                                          <p:cBhvr>
                                            <p:cTn id="46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7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9" dur="4414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0" presetID="2" presetClass="exit" presetSubtype="4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1" dur="500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500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3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55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4.81481E-6 L 0.09584 -0.2426 " pathEditMode="relative" rAng="0" ptsTypes="AA">
                                          <p:cBhvr>
                                            <p:cTn id="61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792" y="-1213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2" presetID="50" presetClass="entr" presetSubtype="0" decel="10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6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32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8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9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0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1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2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42" presetClass="path" presetSubtype="0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3.33333E-6 -1.48148E-6 L -0.00118 1.10787 " pathEditMode="relative" rAng="0" ptsTypes="AA">
                                          <p:cBhvr>
                                            <p:cTn id="76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5" y="553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6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7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9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81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82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83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84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5"/>
                      </p:tgtEl>
                    </p:cond>
                  </p:nextCondLst>
                </p:seq>
                <p:audio>
                  <p:cMediaNode vol="80000">
                    <p:cTn id="8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7"/>
                    </p:tgtEl>
                  </p:cMediaNode>
                </p:audio>
              </p:childTnLst>
            </p:cTn>
          </p:par>
        </p:tnLst>
        <p:bldLst>
          <p:bldP spid="13" grpId="0" animBg="1"/>
          <p:bldP spid="11" grpId="0" animBg="1"/>
          <p:bldP spid="11" grpId="1" animBg="1"/>
          <p:bldP spid="4" grpId="0" animBg="1"/>
          <p:bldP spid="75" grpId="0" animBg="1"/>
          <p:bldP spid="75" grpId="1" animBg="1"/>
          <p:bldP spid="75" grpId="2" animBg="1"/>
          <p:bldP spid="76" grpId="0" animBg="1"/>
          <p:bldP spid="76" grpId="1" animBg="1"/>
          <p:bldP spid="20" grpId="0" animBg="1"/>
        </p:bldLst>
      </p:timing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EB7AA3CC-45B8-45BE-8B85-652105D0F7FF}"/>
              </a:ext>
            </a:extLst>
          </p:cNvPr>
          <p:cNvGrpSpPr/>
          <p:nvPr/>
        </p:nvGrpSpPr>
        <p:grpSpPr>
          <a:xfrm flipH="1">
            <a:off x="-1" y="0"/>
            <a:ext cx="11034793" cy="6858000"/>
            <a:chOff x="3446310" y="0"/>
            <a:chExt cx="8745690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B97776C2-8B9A-4B3F-A02B-90B152FE04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067"/>
            <a:stretch/>
          </p:blipFill>
          <p:spPr>
            <a:xfrm>
              <a:off x="4233069" y="0"/>
              <a:ext cx="7958931" cy="6858000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CE656F27-6CC7-4553-875A-552B6B18EE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7937" y="5648325"/>
              <a:ext cx="695325" cy="733425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7200FD2-8D39-42D0-832C-D9B48F7F89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6633" y="430187"/>
              <a:ext cx="455560" cy="607413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47BD9BC2-4EB7-4B94-BB38-22B05FD9184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6586" y="2025821"/>
              <a:ext cx="896088" cy="1006134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9B14C292-FBC9-4A90-A366-E58779A32C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9292" y="4142968"/>
              <a:ext cx="783488" cy="554038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D3EDA489-D799-45BF-BD48-4BC5C40C18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6310" y="1528960"/>
              <a:ext cx="851499" cy="654050"/>
            </a:xfrm>
            <a:prstGeom prst="rect">
              <a:avLst/>
            </a:prstGeom>
          </p:spPr>
        </p:pic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021B5EA0-C7B1-48EA-A4DC-40FB8D1E816F}"/>
              </a:ext>
            </a:extLst>
          </p:cNvPr>
          <p:cNvGrpSpPr/>
          <p:nvPr/>
        </p:nvGrpSpPr>
        <p:grpSpPr>
          <a:xfrm flipH="1">
            <a:off x="6642865" y="1561752"/>
            <a:ext cx="5091383" cy="4478038"/>
            <a:chOff x="7717197" y="2146176"/>
            <a:chExt cx="5091383" cy="4478038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D1C4F62-AAD5-4EA1-A56D-51D1ED5DFC3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51871" y="3199882"/>
              <a:ext cx="866773" cy="1040128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BDC46FD9-50BB-48D9-A6A7-E9D499FDE37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36990" y="4794496"/>
              <a:ext cx="1271590" cy="1220541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3005A917-ED2D-4F51-9D13-7DD36D7473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89490" y="2146176"/>
              <a:ext cx="2569761" cy="4226173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0C0B4A44-C0C6-4528-AE7A-F078E1E8C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17197" y="5192837"/>
              <a:ext cx="3666335" cy="1431377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3B03ADBF-0F89-4234-86AA-1492C54DE0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49625" y="4959051"/>
              <a:ext cx="1302246" cy="863990"/>
            </a:xfrm>
            <a:prstGeom prst="rect">
              <a:avLst/>
            </a:prstGeom>
          </p:spPr>
        </p:pic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535C4ED4-F1DB-463F-80AF-1C0F2C14D0C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486400" y="390355"/>
            <a:ext cx="1112208" cy="984907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13065" y="1684036"/>
            <a:ext cx="7046899" cy="2308324"/>
          </a:xfrm>
          <a:prstGeom prst="rect">
            <a:avLst/>
          </a:prstGeom>
          <a:noFill/>
          <a:effectLst>
            <a:glow rad="1092200">
              <a:schemeClr val="accent2">
                <a:lumMod val="50000"/>
                <a:alpha val="20000"/>
              </a:schemeClr>
            </a:glow>
            <a:softEdge rad="825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rgbClr val="3C588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cs typeface="+mn-cs"/>
              </a:rPr>
              <a:t>Tạm</a:t>
            </a:r>
            <a:r>
              <a:rPr kumimoji="0" lang="en-US" sz="7200" b="0" i="0" u="none" strike="noStrike" kern="1200" cap="none" spc="0" normalizeH="0" baseline="0" noProof="0" dirty="0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rgbClr val="3C588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rgbClr val="3C588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cs typeface="+mn-cs"/>
              </a:rPr>
              <a:t>biệt</a:t>
            </a:r>
            <a:r>
              <a:rPr kumimoji="0" lang="en-US" sz="7200" b="0" i="0" u="none" strike="noStrike" kern="1200" cap="none" spc="0" normalizeH="0" baseline="0" noProof="0" dirty="0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rgbClr val="3C588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rgbClr val="3C588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cs typeface="+mn-cs"/>
              </a:rPr>
              <a:t>và</a:t>
            </a:r>
            <a:r>
              <a:rPr kumimoji="0" lang="en-US" sz="7200" b="0" i="0" u="none" strike="noStrike" kern="1200" cap="none" spc="0" normalizeH="0" baseline="0" noProof="0" dirty="0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rgbClr val="3C588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rgbClr val="3C588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cs typeface="+mn-cs"/>
              </a:rPr>
              <a:t>hẹn</a:t>
            </a:r>
            <a:r>
              <a:rPr kumimoji="0" lang="en-US" sz="7200" b="0" i="0" u="none" strike="noStrike" kern="1200" cap="none" spc="0" normalizeH="0" baseline="0" noProof="0" dirty="0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rgbClr val="3C588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rgbClr val="3C588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cs typeface="+mn-cs"/>
              </a:rPr>
              <a:t>gặp</a:t>
            </a:r>
            <a:r>
              <a:rPr kumimoji="0" lang="en-US" sz="7200" b="0" i="0" u="none" strike="noStrike" kern="1200" cap="none" spc="0" normalizeH="0" baseline="0" noProof="0" dirty="0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rgbClr val="3C588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rgbClr val="3C588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cs typeface="+mn-cs"/>
              </a:rPr>
              <a:t>lại</a:t>
            </a:r>
            <a:r>
              <a:rPr kumimoji="0" lang="en-US" sz="7200" b="0" i="0" u="none" strike="noStrike" kern="1200" cap="none" spc="0" normalizeH="0" baseline="0" noProof="0" dirty="0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rgbClr val="3C588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cs typeface="+mn-cs"/>
              </a:rPr>
              <a:t>!</a:t>
            </a:r>
          </a:p>
        </p:txBody>
      </p:sp>
      <p:pic>
        <p:nvPicPr>
          <p:cNvPr id="19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563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Hình ảnh 55">
            <a:extLst>
              <a:ext uri="{FF2B5EF4-FFF2-40B4-BE49-F238E27FC236}">
                <a16:creationId xmlns:a16="http://schemas.microsoft.com/office/drawing/2014/main" id="{A86F3EE7-EB8C-47FE-AE4E-338F4FAC54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6475" y="-501952"/>
            <a:ext cx="5892800" cy="7797697"/>
          </a:xfrm>
          <a:prstGeom prst="rect">
            <a:avLst/>
          </a:prstGeom>
        </p:spPr>
      </p:pic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80F168D3-CB34-4B85-96A3-D5715FEC07EE}"/>
              </a:ext>
            </a:extLst>
          </p:cNvPr>
          <p:cNvSpPr/>
          <p:nvPr/>
        </p:nvSpPr>
        <p:spPr>
          <a:xfrm>
            <a:off x="6400800" y="5181600"/>
            <a:ext cx="6807200" cy="207010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4" name="Hình ảnh 33">
            <a:extLst>
              <a:ext uri="{FF2B5EF4-FFF2-40B4-BE49-F238E27FC236}">
                <a16:creationId xmlns:a16="http://schemas.microsoft.com/office/drawing/2014/main" id="{4A5AB844-A102-44B8-BFA9-4EEF4991CB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3" b="1844"/>
          <a:stretch>
            <a:fillRect/>
          </a:stretch>
        </p:blipFill>
        <p:spPr>
          <a:xfrm>
            <a:off x="7781796" y="-1"/>
            <a:ext cx="4410204" cy="6089515"/>
          </a:xfrm>
          <a:custGeom>
            <a:avLst/>
            <a:gdLst>
              <a:gd name="connsiteX0" fmla="*/ 527583 w 4875177"/>
              <a:gd name="connsiteY0" fmla="*/ 0 h 6731540"/>
              <a:gd name="connsiteX1" fmla="*/ 4844375 w 4875177"/>
              <a:gd name="connsiteY1" fmla="*/ 0 h 6731540"/>
              <a:gd name="connsiteX2" fmla="*/ 4875177 w 4875177"/>
              <a:gd name="connsiteY2" fmla="*/ 1285988 h 6731540"/>
              <a:gd name="connsiteX3" fmla="*/ 4875177 w 4875177"/>
              <a:gd name="connsiteY3" fmla="*/ 6516346 h 6731540"/>
              <a:gd name="connsiteX4" fmla="*/ 3404681 w 4875177"/>
              <a:gd name="connsiteY4" fmla="*/ 6731540 h 6731540"/>
              <a:gd name="connsiteX5" fmla="*/ 3404681 w 4875177"/>
              <a:gd name="connsiteY5" fmla="*/ 4513633 h 6731540"/>
              <a:gd name="connsiteX6" fmla="*/ 3073941 w 4875177"/>
              <a:gd name="connsiteY6" fmla="*/ 4416357 h 6731540"/>
              <a:gd name="connsiteX7" fmla="*/ 3054485 w 4875177"/>
              <a:gd name="connsiteY7" fmla="*/ 2684833 h 6731540"/>
              <a:gd name="connsiteX8" fmla="*/ 19456 w 4875177"/>
              <a:gd name="connsiteY8" fmla="*/ 2568101 h 6731540"/>
              <a:gd name="connsiteX9" fmla="*/ 0 w 4875177"/>
              <a:gd name="connsiteY9" fmla="*/ 1575880 h 6731540"/>
              <a:gd name="connsiteX10" fmla="*/ 2801566 w 4875177"/>
              <a:gd name="connsiteY10" fmla="*/ 1575880 h 6731540"/>
              <a:gd name="connsiteX11" fmla="*/ 2879387 w 4875177"/>
              <a:gd name="connsiteY11" fmla="*/ 642025 h 6731540"/>
              <a:gd name="connsiteX12" fmla="*/ 564204 w 4875177"/>
              <a:gd name="connsiteY12" fmla="*/ 622569 h 6731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875177" h="6731540">
                <a:moveTo>
                  <a:pt x="527583" y="0"/>
                </a:moveTo>
                <a:lnTo>
                  <a:pt x="4844375" y="0"/>
                </a:lnTo>
                <a:lnTo>
                  <a:pt x="4875177" y="1285988"/>
                </a:lnTo>
                <a:lnTo>
                  <a:pt x="4875177" y="6516346"/>
                </a:lnTo>
                <a:lnTo>
                  <a:pt x="3404681" y="6731540"/>
                </a:lnTo>
                <a:lnTo>
                  <a:pt x="3404681" y="4513633"/>
                </a:lnTo>
                <a:lnTo>
                  <a:pt x="3073941" y="4416357"/>
                </a:lnTo>
                <a:lnTo>
                  <a:pt x="3054485" y="2684833"/>
                </a:lnTo>
                <a:lnTo>
                  <a:pt x="19456" y="2568101"/>
                </a:lnTo>
                <a:lnTo>
                  <a:pt x="0" y="1575880"/>
                </a:lnTo>
                <a:lnTo>
                  <a:pt x="2801566" y="1575880"/>
                </a:lnTo>
                <a:lnTo>
                  <a:pt x="2879387" y="642025"/>
                </a:lnTo>
                <a:lnTo>
                  <a:pt x="564204" y="622569"/>
                </a:lnTo>
                <a:close/>
              </a:path>
            </a:pathLst>
          </a:custGeom>
        </p:spPr>
      </p:pic>
      <p:pic>
        <p:nvPicPr>
          <p:cNvPr id="35" name="Hình ảnh 34">
            <a:extLst>
              <a:ext uri="{FF2B5EF4-FFF2-40B4-BE49-F238E27FC236}">
                <a16:creationId xmlns:a16="http://schemas.microsoft.com/office/drawing/2014/main" id="{AC025ED5-1733-45E5-8AF1-8F4B53D2AB6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7500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pic>
        <p:nvPicPr>
          <p:cNvPr id="24" name="Hình ảnh 23">
            <a:extLst>
              <a:ext uri="{FF2B5EF4-FFF2-40B4-BE49-F238E27FC236}">
                <a16:creationId xmlns:a16="http://schemas.microsoft.com/office/drawing/2014/main" id="{8E3B4CD6-D8FB-44A8-9996-DC0DCB195E5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9" t="29220" r="66649" b="13476"/>
          <a:stretch/>
        </p:blipFill>
        <p:spPr>
          <a:xfrm>
            <a:off x="1478603" y="3715965"/>
            <a:ext cx="2665379" cy="3929974"/>
          </a:xfrm>
          <a:prstGeom prst="rect">
            <a:avLst/>
          </a:prstGeom>
        </p:spPr>
      </p:pic>
      <p:pic>
        <p:nvPicPr>
          <p:cNvPr id="49" name="Hình ảnh 48" descr="Ảnh có chứa văn bản&#10;&#10;Mô tả được tạo tự động">
            <a:extLst>
              <a:ext uri="{FF2B5EF4-FFF2-40B4-BE49-F238E27FC236}">
                <a16:creationId xmlns:a16="http://schemas.microsoft.com/office/drawing/2014/main" id="{69BDBF4D-FE40-412F-8234-E5DF553421E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4" t="30315" r="67443" b="16152"/>
          <a:stretch/>
        </p:blipFill>
        <p:spPr>
          <a:xfrm>
            <a:off x="1427716" y="3779652"/>
            <a:ext cx="2611820" cy="3671295"/>
          </a:xfrm>
          <a:prstGeom prst="rect">
            <a:avLst/>
          </a:prstGeom>
        </p:spPr>
      </p:pic>
      <p:pic>
        <p:nvPicPr>
          <p:cNvPr id="50" name="Hình ảnh 49" descr="Ảnh có chứa văn bản&#10;&#10;Mô tả được tạo tự động">
            <a:extLst>
              <a:ext uri="{FF2B5EF4-FFF2-40B4-BE49-F238E27FC236}">
                <a16:creationId xmlns:a16="http://schemas.microsoft.com/office/drawing/2014/main" id="{1C3EAA83-7C7E-411E-94A6-C23D731596D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6" t="24645" r="64985" b="16063"/>
          <a:stretch/>
        </p:blipFill>
        <p:spPr>
          <a:xfrm>
            <a:off x="1543726" y="3391980"/>
            <a:ext cx="2801565" cy="4066163"/>
          </a:xfrm>
          <a:prstGeom prst="rect">
            <a:avLst/>
          </a:prstGeom>
        </p:spPr>
      </p:pic>
      <p:sp>
        <p:nvSpPr>
          <p:cNvPr id="13" name="Hình chữ nhật 12">
            <a:extLst>
              <a:ext uri="{FF2B5EF4-FFF2-40B4-BE49-F238E27FC236}">
                <a16:creationId xmlns:a16="http://schemas.microsoft.com/office/drawing/2014/main" id="{209635EC-6F53-40F5-B604-F2BE2D418BBF}"/>
              </a:ext>
            </a:extLst>
          </p:cNvPr>
          <p:cNvSpPr/>
          <p:nvPr/>
        </p:nvSpPr>
        <p:spPr>
          <a:xfrm>
            <a:off x="2093316" y="5740400"/>
            <a:ext cx="1792884" cy="9576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3" name="Nhóm 62">
            <a:extLst>
              <a:ext uri="{FF2B5EF4-FFF2-40B4-BE49-F238E27FC236}">
                <a16:creationId xmlns:a16="http://schemas.microsoft.com/office/drawing/2014/main" id="{B31865B2-08AB-40D5-BB90-22E07FDF6DE0}"/>
              </a:ext>
            </a:extLst>
          </p:cNvPr>
          <p:cNvGrpSpPr/>
          <p:nvPr/>
        </p:nvGrpSpPr>
        <p:grpSpPr>
          <a:xfrm flipH="1">
            <a:off x="1193799" y="5953327"/>
            <a:ext cx="3793787" cy="1303507"/>
            <a:chOff x="7198469" y="5953327"/>
            <a:chExt cx="3793787" cy="1303507"/>
          </a:xfrm>
        </p:grpSpPr>
        <p:sp>
          <p:nvSpPr>
            <p:cNvPr id="40" name="Hình thang 39">
              <a:extLst>
                <a:ext uri="{FF2B5EF4-FFF2-40B4-BE49-F238E27FC236}">
                  <a16:creationId xmlns:a16="http://schemas.microsoft.com/office/drawing/2014/main" id="{6DB383C4-CF9A-4FDB-89BB-AA674234E34C}"/>
                </a:ext>
              </a:extLst>
            </p:cNvPr>
            <p:cNvSpPr/>
            <p:nvPr/>
          </p:nvSpPr>
          <p:spPr>
            <a:xfrm>
              <a:off x="7198469" y="6459166"/>
              <a:ext cx="3793787" cy="797668"/>
            </a:xfrm>
            <a:prstGeom prst="trapezoid">
              <a:avLst>
                <a:gd name="adj" fmla="val 56707"/>
              </a:avLst>
            </a:prstGeom>
            <a:solidFill>
              <a:srgbClr val="BF68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Hình chữ nhật 40">
              <a:extLst>
                <a:ext uri="{FF2B5EF4-FFF2-40B4-BE49-F238E27FC236}">
                  <a16:creationId xmlns:a16="http://schemas.microsoft.com/office/drawing/2014/main" id="{E9897B41-757E-4EC5-8A24-33ADDB13B03F}"/>
                </a:ext>
              </a:extLst>
            </p:cNvPr>
            <p:cNvSpPr/>
            <p:nvPr/>
          </p:nvSpPr>
          <p:spPr>
            <a:xfrm>
              <a:off x="8521429" y="5953327"/>
              <a:ext cx="1400783" cy="74903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Hình chữ nhật 41">
              <a:extLst>
                <a:ext uri="{FF2B5EF4-FFF2-40B4-BE49-F238E27FC236}">
                  <a16:creationId xmlns:a16="http://schemas.microsoft.com/office/drawing/2014/main" id="{B4B892F5-CA60-4A2E-87F0-1D6C8CE027E1}"/>
                </a:ext>
              </a:extLst>
            </p:cNvPr>
            <p:cNvSpPr/>
            <p:nvPr/>
          </p:nvSpPr>
          <p:spPr>
            <a:xfrm>
              <a:off x="9124545" y="6459166"/>
              <a:ext cx="214008" cy="71984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" name="Bong bóng Lời nói: Hình chữ nhật với Góc Tròn 10">
            <a:extLst>
              <a:ext uri="{FF2B5EF4-FFF2-40B4-BE49-F238E27FC236}">
                <a16:creationId xmlns:a16="http://schemas.microsoft.com/office/drawing/2014/main" id="{5654C8DD-297F-4B91-9240-CF598D59200C}"/>
              </a:ext>
            </a:extLst>
          </p:cNvPr>
          <p:cNvSpPr/>
          <p:nvPr/>
        </p:nvSpPr>
        <p:spPr>
          <a:xfrm flipH="1">
            <a:off x="209955" y="266700"/>
            <a:ext cx="6494164" cy="3492500"/>
          </a:xfrm>
          <a:prstGeom prst="wedgeRoundRectCallout">
            <a:avLst>
              <a:gd name="adj1" fmla="val -8045"/>
              <a:gd name="adj2" fmla="val 62136"/>
              <a:gd name="adj3" fmla="val 16667"/>
            </a:avLst>
          </a:prstGeom>
          <a:solidFill>
            <a:srgbClr val="FFFFFF">
              <a:alpha val="6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tx1"/>
                </a:solidFill>
              </a:rPr>
              <a:t>Có đôi cánh chẳng hề bay</a:t>
            </a:r>
            <a:endParaRPr lang="en-US" sz="2800" dirty="0">
              <a:solidFill>
                <a:schemeClr val="tx1"/>
              </a:solidFill>
            </a:endParaRPr>
          </a:p>
          <a:p>
            <a:pPr algn="ctr"/>
            <a:r>
              <a:rPr lang="vi-VN" sz="2800" dirty="0">
                <a:solidFill>
                  <a:schemeClr val="tx1"/>
                </a:solidFill>
              </a:rPr>
              <a:t>Rộng giang như một đôi tay mẹ hiền</a:t>
            </a:r>
            <a:endParaRPr lang="en-US" sz="2800" dirty="0">
              <a:solidFill>
                <a:schemeClr val="tx1"/>
              </a:solidFill>
            </a:endParaRPr>
          </a:p>
          <a:p>
            <a:pPr algn="ctr"/>
            <a:r>
              <a:rPr lang="vi-VN" sz="2800" dirty="0">
                <a:solidFill>
                  <a:schemeClr val="tx1"/>
                </a:solidFill>
              </a:rPr>
              <a:t>Tháng ngày nhiệm vụ không quên, Đón đàn em tới luyện rèn lớn khôn - Là cái gì?</a:t>
            </a:r>
          </a:p>
        </p:txBody>
      </p:sp>
      <p:sp>
        <p:nvSpPr>
          <p:cNvPr id="12" name="Hình chữ nhật: Góc Tròn 11">
            <a:extLst>
              <a:ext uri="{FF2B5EF4-FFF2-40B4-BE49-F238E27FC236}">
                <a16:creationId xmlns:a16="http://schemas.microsoft.com/office/drawing/2014/main" id="{F897025A-6DDB-4FE0-B4AF-0AF2E1F7B9EF}"/>
              </a:ext>
            </a:extLst>
          </p:cNvPr>
          <p:cNvSpPr/>
          <p:nvPr/>
        </p:nvSpPr>
        <p:spPr>
          <a:xfrm flipH="1">
            <a:off x="9702270" y="419100"/>
            <a:ext cx="2222500" cy="8509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B.Cái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bảng</a:t>
            </a:r>
            <a:endParaRPr kumimoji="0" lang="en-US" sz="32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Hình chữ nhật: Góc Tròn 74">
            <a:extLst>
              <a:ext uri="{FF2B5EF4-FFF2-40B4-BE49-F238E27FC236}">
                <a16:creationId xmlns:a16="http://schemas.microsoft.com/office/drawing/2014/main" id="{CA8A8CC9-D60F-4072-8743-21BD40EC1873}"/>
              </a:ext>
            </a:extLst>
          </p:cNvPr>
          <p:cNvSpPr/>
          <p:nvPr/>
        </p:nvSpPr>
        <p:spPr>
          <a:xfrm flipH="1">
            <a:off x="6933670" y="419100"/>
            <a:ext cx="2222500" cy="8509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Cái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trống</a:t>
            </a:r>
            <a:endParaRPr kumimoji="0" lang="en-US" sz="32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Hình chữ nhật: Góc Tròn 76">
            <a:extLst>
              <a:ext uri="{FF2B5EF4-FFF2-40B4-BE49-F238E27FC236}">
                <a16:creationId xmlns:a16="http://schemas.microsoft.com/office/drawing/2014/main" id="{FE2AD93B-6018-4D76-9AE4-45B5D858D487}"/>
              </a:ext>
            </a:extLst>
          </p:cNvPr>
          <p:cNvSpPr/>
          <p:nvPr/>
        </p:nvSpPr>
        <p:spPr>
          <a:xfrm flipH="1">
            <a:off x="8208525" y="1370722"/>
            <a:ext cx="2885686" cy="8509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C.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Cổng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trường</a:t>
            </a:r>
            <a:endParaRPr kumimoji="0" lang="en-US" sz="32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Hình ảnh 13">
            <a:extLst>
              <a:ext uri="{FF2B5EF4-FFF2-40B4-BE49-F238E27FC236}">
                <a16:creationId xmlns:a16="http://schemas.microsoft.com/office/drawing/2014/main" id="{910D4EE8-8977-4678-84D6-17FCF4C9E07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98" t="23262" r="44628" b="21135"/>
          <a:stretch/>
        </p:blipFill>
        <p:spPr>
          <a:xfrm>
            <a:off x="8229599" y="3696512"/>
            <a:ext cx="2081719" cy="3813243"/>
          </a:xfrm>
          <a:prstGeom prst="rect">
            <a:avLst/>
          </a:prstGeom>
        </p:spPr>
      </p:pic>
      <p:grpSp>
        <p:nvGrpSpPr>
          <p:cNvPr id="62" name="Nhóm 61">
            <a:extLst>
              <a:ext uri="{FF2B5EF4-FFF2-40B4-BE49-F238E27FC236}">
                <a16:creationId xmlns:a16="http://schemas.microsoft.com/office/drawing/2014/main" id="{A302B272-76E4-4335-9613-CAB1583A7843}"/>
              </a:ext>
            </a:extLst>
          </p:cNvPr>
          <p:cNvGrpSpPr/>
          <p:nvPr/>
        </p:nvGrpSpPr>
        <p:grpSpPr>
          <a:xfrm flipH="1">
            <a:off x="7478959" y="5953327"/>
            <a:ext cx="3793787" cy="1303507"/>
            <a:chOff x="638784" y="5953327"/>
            <a:chExt cx="3793787" cy="1303507"/>
          </a:xfrm>
        </p:grpSpPr>
        <p:sp>
          <p:nvSpPr>
            <p:cNvPr id="43" name="Hình thang 42">
              <a:extLst>
                <a:ext uri="{FF2B5EF4-FFF2-40B4-BE49-F238E27FC236}">
                  <a16:creationId xmlns:a16="http://schemas.microsoft.com/office/drawing/2014/main" id="{D9E2992E-264C-48C7-9853-02DA2D82641D}"/>
                </a:ext>
              </a:extLst>
            </p:cNvPr>
            <p:cNvSpPr/>
            <p:nvPr/>
          </p:nvSpPr>
          <p:spPr>
            <a:xfrm>
              <a:off x="638784" y="6459166"/>
              <a:ext cx="3793787" cy="797668"/>
            </a:xfrm>
            <a:prstGeom prst="trapezoid">
              <a:avLst>
                <a:gd name="adj" fmla="val 56707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Hình chữ nhật 43">
              <a:extLst>
                <a:ext uri="{FF2B5EF4-FFF2-40B4-BE49-F238E27FC236}">
                  <a16:creationId xmlns:a16="http://schemas.microsoft.com/office/drawing/2014/main" id="{37C23515-1A71-42FF-BE23-519707FCB9A6}"/>
                </a:ext>
              </a:extLst>
            </p:cNvPr>
            <p:cNvSpPr/>
            <p:nvPr/>
          </p:nvSpPr>
          <p:spPr>
            <a:xfrm>
              <a:off x="1961744" y="5953327"/>
              <a:ext cx="1400783" cy="749030"/>
            </a:xfrm>
            <a:prstGeom prst="rect">
              <a:avLst/>
            </a:prstGeom>
            <a:solidFill>
              <a:srgbClr val="B981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Hình chữ nhật 44">
              <a:extLst>
                <a:ext uri="{FF2B5EF4-FFF2-40B4-BE49-F238E27FC236}">
                  <a16:creationId xmlns:a16="http://schemas.microsoft.com/office/drawing/2014/main" id="{42CF3092-96AF-42FE-B266-AC3AF670A473}"/>
                </a:ext>
              </a:extLst>
            </p:cNvPr>
            <p:cNvSpPr/>
            <p:nvPr/>
          </p:nvSpPr>
          <p:spPr>
            <a:xfrm>
              <a:off x="2564860" y="6459166"/>
              <a:ext cx="214008" cy="71984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1" name="Nhóm 20">
            <a:extLst>
              <a:ext uri="{FF2B5EF4-FFF2-40B4-BE49-F238E27FC236}">
                <a16:creationId xmlns:a16="http://schemas.microsoft.com/office/drawing/2014/main" id="{B30DE0C1-D478-4C67-A63C-EE45FF021B1E}"/>
              </a:ext>
            </a:extLst>
          </p:cNvPr>
          <p:cNvGrpSpPr/>
          <p:nvPr/>
        </p:nvGrpSpPr>
        <p:grpSpPr>
          <a:xfrm>
            <a:off x="10004296" y="2193046"/>
            <a:ext cx="2192643" cy="3132307"/>
            <a:chOff x="9630383" y="505837"/>
            <a:chExt cx="2192643" cy="3132307"/>
          </a:xfrm>
        </p:grpSpPr>
        <p:grpSp>
          <p:nvGrpSpPr>
            <p:cNvPr id="16" name="Nhóm 15">
              <a:extLst>
                <a:ext uri="{FF2B5EF4-FFF2-40B4-BE49-F238E27FC236}">
                  <a16:creationId xmlns:a16="http://schemas.microsoft.com/office/drawing/2014/main" id="{6B9C6C6B-D82C-4137-984B-6DFC6E4C2138}"/>
                </a:ext>
              </a:extLst>
            </p:cNvPr>
            <p:cNvGrpSpPr/>
            <p:nvPr/>
          </p:nvGrpSpPr>
          <p:grpSpPr>
            <a:xfrm>
              <a:off x="9630383" y="505837"/>
              <a:ext cx="2159540" cy="3132307"/>
              <a:chOff x="9630383" y="505837"/>
              <a:chExt cx="2159540" cy="3132307"/>
            </a:xfrm>
          </p:grpSpPr>
          <p:sp>
            <p:nvSpPr>
              <p:cNvPr id="15" name="Bong bóng Lời nói: Hình chữ nhật 14">
                <a:extLst>
                  <a:ext uri="{FF2B5EF4-FFF2-40B4-BE49-F238E27FC236}">
                    <a16:creationId xmlns:a16="http://schemas.microsoft.com/office/drawing/2014/main" id="{334DF526-2204-4808-84C4-B377834A1656}"/>
                  </a:ext>
                </a:extLst>
              </p:cNvPr>
              <p:cNvSpPr/>
              <p:nvPr/>
            </p:nvSpPr>
            <p:spPr>
              <a:xfrm>
                <a:off x="9630383" y="505837"/>
                <a:ext cx="2159540" cy="3132307"/>
              </a:xfrm>
              <a:prstGeom prst="wedgeRectCallout">
                <a:avLst>
                  <a:gd name="adj1" fmla="val -70676"/>
                  <a:gd name="adj2" fmla="val 62637"/>
                </a:avLst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38" name="Hình ảnh 37">
                <a:extLst>
                  <a:ext uri="{FF2B5EF4-FFF2-40B4-BE49-F238E27FC236}">
                    <a16:creationId xmlns:a16="http://schemas.microsoft.com/office/drawing/2014/main" id="{AE33F3AE-FBA3-44F9-9895-F5992320BAE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/>
              <a:srcRect l="10754" t="22336" r="65629" b="16671"/>
              <a:stretch/>
            </p:blipFill>
            <p:spPr>
              <a:xfrm>
                <a:off x="9786025" y="661481"/>
                <a:ext cx="1874950" cy="2723745"/>
              </a:xfrm>
              <a:prstGeom prst="rect">
                <a:avLst/>
              </a:prstGeom>
            </p:spPr>
          </p:pic>
        </p:grpSp>
        <p:pic>
          <p:nvPicPr>
            <p:cNvPr id="18" name="Hình ảnh 17" descr="Ảnh có chứa công cụ viết, bút chì, văn phòng phẩm&#10;&#10;Mô tả được tạo tự động">
              <a:extLst>
                <a:ext uri="{FF2B5EF4-FFF2-40B4-BE49-F238E27FC236}">
                  <a16:creationId xmlns:a16="http://schemas.microsoft.com/office/drawing/2014/main" id="{D4274226-47CC-44E1-9F56-675FC76C66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825095">
              <a:off x="11116875" y="2861554"/>
              <a:ext cx="692456" cy="719846"/>
            </a:xfrm>
            <a:prstGeom prst="rect">
              <a:avLst/>
            </a:prstGeom>
          </p:spPr>
        </p:pic>
      </p:grpSp>
      <p:grpSp>
        <p:nvGrpSpPr>
          <p:cNvPr id="47" name="Nhóm 46">
            <a:extLst>
              <a:ext uri="{FF2B5EF4-FFF2-40B4-BE49-F238E27FC236}">
                <a16:creationId xmlns:a16="http://schemas.microsoft.com/office/drawing/2014/main" id="{3781A1B3-C0CC-4B3F-A908-D37D4871D794}"/>
              </a:ext>
            </a:extLst>
          </p:cNvPr>
          <p:cNvGrpSpPr/>
          <p:nvPr/>
        </p:nvGrpSpPr>
        <p:grpSpPr>
          <a:xfrm>
            <a:off x="6350000" y="-7137400"/>
            <a:ext cx="6028267" cy="7137400"/>
            <a:chOff x="0" y="241300"/>
            <a:chExt cx="6028267" cy="6616700"/>
          </a:xfrm>
        </p:grpSpPr>
        <p:pic>
          <p:nvPicPr>
            <p:cNvPr id="48" name="Hình ảnh 47">
              <a:extLst>
                <a:ext uri="{FF2B5EF4-FFF2-40B4-BE49-F238E27FC236}">
                  <a16:creationId xmlns:a16="http://schemas.microsoft.com/office/drawing/2014/main" id="{18A13694-2DE6-45BD-87BD-30139085B9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0" y="3467100"/>
              <a:ext cx="6028267" cy="3390900"/>
            </a:xfrm>
            <a:prstGeom prst="rect">
              <a:avLst/>
            </a:prstGeom>
          </p:spPr>
        </p:pic>
        <p:pic>
          <p:nvPicPr>
            <p:cNvPr id="51" name="Hình ảnh 50">
              <a:extLst>
                <a:ext uri="{FF2B5EF4-FFF2-40B4-BE49-F238E27FC236}">
                  <a16:creationId xmlns:a16="http://schemas.microsoft.com/office/drawing/2014/main" id="{C791004D-1A4F-47FE-A4A7-EBA34CA9FA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0" y="241300"/>
              <a:ext cx="6028267" cy="3390900"/>
            </a:xfrm>
            <a:prstGeom prst="rect">
              <a:avLst/>
            </a:prstGeom>
          </p:spPr>
        </p:pic>
      </p:grpSp>
      <p:pic>
        <p:nvPicPr>
          <p:cNvPr id="32" name="Tieng-yeah-tre-con-www_nhacchuongvui_com (1)">
            <a:hlinkClick r:id="" action="ppaction://media"/>
            <a:extLst>
              <a:ext uri="{FF2B5EF4-FFF2-40B4-BE49-F238E27FC236}">
                <a16:creationId xmlns:a16="http://schemas.microsoft.com/office/drawing/2014/main" id="{0D7F1A08-BE68-4286-9D3C-68B2C12377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4160500" y="5461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20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" presetClass="entr" presetSubtype="8" fill="hold" nodeType="after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16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2" presetClass="entr" presetSubtype="4" fill="hold" nodeType="after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20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21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3" presetID="2" presetClass="entr" presetSubtype="2" fill="hold" nodeType="after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2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2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4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7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7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47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48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set>
                                          <p:cBhvr>
                                            <p:cTn id="49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50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2" presetClass="exit" presetSubtype="4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2" dur="500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500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6" dur="4414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4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3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6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6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32" presetClass="emph" presetSubtype="0" repeatCount="1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0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1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2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3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4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5" presetID="42" presetClass="path" presetSubtype="0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1.25E-6 3.7037E-7 L 0.00013 1.02662 " pathEditMode="relative" rAng="0" ptsTypes="AA">
                                          <p:cBhvr>
                                            <p:cTn id="76" dur="2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513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7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8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8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8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8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85" restart="whenNotActive" fill="hold" evtFilter="cancelBubble" nodeType="interactiveSeq">
                    <p:stCondLst>
                      <p:cond evt="onClick" delay="0">
                        <p:tgtEl>
                          <p:spTgt spid="7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6" fill="hold">
                          <p:stCondLst>
                            <p:cond delay="0"/>
                          </p:stCondLst>
                          <p:childTnLst>
                            <p:par>
                              <p:cTn id="8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8" presetID="19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89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90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91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92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5"/>
                      </p:tgtEl>
                    </p:cond>
                  </p:nextCondLst>
                </p:seq>
                <p:audio>
                  <p:cMediaNode vol="80000">
                    <p:cTn id="9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</p:childTnLst>
            </p:cTn>
          </p:par>
        </p:tnLst>
        <p:bldLst>
          <p:bldP spid="4" grpId="0" animBg="1"/>
          <p:bldP spid="13" grpId="0" animBg="1"/>
          <p:bldP spid="11" grpId="0" animBg="1"/>
          <p:bldP spid="11" grpId="1" animBg="1"/>
          <p:bldP spid="12" grpId="0" animBg="1"/>
          <p:bldP spid="12" grpId="1" animBg="1"/>
          <p:bldP spid="12" grpId="2" animBg="1"/>
          <p:bldP spid="75" grpId="0" animBg="1"/>
          <p:bldP spid="75" grpId="1" animBg="1"/>
          <p:bldP spid="75" grpId="2" animBg="1"/>
          <p:bldP spid="77" grpId="0" animBg="1"/>
          <p:bldP spid="77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3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4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7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7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47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48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set>
                                          <p:cBhvr>
                                            <p:cTn id="49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50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2" presetClass="exit" presetSubtype="4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2" dur="500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500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6" dur="4414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4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3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6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6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32" presetClass="emph" presetSubtype="0" repeatCount="1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0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1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2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3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4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5" presetID="42" presetClass="path" presetSubtype="0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1.25E-6 3.7037E-7 L 0.00013 1.02662 " pathEditMode="relative" rAng="0" ptsTypes="AA">
                                          <p:cBhvr>
                                            <p:cTn id="76" dur="2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513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7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8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8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8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8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85" restart="whenNotActive" fill="hold" evtFilter="cancelBubble" nodeType="interactiveSeq">
                    <p:stCondLst>
                      <p:cond evt="onClick" delay="0">
                        <p:tgtEl>
                          <p:spTgt spid="7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6" fill="hold">
                          <p:stCondLst>
                            <p:cond delay="0"/>
                          </p:stCondLst>
                          <p:childTnLst>
                            <p:par>
                              <p:cTn id="8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8" presetID="19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89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90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91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92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5"/>
                      </p:tgtEl>
                    </p:cond>
                  </p:nextCondLst>
                </p:seq>
                <p:audio>
                  <p:cMediaNode vol="80000">
                    <p:cTn id="9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</p:childTnLst>
            </p:cTn>
          </p:par>
        </p:tnLst>
        <p:bldLst>
          <p:bldP spid="4" grpId="0" animBg="1"/>
          <p:bldP spid="13" grpId="0" animBg="1"/>
          <p:bldP spid="11" grpId="0" animBg="1"/>
          <p:bldP spid="11" grpId="1" animBg="1"/>
          <p:bldP spid="12" grpId="0" animBg="1"/>
          <p:bldP spid="12" grpId="1" animBg="1"/>
          <p:bldP spid="12" grpId="2" animBg="1"/>
          <p:bldP spid="75" grpId="0" animBg="1"/>
          <p:bldP spid="75" grpId="1" animBg="1"/>
          <p:bldP spid="75" grpId="2" animBg="1"/>
          <p:bldP spid="77" grpId="0" animBg="1"/>
          <p:bldP spid="77" grpId="1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410995-FE90-4A39-8A26-8A004971C0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876800" cy="6829425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7A187F91-1F48-4BCC-9BAA-7DD3A660077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85309" y="3418311"/>
            <a:ext cx="2263295" cy="38279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7A0FA3D-35A4-4FA1-93E7-C8D65ACE7B48}"/>
              </a:ext>
            </a:extLst>
          </p:cNvPr>
          <p:cNvSpPr txBox="1"/>
          <p:nvPr/>
        </p:nvSpPr>
        <p:spPr>
          <a:xfrm>
            <a:off x="4788363" y="1009621"/>
            <a:ext cx="6879762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sng" strike="noStrike" kern="1200" cap="none" spc="30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Tiếng</a:t>
            </a:r>
            <a:r>
              <a:rPr kumimoji="0" lang="en-US" sz="4500" b="0" i="0" u="sng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sz="4500" b="0" i="0" u="sng" strike="noStrike" kern="1200" cap="none" spc="30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Việt</a:t>
            </a:r>
            <a:endParaRPr kumimoji="0" lang="en-US" sz="4500" b="0" i="0" u="sng" strike="noStrike" kern="1200" cap="none" spc="30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Microsoft YaHei"/>
              <a:cs typeface="Times New Roman" panose="02020603050405020304" pitchFamily="18" charset="0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30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Chủ</a:t>
            </a:r>
            <a:r>
              <a:rPr kumimoji="0" lang="en-US" sz="4500" b="0" i="0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sz="4500" b="0" i="0" u="none" strike="noStrike" kern="1200" cap="none" spc="30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điểm</a:t>
            </a:r>
            <a:r>
              <a:rPr kumimoji="0" lang="en-US" sz="4500" b="0" i="0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: </a:t>
            </a:r>
            <a:r>
              <a:rPr kumimoji="0" lang="en-US" sz="4500" b="0" i="0" u="none" strike="noStrike" kern="1200" cap="none" spc="30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Cổng</a:t>
            </a:r>
            <a:r>
              <a:rPr kumimoji="0" lang="en-US" sz="4500" b="0" i="0" u="none" strike="noStrike" kern="1200" cap="none" spc="30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sz="4500" b="0" i="0" u="none" strike="noStrike" kern="1200" cap="none" spc="30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trường</a:t>
            </a:r>
            <a:r>
              <a:rPr kumimoji="0" lang="en-US" sz="4500" b="0" i="0" u="none" strike="noStrike" kern="1200" cap="none" spc="30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sz="4500" b="0" i="0" u="none" strike="noStrike" kern="1200" cap="none" spc="30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rộng</a:t>
            </a:r>
            <a:r>
              <a:rPr kumimoji="0" lang="en-US" sz="4500" b="0" i="0" u="none" strike="noStrike" kern="1200" cap="none" spc="30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sz="4500" b="0" i="0" u="none" strike="noStrike" kern="1200" cap="none" spc="30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mở</a:t>
            </a:r>
            <a:endParaRPr kumimoji="0" lang="en-US" sz="4500" b="0" i="0" u="none" strike="noStrike" kern="1200" cap="none" spc="30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Microsoft YaHei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7" name="Picture 2" descr="Measuring Ruler Cartoon Character Stock Illustration - Download Image Now -  iStock">
            <a:extLst>
              <a:ext uri="{FF2B5EF4-FFF2-40B4-BE49-F238E27FC236}">
                <a16:creationId xmlns:a16="http://schemas.microsoft.com/office/drawing/2014/main" id="{74EE88E7-A5D5-4AA0-A80D-51653ED38B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69" b="95020" l="16895" r="76172">
                        <a14:foregroundMark x1="54297" y1="63965" x2="55859" y2="69629"/>
                        <a14:foregroundMark x1="58984" y1="63379" x2="60547" y2="704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11" t="5778" r="26790" b="4769"/>
          <a:stretch/>
        </p:blipFill>
        <p:spPr bwMode="auto">
          <a:xfrm>
            <a:off x="5081035" y="3619068"/>
            <a:ext cx="1693350" cy="3300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Cartoon Pencil, Cartoon Clipart, Pen PNG Transparent Clipart Image and PSD  File for Free Download | School wall art ideas, Clip art, Cartoon clip art">
            <a:extLst>
              <a:ext uri="{FF2B5EF4-FFF2-40B4-BE49-F238E27FC236}">
                <a16:creationId xmlns:a16="http://schemas.microsoft.com/office/drawing/2014/main" id="{ADD1D5CE-CA4B-4A29-9786-0C22BC5EB3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547" b="96406" l="10000" r="90000">
                        <a14:foregroundMark x1="33846" y1="38383" x2="33846" y2="43774"/>
                        <a14:foregroundMark x1="46154" y1="37099" x2="43385" y2="46085"/>
                        <a14:foregroundMark x1="40462" y1="40180" x2="42000" y2="44159"/>
                        <a14:backgroundMark x1="21231" y1="57253" x2="21231" y2="57253"/>
                        <a14:backgroundMark x1="22308" y1="54814" x2="22308" y2="548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45" t="7350" r="10185"/>
          <a:stretch/>
        </p:blipFill>
        <p:spPr bwMode="auto">
          <a:xfrm flipH="1">
            <a:off x="7684416" y="4335536"/>
            <a:ext cx="1810445" cy="2428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84,319 Cartoon Pen Stock Photos and Images - 123RF">
            <a:extLst>
              <a:ext uri="{FF2B5EF4-FFF2-40B4-BE49-F238E27FC236}">
                <a16:creationId xmlns:a16="http://schemas.microsoft.com/office/drawing/2014/main" id="{EB629833-98CF-493D-ABD5-4E7B4B0D1D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778" b="99111" l="9467" r="89941">
                        <a14:foregroundMark x1="57396" y1="15778" x2="46746" y2="21778"/>
                        <a14:foregroundMark x1="60947" y1="16889" x2="57692" y2="23778"/>
                        <a14:foregroundMark x1="52959" y1="25333" x2="52367" y2="30222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colorTemperature colorTemp="1500"/>
                    </a14:imgEffect>
                    <a14:imgEffect>
                      <a14:saturation sat="399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81" t="2591" r="10950"/>
          <a:stretch/>
        </p:blipFill>
        <p:spPr bwMode="auto">
          <a:xfrm>
            <a:off x="6675224" y="3741996"/>
            <a:ext cx="1711363" cy="3096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3369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100"/>
                            </p:stCondLst>
                            <p:childTnLst>
                              <p:par>
                                <p:cTn id="1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600"/>
                            </p:stCondLst>
                            <p:childTnLst>
                              <p:par>
                                <p:cTn id="2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100"/>
                            </p:stCondLst>
                            <p:childTnLst>
                              <p:par>
                                <p:cTn id="2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360984" y="223265"/>
            <a:ext cx="10093660" cy="2606197"/>
            <a:chOff x="1410346" y="891945"/>
            <a:chExt cx="9453603" cy="2606197"/>
          </a:xfrm>
        </p:grpSpPr>
        <p:grpSp>
          <p:nvGrpSpPr>
            <p:cNvPr id="13" name="组合 1">
              <a:extLst>
                <a:ext uri="{FF2B5EF4-FFF2-40B4-BE49-F238E27FC236}">
                  <a16:creationId xmlns:a16="http://schemas.microsoft.com/office/drawing/2014/main" id="{4CB8FE8F-44FD-49C0-A4FA-5CC921E37E46}"/>
                </a:ext>
              </a:extLst>
            </p:cNvPr>
            <p:cNvGrpSpPr/>
            <p:nvPr/>
          </p:nvGrpSpPr>
          <p:grpSpPr>
            <a:xfrm>
              <a:off x="1410346" y="891945"/>
              <a:ext cx="9453603" cy="2606197"/>
              <a:chOff x="2205355" y="2811145"/>
              <a:chExt cx="2795588" cy="1182689"/>
            </a:xfrm>
          </p:grpSpPr>
          <p:sp>
            <p:nvSpPr>
              <p:cNvPr id="15" name="MH_SubTitle_1">
                <a:extLst>
                  <a:ext uri="{FF2B5EF4-FFF2-40B4-BE49-F238E27FC236}">
                    <a16:creationId xmlns:a16="http://schemas.microsoft.com/office/drawing/2014/main" id="{206C8148-B973-4925-8948-B20597CC2EDC}"/>
                  </a:ext>
                </a:extLst>
              </p:cNvPr>
              <p:cNvSpPr>
                <a:spLocks/>
              </p:cNvSpPr>
              <p:nvPr>
                <p:custDataLst>
                  <p:tags r:id="rId1"/>
                </p:custDataLst>
              </p:nvPr>
            </p:nvSpPr>
            <p:spPr bwMode="auto">
              <a:xfrm>
                <a:off x="2205355" y="2811145"/>
                <a:ext cx="2730500" cy="742950"/>
              </a:xfrm>
              <a:custGeom>
                <a:avLst/>
                <a:gdLst>
                  <a:gd name="T0" fmla="*/ 61 w 931"/>
                  <a:gd name="T1" fmla="*/ 248 h 253"/>
                  <a:gd name="T2" fmla="*/ 140 w 931"/>
                  <a:gd name="T3" fmla="*/ 245 h 253"/>
                  <a:gd name="T4" fmla="*/ 566 w 931"/>
                  <a:gd name="T5" fmla="*/ 245 h 253"/>
                  <a:gd name="T6" fmla="*/ 910 w 931"/>
                  <a:gd name="T7" fmla="*/ 235 h 253"/>
                  <a:gd name="T8" fmla="*/ 906 w 931"/>
                  <a:gd name="T9" fmla="*/ 15 h 253"/>
                  <a:gd name="T10" fmla="*/ 744 w 931"/>
                  <a:gd name="T11" fmla="*/ 9 h 253"/>
                  <a:gd name="T12" fmla="*/ 576 w 931"/>
                  <a:gd name="T13" fmla="*/ 5 h 253"/>
                  <a:gd name="T14" fmla="*/ 258 w 931"/>
                  <a:gd name="T15" fmla="*/ 5 h 253"/>
                  <a:gd name="T16" fmla="*/ 86 w 931"/>
                  <a:gd name="T17" fmla="*/ 16 h 253"/>
                  <a:gd name="T18" fmla="*/ 12 w 931"/>
                  <a:gd name="T19" fmla="*/ 27 h 253"/>
                  <a:gd name="T20" fmla="*/ 10 w 931"/>
                  <a:gd name="T21" fmla="*/ 97 h 253"/>
                  <a:gd name="T22" fmla="*/ 13 w 931"/>
                  <a:gd name="T23" fmla="*/ 210 h 253"/>
                  <a:gd name="T24" fmla="*/ 61 w 931"/>
                  <a:gd name="T25" fmla="*/ 248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31" h="253">
                    <a:moveTo>
                      <a:pt x="61" y="248"/>
                    </a:moveTo>
                    <a:cubicBezTo>
                      <a:pt x="88" y="248"/>
                      <a:pt x="115" y="246"/>
                      <a:pt x="140" y="245"/>
                    </a:cubicBezTo>
                    <a:cubicBezTo>
                      <a:pt x="281" y="238"/>
                      <a:pt x="423" y="245"/>
                      <a:pt x="566" y="245"/>
                    </a:cubicBezTo>
                    <a:cubicBezTo>
                      <a:pt x="683" y="245"/>
                      <a:pt x="798" y="253"/>
                      <a:pt x="910" y="235"/>
                    </a:cubicBezTo>
                    <a:cubicBezTo>
                      <a:pt x="907" y="171"/>
                      <a:pt x="931" y="75"/>
                      <a:pt x="906" y="15"/>
                    </a:cubicBezTo>
                    <a:cubicBezTo>
                      <a:pt x="852" y="15"/>
                      <a:pt x="798" y="11"/>
                      <a:pt x="744" y="9"/>
                    </a:cubicBezTo>
                    <a:cubicBezTo>
                      <a:pt x="690" y="6"/>
                      <a:pt x="630" y="8"/>
                      <a:pt x="576" y="5"/>
                    </a:cubicBezTo>
                    <a:cubicBezTo>
                      <a:pt x="468" y="1"/>
                      <a:pt x="366" y="0"/>
                      <a:pt x="258" y="5"/>
                    </a:cubicBezTo>
                    <a:cubicBezTo>
                      <a:pt x="201" y="8"/>
                      <a:pt x="143" y="11"/>
                      <a:pt x="86" y="16"/>
                    </a:cubicBezTo>
                    <a:cubicBezTo>
                      <a:pt x="71" y="18"/>
                      <a:pt x="22" y="16"/>
                      <a:pt x="12" y="27"/>
                    </a:cubicBezTo>
                    <a:cubicBezTo>
                      <a:pt x="0" y="40"/>
                      <a:pt x="10" y="81"/>
                      <a:pt x="10" y="97"/>
                    </a:cubicBezTo>
                    <a:cubicBezTo>
                      <a:pt x="10" y="135"/>
                      <a:pt x="5" y="173"/>
                      <a:pt x="13" y="210"/>
                    </a:cubicBezTo>
                    <a:cubicBezTo>
                      <a:pt x="21" y="243"/>
                      <a:pt x="26" y="248"/>
                      <a:pt x="61" y="248"/>
                    </a:cubicBezTo>
                    <a:close/>
                  </a:path>
                </a:pathLst>
              </a:custGeom>
              <a:solidFill>
                <a:schemeClr val="bg1"/>
              </a:solidFill>
              <a:ln w="15875" cap="flat">
                <a:solidFill>
                  <a:srgbClr val="F5AE16"/>
                </a:solidFill>
                <a:prstDash val="solid"/>
                <a:miter lim="800000"/>
                <a:headEnd/>
                <a:tailEnd/>
              </a:ln>
            </p:spPr>
            <p:txBody>
              <a:bodyPr anchor="ctr">
                <a:norm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E53238">
                      <a:lumMod val="50000"/>
                    </a:srgbClr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16" name="MH_Other_1">
                <a:extLst>
                  <a:ext uri="{FF2B5EF4-FFF2-40B4-BE49-F238E27FC236}">
                    <a16:creationId xmlns:a16="http://schemas.microsoft.com/office/drawing/2014/main" id="{BF6DE586-4FF4-4F32-BCE7-E3A2DAF08B43}"/>
                  </a:ext>
                </a:extLst>
              </p:cNvPr>
              <p:cNvSpPr>
                <a:spLocks/>
              </p:cNvSpPr>
              <p:nvPr>
                <p:custDataLst>
                  <p:tags r:id="rId2"/>
                </p:custDataLst>
              </p:nvPr>
            </p:nvSpPr>
            <p:spPr bwMode="auto">
              <a:xfrm>
                <a:off x="4619943" y="3355659"/>
                <a:ext cx="381000" cy="638175"/>
              </a:xfrm>
              <a:custGeom>
                <a:avLst/>
                <a:gdLst>
                  <a:gd name="T0" fmla="*/ 30078 w 489601"/>
                  <a:gd name="T1" fmla="*/ 12482 h 817519"/>
                  <a:gd name="T2" fmla="*/ 31112 w 489601"/>
                  <a:gd name="T3" fmla="*/ 12453 h 817519"/>
                  <a:gd name="T4" fmla="*/ 2856 w 489601"/>
                  <a:gd name="T5" fmla="*/ 4822 h 817519"/>
                  <a:gd name="T6" fmla="*/ 8893 w 489601"/>
                  <a:gd name="T7" fmla="*/ 12068 h 817519"/>
                  <a:gd name="T8" fmla="*/ 14735 w 489601"/>
                  <a:gd name="T9" fmla="*/ 12027 h 817519"/>
                  <a:gd name="T10" fmla="*/ 17199 w 489601"/>
                  <a:gd name="T11" fmla="*/ 10727 h 817519"/>
                  <a:gd name="T12" fmla="*/ 17327 w 489601"/>
                  <a:gd name="T13" fmla="*/ 10818 h 817519"/>
                  <a:gd name="T14" fmla="*/ 17477 w 489601"/>
                  <a:gd name="T15" fmla="*/ 10595 h 817519"/>
                  <a:gd name="T16" fmla="*/ 17199 w 489601"/>
                  <a:gd name="T17" fmla="*/ 10727 h 817519"/>
                  <a:gd name="T18" fmla="*/ 10828 w 489601"/>
                  <a:gd name="T19" fmla="*/ 3877 h 817519"/>
                  <a:gd name="T20" fmla="*/ 30269 w 489601"/>
                  <a:gd name="T21" fmla="*/ 47 h 817519"/>
                  <a:gd name="T22" fmla="*/ 36627 w 489601"/>
                  <a:gd name="T23" fmla="*/ 10557 h 817519"/>
                  <a:gd name="T24" fmla="*/ 31112 w 489601"/>
                  <a:gd name="T25" fmla="*/ 11504 h 817519"/>
                  <a:gd name="T26" fmla="*/ 32337 w 489601"/>
                  <a:gd name="T27" fmla="*/ 1390 h 817519"/>
                  <a:gd name="T28" fmla="*/ 21629 w 489601"/>
                  <a:gd name="T29" fmla="*/ 7725 h 817519"/>
                  <a:gd name="T30" fmla="*/ 22773 w 489601"/>
                  <a:gd name="T31" fmla="*/ 11032 h 817519"/>
                  <a:gd name="T32" fmla="*/ 29733 w 489601"/>
                  <a:gd name="T33" fmla="*/ 12216 h 817519"/>
                  <a:gd name="T34" fmla="*/ 24869 w 489601"/>
                  <a:gd name="T35" fmla="*/ 12571 h 817519"/>
                  <a:gd name="T36" fmla="*/ 21931 w 489601"/>
                  <a:gd name="T37" fmla="*/ 12056 h 817519"/>
                  <a:gd name="T38" fmla="*/ 20985 w 489601"/>
                  <a:gd name="T39" fmla="*/ 12114 h 817519"/>
                  <a:gd name="T40" fmla="*/ 26777 w 489601"/>
                  <a:gd name="T41" fmla="*/ 23170 h 817519"/>
                  <a:gd name="T42" fmla="*/ 39281 w 489601"/>
                  <a:gd name="T43" fmla="*/ 68145 h 817519"/>
                  <a:gd name="T44" fmla="*/ 33182 w 489601"/>
                  <a:gd name="T45" fmla="*/ 45973 h 817519"/>
                  <a:gd name="T46" fmla="*/ 25557 w 489601"/>
                  <a:gd name="T47" fmla="*/ 26971 h 817519"/>
                  <a:gd name="T48" fmla="*/ 18722 w 489601"/>
                  <a:gd name="T49" fmla="*/ 12217 h 817519"/>
                  <a:gd name="T50" fmla="*/ 15170 w 489601"/>
                  <a:gd name="T51" fmla="*/ 29170 h 817519"/>
                  <a:gd name="T52" fmla="*/ 3832 w 489601"/>
                  <a:gd name="T53" fmla="*/ 50371 h 817519"/>
                  <a:gd name="T54" fmla="*/ 14653 w 489601"/>
                  <a:gd name="T55" fmla="*/ 13582 h 817519"/>
                  <a:gd name="T56" fmla="*/ 15119 w 489601"/>
                  <a:gd name="T57" fmla="*/ 12855 h 817519"/>
                  <a:gd name="T58" fmla="*/ 8308 w 489601"/>
                  <a:gd name="T59" fmla="*/ 13723 h 817519"/>
                  <a:gd name="T60" fmla="*/ 5641 w 489601"/>
                  <a:gd name="T61" fmla="*/ 13336 h 817519"/>
                  <a:gd name="T62" fmla="*/ 2742 w 489601"/>
                  <a:gd name="T63" fmla="*/ 11281 h 817519"/>
                  <a:gd name="T64" fmla="*/ 8068 w 489601"/>
                  <a:gd name="T65" fmla="*/ 727 h 817519"/>
                  <a:gd name="T66" fmla="*/ 18650 w 489601"/>
                  <a:gd name="T67" fmla="*/ 7976 h 817519"/>
                  <a:gd name="T68" fmla="*/ 20350 w 489601"/>
                  <a:gd name="T69" fmla="*/ 5606 h 817519"/>
                  <a:gd name="T70" fmla="*/ 21014 w 489601"/>
                  <a:gd name="T71" fmla="*/ 4232 h 817519"/>
                  <a:gd name="T72" fmla="*/ 22839 w 489601"/>
                  <a:gd name="T73" fmla="*/ 2655 h 817519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489601" h="817519">
                    <a:moveTo>
                      <a:pt x="382030" y="148204"/>
                    </a:moveTo>
                    <a:cubicBezTo>
                      <a:pt x="376386" y="149144"/>
                      <a:pt x="372154" y="149144"/>
                      <a:pt x="369332" y="148556"/>
                    </a:cubicBezTo>
                    <a:lnTo>
                      <a:pt x="369178" y="148440"/>
                    </a:lnTo>
                    <a:lnTo>
                      <a:pt x="382030" y="148204"/>
                    </a:lnTo>
                    <a:close/>
                    <a:moveTo>
                      <a:pt x="72717" y="25053"/>
                    </a:moveTo>
                    <a:cubicBezTo>
                      <a:pt x="50129" y="22710"/>
                      <a:pt x="31306" y="29271"/>
                      <a:pt x="35070" y="57390"/>
                    </a:cubicBezTo>
                    <a:cubicBezTo>
                      <a:pt x="38835" y="100506"/>
                      <a:pt x="68011" y="130500"/>
                      <a:pt x="104246" y="143154"/>
                    </a:cubicBezTo>
                    <a:lnTo>
                      <a:pt x="109197" y="143624"/>
                    </a:lnTo>
                    <a:lnTo>
                      <a:pt x="173943" y="136089"/>
                    </a:lnTo>
                    <a:lnTo>
                      <a:pt x="180928" y="143134"/>
                    </a:lnTo>
                    <a:lnTo>
                      <a:pt x="189943" y="140583"/>
                    </a:lnTo>
                    <a:lnTo>
                      <a:pt x="211202" y="127656"/>
                    </a:lnTo>
                    <a:lnTo>
                      <a:pt x="212009" y="128625"/>
                    </a:lnTo>
                    <a:lnTo>
                      <a:pt x="212766" y="128743"/>
                    </a:lnTo>
                    <a:lnTo>
                      <a:pt x="218745" y="128743"/>
                    </a:lnTo>
                    <a:lnTo>
                      <a:pt x="214613" y="126103"/>
                    </a:lnTo>
                    <a:lnTo>
                      <a:pt x="214799" y="125468"/>
                    </a:lnTo>
                    <a:lnTo>
                      <a:pt x="211202" y="127656"/>
                    </a:lnTo>
                    <a:lnTo>
                      <a:pt x="175304" y="84572"/>
                    </a:lnTo>
                    <a:cubicBezTo>
                      <a:pt x="163069" y="69575"/>
                      <a:pt x="149893" y="55515"/>
                      <a:pt x="132952" y="46142"/>
                    </a:cubicBezTo>
                    <a:cubicBezTo>
                      <a:pt x="121658" y="38644"/>
                      <a:pt x="95305" y="27396"/>
                      <a:pt x="72717" y="25053"/>
                    </a:cubicBezTo>
                    <a:close/>
                    <a:moveTo>
                      <a:pt x="371684" y="557"/>
                    </a:moveTo>
                    <a:cubicBezTo>
                      <a:pt x="403662" y="-2265"/>
                      <a:pt x="434700" y="5259"/>
                      <a:pt x="457273" y="31591"/>
                    </a:cubicBezTo>
                    <a:cubicBezTo>
                      <a:pt x="483608" y="61684"/>
                      <a:pt x="479846" y="103063"/>
                      <a:pt x="449749" y="125633"/>
                    </a:cubicBezTo>
                    <a:cubicBezTo>
                      <a:pt x="430938" y="140680"/>
                      <a:pt x="404603" y="140680"/>
                      <a:pt x="382030" y="148204"/>
                    </a:cubicBezTo>
                    <a:cubicBezTo>
                      <a:pt x="404603" y="144442"/>
                      <a:pt x="400841" y="136918"/>
                      <a:pt x="382030" y="136918"/>
                    </a:cubicBezTo>
                    <a:cubicBezTo>
                      <a:pt x="415889" y="133156"/>
                      <a:pt x="445987" y="110586"/>
                      <a:pt x="434700" y="69208"/>
                    </a:cubicBezTo>
                    <a:cubicBezTo>
                      <a:pt x="430938" y="50399"/>
                      <a:pt x="419651" y="27829"/>
                      <a:pt x="397078" y="16544"/>
                    </a:cubicBezTo>
                    <a:cubicBezTo>
                      <a:pt x="343467" y="-6026"/>
                      <a:pt x="308903" y="30650"/>
                      <a:pt x="282274" y="67856"/>
                    </a:cubicBezTo>
                    <a:lnTo>
                      <a:pt x="265593" y="91929"/>
                    </a:lnTo>
                    <a:lnTo>
                      <a:pt x="268531" y="126930"/>
                    </a:lnTo>
                    <a:lnTo>
                      <a:pt x="279636" y="131298"/>
                    </a:lnTo>
                    <a:cubicBezTo>
                      <a:pt x="312665" y="140151"/>
                      <a:pt x="367922" y="139269"/>
                      <a:pt x="382030" y="136918"/>
                    </a:cubicBezTo>
                    <a:cubicBezTo>
                      <a:pt x="370743" y="138799"/>
                      <a:pt x="365100" y="142561"/>
                      <a:pt x="365100" y="145382"/>
                    </a:cubicBezTo>
                    <a:lnTo>
                      <a:pt x="369178" y="148440"/>
                    </a:lnTo>
                    <a:lnTo>
                      <a:pt x="305376" y="149614"/>
                    </a:lnTo>
                    <a:lnTo>
                      <a:pt x="269295" y="143410"/>
                    </a:lnTo>
                    <a:lnTo>
                      <a:pt x="269295" y="143478"/>
                    </a:lnTo>
                    <a:cubicBezTo>
                      <a:pt x="261791" y="143478"/>
                      <a:pt x="261791" y="143478"/>
                      <a:pt x="261791" y="143478"/>
                    </a:cubicBezTo>
                    <a:lnTo>
                      <a:pt x="257677" y="144158"/>
                    </a:lnTo>
                    <a:lnTo>
                      <a:pt x="291826" y="190460"/>
                    </a:lnTo>
                    <a:cubicBezTo>
                      <a:pt x="307273" y="217317"/>
                      <a:pt x="319444" y="245586"/>
                      <a:pt x="328806" y="275741"/>
                    </a:cubicBezTo>
                    <a:cubicBezTo>
                      <a:pt x="355020" y="362434"/>
                      <a:pt x="336296" y="441590"/>
                      <a:pt x="407448" y="509437"/>
                    </a:cubicBezTo>
                    <a:cubicBezTo>
                      <a:pt x="486091" y="584823"/>
                      <a:pt x="501070" y="709210"/>
                      <a:pt x="482346" y="810981"/>
                    </a:cubicBezTo>
                    <a:cubicBezTo>
                      <a:pt x="474856" y="829827"/>
                      <a:pt x="448642" y="803442"/>
                      <a:pt x="452387" y="788365"/>
                    </a:cubicBezTo>
                    <a:cubicBezTo>
                      <a:pt x="467366" y="716748"/>
                      <a:pt x="463622" y="599900"/>
                      <a:pt x="407448" y="547130"/>
                    </a:cubicBezTo>
                    <a:cubicBezTo>
                      <a:pt x="373745" y="516976"/>
                      <a:pt x="351275" y="498129"/>
                      <a:pt x="332551" y="456667"/>
                    </a:cubicBezTo>
                    <a:cubicBezTo>
                      <a:pt x="313827" y="415205"/>
                      <a:pt x="321316" y="362434"/>
                      <a:pt x="313827" y="320972"/>
                    </a:cubicBezTo>
                    <a:cubicBezTo>
                      <a:pt x="299783" y="267260"/>
                      <a:pt x="281527" y="219908"/>
                      <a:pt x="252738" y="175736"/>
                    </a:cubicBezTo>
                    <a:lnTo>
                      <a:pt x="229900" y="145390"/>
                    </a:lnTo>
                    <a:lnTo>
                      <a:pt x="226506" y="148167"/>
                    </a:lnTo>
                    <a:cubicBezTo>
                      <a:pt x="180924" y="198879"/>
                      <a:pt x="199445" y="284549"/>
                      <a:pt x="186275" y="347153"/>
                    </a:cubicBezTo>
                    <a:cubicBezTo>
                      <a:pt x="163697" y="437530"/>
                      <a:pt x="118542" y="516610"/>
                      <a:pt x="84675" y="599455"/>
                    </a:cubicBezTo>
                    <a:cubicBezTo>
                      <a:pt x="84675" y="610752"/>
                      <a:pt x="47045" y="603221"/>
                      <a:pt x="47045" y="599455"/>
                    </a:cubicBezTo>
                    <a:cubicBezTo>
                      <a:pt x="88438" y="505313"/>
                      <a:pt x="148645" y="407405"/>
                      <a:pt x="152408" y="301965"/>
                    </a:cubicBezTo>
                    <a:cubicBezTo>
                      <a:pt x="155230" y="256777"/>
                      <a:pt x="155936" y="200997"/>
                      <a:pt x="179925" y="161634"/>
                    </a:cubicBezTo>
                    <a:lnTo>
                      <a:pt x="192579" y="148902"/>
                    </a:lnTo>
                    <a:lnTo>
                      <a:pt x="185657" y="152996"/>
                    </a:lnTo>
                    <a:cubicBezTo>
                      <a:pt x="163069" y="161431"/>
                      <a:pt x="138599" y="166118"/>
                      <a:pt x="114128" y="166118"/>
                    </a:cubicBezTo>
                    <a:lnTo>
                      <a:pt x="102016" y="163312"/>
                    </a:lnTo>
                    <a:lnTo>
                      <a:pt x="76747" y="166252"/>
                    </a:lnTo>
                    <a:cubicBezTo>
                      <a:pt x="73009" y="166252"/>
                      <a:pt x="69270" y="162482"/>
                      <a:pt x="69270" y="158711"/>
                    </a:cubicBezTo>
                    <a:lnTo>
                      <a:pt x="71255" y="155709"/>
                    </a:lnTo>
                    <a:lnTo>
                      <a:pt x="33659" y="134249"/>
                    </a:lnTo>
                    <a:cubicBezTo>
                      <a:pt x="10600" y="115503"/>
                      <a:pt x="-4458" y="89258"/>
                      <a:pt x="1189" y="57390"/>
                    </a:cubicBezTo>
                    <a:cubicBezTo>
                      <a:pt x="4953" y="19898"/>
                      <a:pt x="68952" y="8650"/>
                      <a:pt x="99070" y="8650"/>
                    </a:cubicBezTo>
                    <a:cubicBezTo>
                      <a:pt x="155540" y="14274"/>
                      <a:pt x="184480" y="45205"/>
                      <a:pt x="216068" y="80881"/>
                    </a:cubicBezTo>
                    <a:lnTo>
                      <a:pt x="228999" y="94932"/>
                    </a:lnTo>
                    <a:lnTo>
                      <a:pt x="248943" y="67797"/>
                    </a:lnTo>
                    <a:lnTo>
                      <a:pt x="249881" y="66719"/>
                    </a:lnTo>
                    <a:lnTo>
                      <a:pt x="250534" y="61537"/>
                    </a:lnTo>
                    <a:cubicBezTo>
                      <a:pt x="250534" y="54088"/>
                      <a:pt x="254286" y="50364"/>
                      <a:pt x="258038" y="50364"/>
                    </a:cubicBezTo>
                    <a:lnTo>
                      <a:pt x="261298" y="53600"/>
                    </a:lnTo>
                    <a:lnTo>
                      <a:pt x="280451" y="31591"/>
                    </a:lnTo>
                    <a:cubicBezTo>
                      <a:pt x="306786" y="16544"/>
                      <a:pt x="339705" y="3378"/>
                      <a:pt x="371684" y="557"/>
                    </a:cubicBezTo>
                    <a:close/>
                  </a:path>
                </a:pathLst>
              </a:custGeom>
              <a:solidFill>
                <a:srgbClr val="F5AE16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17" name="MH_Other_2">
                <a:extLst>
                  <a:ext uri="{FF2B5EF4-FFF2-40B4-BE49-F238E27FC236}">
                    <a16:creationId xmlns:a16="http://schemas.microsoft.com/office/drawing/2014/main" id="{945D9690-5103-4146-B3AF-D701B7DB1856}"/>
                  </a:ext>
                </a:extLst>
              </p:cNvPr>
              <p:cNvSpPr>
                <a:spLocks/>
              </p:cNvSpPr>
              <p:nvPr>
                <p:custDataLst>
                  <p:tags r:id="rId3"/>
                </p:custDataLst>
              </p:nvPr>
            </p:nvSpPr>
            <p:spPr bwMode="auto">
              <a:xfrm>
                <a:off x="2270444" y="2847659"/>
                <a:ext cx="2579687" cy="661987"/>
              </a:xfrm>
              <a:custGeom>
                <a:avLst/>
                <a:gdLst>
                  <a:gd name="T0" fmla="*/ 217439 w 3308350"/>
                  <a:gd name="T1" fmla="*/ 70544 h 847726"/>
                  <a:gd name="T2" fmla="*/ 38765 w 3308350"/>
                  <a:gd name="T3" fmla="*/ 69933 h 847726"/>
                  <a:gd name="T4" fmla="*/ 13341 w 3308350"/>
                  <a:gd name="T5" fmla="*/ 68710 h 847726"/>
                  <a:gd name="T6" fmla="*/ 13027 w 3308350"/>
                  <a:gd name="T7" fmla="*/ 69943 h 847726"/>
                  <a:gd name="T8" fmla="*/ 238348 w 3308350"/>
                  <a:gd name="T9" fmla="*/ 70277 h 847726"/>
                  <a:gd name="T10" fmla="*/ 212370 w 3308350"/>
                  <a:gd name="T11" fmla="*/ 69608 h 847726"/>
                  <a:gd name="T12" fmla="*/ 199312 w 3308350"/>
                  <a:gd name="T13" fmla="*/ 69015 h 847726"/>
                  <a:gd name="T14" fmla="*/ 177160 w 3308350"/>
                  <a:gd name="T15" fmla="*/ 68403 h 847726"/>
                  <a:gd name="T16" fmla="*/ 177160 w 3308350"/>
                  <a:gd name="T17" fmla="*/ 68403 h 847726"/>
                  <a:gd name="T18" fmla="*/ 168726 w 3308350"/>
                  <a:gd name="T19" fmla="*/ 69875 h 847726"/>
                  <a:gd name="T20" fmla="*/ 159344 w 3308350"/>
                  <a:gd name="T21" fmla="*/ 69286 h 847726"/>
                  <a:gd name="T22" fmla="*/ 131767 w 3308350"/>
                  <a:gd name="T23" fmla="*/ 68001 h 847726"/>
                  <a:gd name="T24" fmla="*/ 52142 w 3308350"/>
                  <a:gd name="T25" fmla="*/ 68001 h 847726"/>
                  <a:gd name="T26" fmla="*/ 52142 w 3308350"/>
                  <a:gd name="T27" fmla="*/ 68001 h 847726"/>
                  <a:gd name="T28" fmla="*/ 243340 w 3308350"/>
                  <a:gd name="T29" fmla="*/ 68345 h 847726"/>
                  <a:gd name="T30" fmla="*/ 97101 w 3308350"/>
                  <a:gd name="T31" fmla="*/ 69340 h 847726"/>
                  <a:gd name="T32" fmla="*/ 78655 w 3308350"/>
                  <a:gd name="T33" fmla="*/ 69340 h 847726"/>
                  <a:gd name="T34" fmla="*/ 145890 w 3308350"/>
                  <a:gd name="T35" fmla="*/ 69902 h 847726"/>
                  <a:gd name="T36" fmla="*/ 118057 w 3308350"/>
                  <a:gd name="T37" fmla="*/ 68286 h 847726"/>
                  <a:gd name="T38" fmla="*/ 65278 w 3308350"/>
                  <a:gd name="T39" fmla="*/ 67332 h 847726"/>
                  <a:gd name="T40" fmla="*/ 57132 w 3308350"/>
                  <a:gd name="T41" fmla="*/ 68286 h 847726"/>
                  <a:gd name="T42" fmla="*/ 83723 w 3308350"/>
                  <a:gd name="T43" fmla="*/ 68626 h 847726"/>
                  <a:gd name="T44" fmla="*/ 9051 w 3308350"/>
                  <a:gd name="T45" fmla="*/ 69247 h 847726"/>
                  <a:gd name="T46" fmla="*/ 1154 w 3308350"/>
                  <a:gd name="T47" fmla="*/ 48591 h 847726"/>
                  <a:gd name="T48" fmla="*/ 1154 w 3308350"/>
                  <a:gd name="T49" fmla="*/ 48591 h 847726"/>
                  <a:gd name="T50" fmla="*/ 272142 w 3308350"/>
                  <a:gd name="T51" fmla="*/ 46420 h 847726"/>
                  <a:gd name="T52" fmla="*/ 528 w 3308350"/>
                  <a:gd name="T53" fmla="*/ 44203 h 847726"/>
                  <a:gd name="T54" fmla="*/ 273350 w 3308350"/>
                  <a:gd name="T55" fmla="*/ 42033 h 847726"/>
                  <a:gd name="T56" fmla="*/ 2186 w 3308350"/>
                  <a:gd name="T57" fmla="*/ 22316 h 847726"/>
                  <a:gd name="T58" fmla="*/ 905 w 3308350"/>
                  <a:gd name="T59" fmla="*/ 27990 h 847726"/>
                  <a:gd name="T60" fmla="*/ 274895 w 3308350"/>
                  <a:gd name="T61" fmla="*/ 25150 h 847726"/>
                  <a:gd name="T62" fmla="*/ 273972 w 3308350"/>
                  <a:gd name="T63" fmla="*/ 18791 h 847726"/>
                  <a:gd name="T64" fmla="*/ 940 w 3308350"/>
                  <a:gd name="T65" fmla="*/ 17804 h 847726"/>
                  <a:gd name="T66" fmla="*/ 270850 w 3308350"/>
                  <a:gd name="T67" fmla="*/ 5489 h 847726"/>
                  <a:gd name="T68" fmla="*/ 270850 w 3308350"/>
                  <a:gd name="T69" fmla="*/ 5489 h 847726"/>
                  <a:gd name="T70" fmla="*/ 5277 w 3308350"/>
                  <a:gd name="T71" fmla="*/ 6727 h 847726"/>
                  <a:gd name="T72" fmla="*/ 267142 w 3308350"/>
                  <a:gd name="T73" fmla="*/ 5756 h 847726"/>
                  <a:gd name="T74" fmla="*/ 27420 w 3308350"/>
                  <a:gd name="T75" fmla="*/ 5444 h 847726"/>
                  <a:gd name="T76" fmla="*/ 27420 w 3308350"/>
                  <a:gd name="T77" fmla="*/ 3883 h 847726"/>
                  <a:gd name="T78" fmla="*/ 244952 w 3308350"/>
                  <a:gd name="T79" fmla="*/ 5131 h 847726"/>
                  <a:gd name="T80" fmla="*/ 241127 w 3308350"/>
                  <a:gd name="T81" fmla="*/ 3883 h 847726"/>
                  <a:gd name="T82" fmla="*/ 40921 w 3308350"/>
                  <a:gd name="T83" fmla="*/ 4194 h 847726"/>
                  <a:gd name="T84" fmla="*/ 205605 w 3308350"/>
                  <a:gd name="T85" fmla="*/ 2008 h 847726"/>
                  <a:gd name="T86" fmla="*/ 204984 w 3308350"/>
                  <a:gd name="T87" fmla="*/ 2650 h 847726"/>
                  <a:gd name="T88" fmla="*/ 58434 w 3308350"/>
                  <a:gd name="T89" fmla="*/ 2907 h 847726"/>
                  <a:gd name="T90" fmla="*/ 46189 w 3308350"/>
                  <a:gd name="T91" fmla="*/ 5087 h 847726"/>
                  <a:gd name="T92" fmla="*/ 222429 w 3308350"/>
                  <a:gd name="T93" fmla="*/ 2249 h 847726"/>
                  <a:gd name="T94" fmla="*/ 218983 w 3308350"/>
                  <a:gd name="T95" fmla="*/ 3213 h 847726"/>
                  <a:gd name="T96" fmla="*/ 185843 w 3308350"/>
                  <a:gd name="T97" fmla="*/ 3213 h 847726"/>
                  <a:gd name="T98" fmla="*/ 201159 w 3308350"/>
                  <a:gd name="T99" fmla="*/ 3246 h 847726"/>
                  <a:gd name="T100" fmla="*/ 171812 w 3308350"/>
                  <a:gd name="T101" fmla="*/ 1383 h 847726"/>
                  <a:gd name="T102" fmla="*/ 164884 w 3308350"/>
                  <a:gd name="T103" fmla="*/ 2008 h 847726"/>
                  <a:gd name="T104" fmla="*/ 80575 w 3308350"/>
                  <a:gd name="T105" fmla="*/ 3614 h 847726"/>
                  <a:gd name="T106" fmla="*/ 160527 w 3308350"/>
                  <a:gd name="T107" fmla="*/ 1355 h 847726"/>
                  <a:gd name="T108" fmla="*/ 105830 w 3308350"/>
                  <a:gd name="T109" fmla="*/ 401 h 847726"/>
                  <a:gd name="T110" fmla="*/ 105830 w 3308350"/>
                  <a:gd name="T111" fmla="*/ 401 h 847726"/>
                  <a:gd name="T112" fmla="*/ 85880 w 3308350"/>
                  <a:gd name="T113" fmla="*/ 1355 h 847726"/>
                  <a:gd name="T114" fmla="*/ 138371 w 3308350"/>
                  <a:gd name="T115" fmla="*/ 1590 h 847726"/>
                  <a:gd name="T116" fmla="*/ 134048 w 3308350"/>
                  <a:gd name="T117" fmla="*/ 2276 h 847726"/>
                  <a:gd name="T118" fmla="*/ 119325 w 3308350"/>
                  <a:gd name="T119" fmla="*/ 1338 h 84772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3308350" h="847726">
                    <a:moveTo>
                      <a:pt x="2609389" y="817563"/>
                    </a:moveTo>
                    <a:cubicBezTo>
                      <a:pt x="2613127" y="817563"/>
                      <a:pt x="2613127" y="817563"/>
                      <a:pt x="2616866" y="817563"/>
                    </a:cubicBezTo>
                    <a:cubicBezTo>
                      <a:pt x="2646772" y="817563"/>
                      <a:pt x="2676679" y="817563"/>
                      <a:pt x="2710324" y="817563"/>
                    </a:cubicBezTo>
                    <a:cubicBezTo>
                      <a:pt x="2714062" y="817563"/>
                      <a:pt x="2717800" y="821373"/>
                      <a:pt x="2717800" y="825183"/>
                    </a:cubicBezTo>
                    <a:cubicBezTo>
                      <a:pt x="2717800" y="828993"/>
                      <a:pt x="2714062" y="836613"/>
                      <a:pt x="2710324" y="836613"/>
                    </a:cubicBezTo>
                    <a:cubicBezTo>
                      <a:pt x="2676679" y="836613"/>
                      <a:pt x="2646772" y="836613"/>
                      <a:pt x="2616866" y="836613"/>
                    </a:cubicBezTo>
                    <a:cubicBezTo>
                      <a:pt x="2613127" y="836613"/>
                      <a:pt x="2613127" y="836613"/>
                      <a:pt x="2609389" y="836613"/>
                    </a:cubicBezTo>
                    <a:cubicBezTo>
                      <a:pt x="2605651" y="836613"/>
                      <a:pt x="2601912" y="832803"/>
                      <a:pt x="2601912" y="825183"/>
                    </a:cubicBezTo>
                    <a:cubicBezTo>
                      <a:pt x="2601912" y="821373"/>
                      <a:pt x="2605651" y="817563"/>
                      <a:pt x="2609389" y="817563"/>
                    </a:cubicBezTo>
                    <a:close/>
                    <a:moveTo>
                      <a:pt x="466526" y="814842"/>
                    </a:moveTo>
                    <a:cubicBezTo>
                      <a:pt x="470296" y="811213"/>
                      <a:pt x="474067" y="818470"/>
                      <a:pt x="474067" y="822099"/>
                    </a:cubicBezTo>
                    <a:cubicBezTo>
                      <a:pt x="477837" y="825728"/>
                      <a:pt x="470296" y="829356"/>
                      <a:pt x="466526" y="829356"/>
                    </a:cubicBezTo>
                    <a:cubicBezTo>
                      <a:pt x="436363" y="832985"/>
                      <a:pt x="402431" y="832985"/>
                      <a:pt x="368498" y="836613"/>
                    </a:cubicBezTo>
                    <a:cubicBezTo>
                      <a:pt x="360957" y="836613"/>
                      <a:pt x="357187" y="832985"/>
                      <a:pt x="357187" y="825728"/>
                    </a:cubicBezTo>
                    <a:cubicBezTo>
                      <a:pt x="357187" y="822099"/>
                      <a:pt x="360957" y="818470"/>
                      <a:pt x="368498" y="818470"/>
                    </a:cubicBezTo>
                    <a:cubicBezTo>
                      <a:pt x="402431" y="814842"/>
                      <a:pt x="432593" y="814842"/>
                      <a:pt x="466526" y="814842"/>
                    </a:cubicBezTo>
                    <a:close/>
                    <a:moveTo>
                      <a:pt x="155360" y="814408"/>
                    </a:moveTo>
                    <a:cubicBezTo>
                      <a:pt x="156776" y="813039"/>
                      <a:pt x="158664" y="813039"/>
                      <a:pt x="160552" y="814865"/>
                    </a:cubicBezTo>
                    <a:cubicBezTo>
                      <a:pt x="171879" y="814865"/>
                      <a:pt x="183206" y="818516"/>
                      <a:pt x="198309" y="818516"/>
                    </a:cubicBezTo>
                    <a:cubicBezTo>
                      <a:pt x="224738" y="822167"/>
                      <a:pt x="251168" y="825818"/>
                      <a:pt x="281374" y="829470"/>
                    </a:cubicBezTo>
                    <a:cubicBezTo>
                      <a:pt x="285149" y="829470"/>
                      <a:pt x="288925" y="833121"/>
                      <a:pt x="285149" y="836772"/>
                    </a:cubicBezTo>
                    <a:cubicBezTo>
                      <a:pt x="285149" y="844075"/>
                      <a:pt x="281374" y="847726"/>
                      <a:pt x="277598" y="847726"/>
                    </a:cubicBezTo>
                    <a:cubicBezTo>
                      <a:pt x="251168" y="844075"/>
                      <a:pt x="224738" y="840424"/>
                      <a:pt x="194533" y="836772"/>
                    </a:cubicBezTo>
                    <a:cubicBezTo>
                      <a:pt x="179430" y="836772"/>
                      <a:pt x="168103" y="833121"/>
                      <a:pt x="156776" y="829470"/>
                    </a:cubicBezTo>
                    <a:cubicBezTo>
                      <a:pt x="153001" y="829470"/>
                      <a:pt x="149225" y="825818"/>
                      <a:pt x="153001" y="822167"/>
                    </a:cubicBezTo>
                    <a:cubicBezTo>
                      <a:pt x="153001" y="818516"/>
                      <a:pt x="153945" y="815777"/>
                      <a:pt x="155360" y="814408"/>
                    </a:cubicBezTo>
                    <a:close/>
                    <a:moveTo>
                      <a:pt x="2771314" y="814388"/>
                    </a:moveTo>
                    <a:cubicBezTo>
                      <a:pt x="2804959" y="814388"/>
                      <a:pt x="2834865" y="814388"/>
                      <a:pt x="2868510" y="814388"/>
                    </a:cubicBezTo>
                    <a:cubicBezTo>
                      <a:pt x="2872249" y="814388"/>
                      <a:pt x="2879725" y="818198"/>
                      <a:pt x="2879725" y="822008"/>
                    </a:cubicBezTo>
                    <a:cubicBezTo>
                      <a:pt x="2879725" y="825818"/>
                      <a:pt x="2875987" y="833438"/>
                      <a:pt x="2868510" y="833438"/>
                    </a:cubicBezTo>
                    <a:cubicBezTo>
                      <a:pt x="2838604" y="833438"/>
                      <a:pt x="2804959" y="833438"/>
                      <a:pt x="2771314" y="833438"/>
                    </a:cubicBezTo>
                    <a:cubicBezTo>
                      <a:pt x="2767576" y="833438"/>
                      <a:pt x="2763837" y="829628"/>
                      <a:pt x="2763837" y="825818"/>
                    </a:cubicBezTo>
                    <a:cubicBezTo>
                      <a:pt x="2763837" y="822008"/>
                      <a:pt x="2767576" y="814388"/>
                      <a:pt x="2771314" y="814388"/>
                    </a:cubicBezTo>
                    <a:close/>
                    <a:moveTo>
                      <a:pt x="2451202" y="814388"/>
                    </a:moveTo>
                    <a:cubicBezTo>
                      <a:pt x="2484847" y="818092"/>
                      <a:pt x="2514754" y="818092"/>
                      <a:pt x="2548399" y="818092"/>
                    </a:cubicBezTo>
                    <a:cubicBezTo>
                      <a:pt x="2552137" y="818092"/>
                      <a:pt x="2555875" y="821797"/>
                      <a:pt x="2555875" y="825501"/>
                    </a:cubicBezTo>
                    <a:cubicBezTo>
                      <a:pt x="2555875" y="832909"/>
                      <a:pt x="2552137" y="836613"/>
                      <a:pt x="2548399" y="836613"/>
                    </a:cubicBezTo>
                    <a:cubicBezTo>
                      <a:pt x="2514754" y="836613"/>
                      <a:pt x="2481109" y="836613"/>
                      <a:pt x="2451202" y="832909"/>
                    </a:cubicBezTo>
                    <a:cubicBezTo>
                      <a:pt x="2443726" y="832909"/>
                      <a:pt x="2439987" y="829205"/>
                      <a:pt x="2439987" y="825501"/>
                    </a:cubicBezTo>
                    <a:cubicBezTo>
                      <a:pt x="2439987" y="821797"/>
                      <a:pt x="2443726" y="814388"/>
                      <a:pt x="2451202" y="814388"/>
                    </a:cubicBezTo>
                    <a:close/>
                    <a:moveTo>
                      <a:pt x="2387498" y="811213"/>
                    </a:moveTo>
                    <a:cubicBezTo>
                      <a:pt x="2394975" y="811213"/>
                      <a:pt x="2398713" y="814842"/>
                      <a:pt x="2398713" y="818470"/>
                    </a:cubicBezTo>
                    <a:cubicBezTo>
                      <a:pt x="2398713" y="825728"/>
                      <a:pt x="2394975" y="829356"/>
                      <a:pt x="2391237" y="829356"/>
                    </a:cubicBezTo>
                    <a:cubicBezTo>
                      <a:pt x="2357592" y="832985"/>
                      <a:pt x="2323947" y="832985"/>
                      <a:pt x="2290302" y="836613"/>
                    </a:cubicBezTo>
                    <a:cubicBezTo>
                      <a:pt x="2286564" y="836613"/>
                      <a:pt x="2282825" y="832985"/>
                      <a:pt x="2282825" y="829356"/>
                    </a:cubicBezTo>
                    <a:cubicBezTo>
                      <a:pt x="2282825" y="822099"/>
                      <a:pt x="2286564" y="818470"/>
                      <a:pt x="2290302" y="818470"/>
                    </a:cubicBezTo>
                    <a:cubicBezTo>
                      <a:pt x="2323947" y="814842"/>
                      <a:pt x="2353853" y="814842"/>
                      <a:pt x="2387498" y="811213"/>
                    </a:cubicBezTo>
                    <a:close/>
                    <a:moveTo>
                      <a:pt x="2132115" y="811213"/>
                    </a:moveTo>
                    <a:cubicBezTo>
                      <a:pt x="2162022" y="811213"/>
                      <a:pt x="2195667" y="814917"/>
                      <a:pt x="2229312" y="814917"/>
                    </a:cubicBezTo>
                    <a:cubicBezTo>
                      <a:pt x="2233050" y="814917"/>
                      <a:pt x="2236788" y="818622"/>
                      <a:pt x="2236788" y="822326"/>
                    </a:cubicBezTo>
                    <a:cubicBezTo>
                      <a:pt x="2236788" y="829734"/>
                      <a:pt x="2233050" y="833438"/>
                      <a:pt x="2229312" y="833438"/>
                    </a:cubicBezTo>
                    <a:cubicBezTo>
                      <a:pt x="2195667" y="829734"/>
                      <a:pt x="2162022" y="829734"/>
                      <a:pt x="2128377" y="829734"/>
                    </a:cubicBezTo>
                    <a:cubicBezTo>
                      <a:pt x="2124639" y="829734"/>
                      <a:pt x="2120900" y="826030"/>
                      <a:pt x="2120900" y="822326"/>
                    </a:cubicBezTo>
                    <a:cubicBezTo>
                      <a:pt x="2120900" y="814917"/>
                      <a:pt x="2124639" y="811213"/>
                      <a:pt x="2132115" y="811213"/>
                    </a:cubicBezTo>
                    <a:close/>
                    <a:moveTo>
                      <a:pt x="1970286" y="811213"/>
                    </a:moveTo>
                    <a:cubicBezTo>
                      <a:pt x="1989138" y="811213"/>
                      <a:pt x="2011760" y="811213"/>
                      <a:pt x="2030611" y="811213"/>
                    </a:cubicBezTo>
                    <a:cubicBezTo>
                      <a:pt x="2041922" y="811213"/>
                      <a:pt x="2057003" y="811213"/>
                      <a:pt x="2068314" y="811213"/>
                    </a:cubicBezTo>
                    <a:cubicBezTo>
                      <a:pt x="2072085" y="811213"/>
                      <a:pt x="2079625" y="814706"/>
                      <a:pt x="2079625" y="821691"/>
                    </a:cubicBezTo>
                    <a:cubicBezTo>
                      <a:pt x="2079625" y="825184"/>
                      <a:pt x="2072085" y="828676"/>
                      <a:pt x="2068314" y="828676"/>
                    </a:cubicBezTo>
                    <a:cubicBezTo>
                      <a:pt x="2057003" y="828676"/>
                      <a:pt x="2041922" y="828676"/>
                      <a:pt x="2030611" y="828676"/>
                    </a:cubicBezTo>
                    <a:cubicBezTo>
                      <a:pt x="2011760" y="828676"/>
                      <a:pt x="1989138" y="828676"/>
                      <a:pt x="1970286" y="828676"/>
                    </a:cubicBezTo>
                    <a:cubicBezTo>
                      <a:pt x="1966516" y="828676"/>
                      <a:pt x="1958975" y="825184"/>
                      <a:pt x="1958975" y="821691"/>
                    </a:cubicBezTo>
                    <a:cubicBezTo>
                      <a:pt x="1958975" y="814706"/>
                      <a:pt x="1966516" y="811213"/>
                      <a:pt x="1970286" y="811213"/>
                    </a:cubicBezTo>
                    <a:close/>
                    <a:moveTo>
                      <a:pt x="1807804" y="811213"/>
                    </a:moveTo>
                    <a:cubicBezTo>
                      <a:pt x="1841910" y="811213"/>
                      <a:pt x="1876016" y="811213"/>
                      <a:pt x="1910121" y="811213"/>
                    </a:cubicBezTo>
                    <a:cubicBezTo>
                      <a:pt x="1913911" y="811213"/>
                      <a:pt x="1917700" y="814706"/>
                      <a:pt x="1917700" y="821691"/>
                    </a:cubicBezTo>
                    <a:cubicBezTo>
                      <a:pt x="1917700" y="825184"/>
                      <a:pt x="1913911" y="828676"/>
                      <a:pt x="1906332" y="828676"/>
                    </a:cubicBezTo>
                    <a:cubicBezTo>
                      <a:pt x="1876016" y="828676"/>
                      <a:pt x="1841910" y="828676"/>
                      <a:pt x="1807804" y="828676"/>
                    </a:cubicBezTo>
                    <a:cubicBezTo>
                      <a:pt x="1804015" y="828676"/>
                      <a:pt x="1800225" y="825184"/>
                      <a:pt x="1800225" y="818198"/>
                    </a:cubicBezTo>
                    <a:cubicBezTo>
                      <a:pt x="1800225" y="814706"/>
                      <a:pt x="1804015" y="811213"/>
                      <a:pt x="1807804" y="811213"/>
                    </a:cubicBezTo>
                    <a:close/>
                    <a:moveTo>
                      <a:pt x="1488613" y="806450"/>
                    </a:moveTo>
                    <a:cubicBezTo>
                      <a:pt x="1522259" y="806450"/>
                      <a:pt x="1555904" y="806450"/>
                      <a:pt x="1585810" y="806450"/>
                    </a:cubicBezTo>
                    <a:cubicBezTo>
                      <a:pt x="1593287" y="806450"/>
                      <a:pt x="1597025" y="810260"/>
                      <a:pt x="1597025" y="817880"/>
                    </a:cubicBezTo>
                    <a:cubicBezTo>
                      <a:pt x="1597025" y="821690"/>
                      <a:pt x="1593287" y="825500"/>
                      <a:pt x="1585810" y="825500"/>
                    </a:cubicBezTo>
                    <a:cubicBezTo>
                      <a:pt x="1552165" y="825500"/>
                      <a:pt x="1522259" y="825500"/>
                      <a:pt x="1488613" y="825500"/>
                    </a:cubicBezTo>
                    <a:cubicBezTo>
                      <a:pt x="1484875" y="825500"/>
                      <a:pt x="1481137" y="821690"/>
                      <a:pt x="1481137" y="814070"/>
                    </a:cubicBezTo>
                    <a:cubicBezTo>
                      <a:pt x="1481137" y="810260"/>
                      <a:pt x="1484875" y="806450"/>
                      <a:pt x="1488613" y="806450"/>
                    </a:cubicBezTo>
                    <a:close/>
                    <a:moveTo>
                      <a:pt x="627523" y="806450"/>
                    </a:moveTo>
                    <a:cubicBezTo>
                      <a:pt x="631262" y="806450"/>
                      <a:pt x="635000" y="810154"/>
                      <a:pt x="635000" y="813859"/>
                    </a:cubicBezTo>
                    <a:cubicBezTo>
                      <a:pt x="635000" y="821267"/>
                      <a:pt x="631262" y="824971"/>
                      <a:pt x="627523" y="824971"/>
                    </a:cubicBezTo>
                    <a:cubicBezTo>
                      <a:pt x="593878" y="824971"/>
                      <a:pt x="560233" y="824971"/>
                      <a:pt x="526589" y="828675"/>
                    </a:cubicBezTo>
                    <a:cubicBezTo>
                      <a:pt x="522850" y="828675"/>
                      <a:pt x="519112" y="824971"/>
                      <a:pt x="519112" y="817563"/>
                    </a:cubicBezTo>
                    <a:cubicBezTo>
                      <a:pt x="519112" y="813859"/>
                      <a:pt x="522850" y="810154"/>
                      <a:pt x="526589" y="810154"/>
                    </a:cubicBezTo>
                    <a:cubicBezTo>
                      <a:pt x="560233" y="806450"/>
                      <a:pt x="593878" y="806450"/>
                      <a:pt x="627523" y="806450"/>
                    </a:cubicBezTo>
                    <a:close/>
                    <a:moveTo>
                      <a:pt x="3030896" y="803275"/>
                    </a:moveTo>
                    <a:cubicBezTo>
                      <a:pt x="3034686" y="803275"/>
                      <a:pt x="3038475" y="806904"/>
                      <a:pt x="3038475" y="814161"/>
                    </a:cubicBezTo>
                    <a:cubicBezTo>
                      <a:pt x="3038475" y="817790"/>
                      <a:pt x="3034686" y="821418"/>
                      <a:pt x="3030896" y="821418"/>
                    </a:cubicBezTo>
                    <a:cubicBezTo>
                      <a:pt x="2996791" y="825047"/>
                      <a:pt x="2962685" y="825047"/>
                      <a:pt x="2932369" y="828675"/>
                    </a:cubicBezTo>
                    <a:cubicBezTo>
                      <a:pt x="2924790" y="828675"/>
                      <a:pt x="2921000" y="825047"/>
                      <a:pt x="2921000" y="821418"/>
                    </a:cubicBezTo>
                    <a:cubicBezTo>
                      <a:pt x="2921000" y="814161"/>
                      <a:pt x="2924790" y="810532"/>
                      <a:pt x="2928579" y="810532"/>
                    </a:cubicBezTo>
                    <a:cubicBezTo>
                      <a:pt x="2962685" y="810532"/>
                      <a:pt x="2996791" y="806904"/>
                      <a:pt x="3030896" y="803275"/>
                    </a:cubicBezTo>
                    <a:close/>
                    <a:moveTo>
                      <a:pt x="1168598" y="803275"/>
                    </a:moveTo>
                    <a:cubicBezTo>
                      <a:pt x="1202531" y="803275"/>
                      <a:pt x="1232693" y="803275"/>
                      <a:pt x="1266626" y="803275"/>
                    </a:cubicBezTo>
                    <a:cubicBezTo>
                      <a:pt x="1270396" y="803275"/>
                      <a:pt x="1277937" y="807085"/>
                      <a:pt x="1274167" y="814705"/>
                    </a:cubicBezTo>
                    <a:cubicBezTo>
                      <a:pt x="1274167" y="818515"/>
                      <a:pt x="1270396" y="822325"/>
                      <a:pt x="1266626" y="822325"/>
                    </a:cubicBezTo>
                    <a:cubicBezTo>
                      <a:pt x="1232693" y="822325"/>
                      <a:pt x="1202531" y="822325"/>
                      <a:pt x="1168598" y="822325"/>
                    </a:cubicBezTo>
                    <a:cubicBezTo>
                      <a:pt x="1161057" y="822325"/>
                      <a:pt x="1157287" y="818515"/>
                      <a:pt x="1157287" y="810895"/>
                    </a:cubicBezTo>
                    <a:cubicBezTo>
                      <a:pt x="1157287" y="807085"/>
                      <a:pt x="1161057" y="803275"/>
                      <a:pt x="1168598" y="803275"/>
                    </a:cubicBezTo>
                    <a:close/>
                    <a:moveTo>
                      <a:pt x="849415" y="803275"/>
                    </a:moveTo>
                    <a:cubicBezTo>
                      <a:pt x="879321" y="803275"/>
                      <a:pt x="912966" y="803275"/>
                      <a:pt x="946611" y="803275"/>
                    </a:cubicBezTo>
                    <a:cubicBezTo>
                      <a:pt x="950350" y="803275"/>
                      <a:pt x="954088" y="807085"/>
                      <a:pt x="954088" y="810895"/>
                    </a:cubicBezTo>
                    <a:cubicBezTo>
                      <a:pt x="954088" y="814705"/>
                      <a:pt x="950350" y="822325"/>
                      <a:pt x="946611" y="822325"/>
                    </a:cubicBezTo>
                    <a:cubicBezTo>
                      <a:pt x="912966" y="822325"/>
                      <a:pt x="879321" y="822325"/>
                      <a:pt x="849415" y="822325"/>
                    </a:cubicBezTo>
                    <a:cubicBezTo>
                      <a:pt x="841938" y="822325"/>
                      <a:pt x="838200" y="818515"/>
                      <a:pt x="838200" y="810895"/>
                    </a:cubicBezTo>
                    <a:cubicBezTo>
                      <a:pt x="838200" y="807085"/>
                      <a:pt x="841938" y="803275"/>
                      <a:pt x="849415" y="803275"/>
                    </a:cubicBezTo>
                    <a:close/>
                    <a:moveTo>
                      <a:pt x="1649669" y="798513"/>
                    </a:moveTo>
                    <a:cubicBezTo>
                      <a:pt x="1683774" y="806133"/>
                      <a:pt x="1717880" y="809943"/>
                      <a:pt x="1748196" y="817563"/>
                    </a:cubicBezTo>
                    <a:cubicBezTo>
                      <a:pt x="1751986" y="817563"/>
                      <a:pt x="1755775" y="825183"/>
                      <a:pt x="1755775" y="828993"/>
                    </a:cubicBezTo>
                    <a:cubicBezTo>
                      <a:pt x="1755775" y="832803"/>
                      <a:pt x="1751986" y="836613"/>
                      <a:pt x="1744407" y="836613"/>
                    </a:cubicBezTo>
                    <a:cubicBezTo>
                      <a:pt x="1714091" y="828993"/>
                      <a:pt x="1679985" y="825183"/>
                      <a:pt x="1645879" y="817563"/>
                    </a:cubicBezTo>
                    <a:cubicBezTo>
                      <a:pt x="1642090" y="817563"/>
                      <a:pt x="1638300" y="813753"/>
                      <a:pt x="1638300" y="806133"/>
                    </a:cubicBezTo>
                    <a:cubicBezTo>
                      <a:pt x="1642090" y="802323"/>
                      <a:pt x="1645879" y="798513"/>
                      <a:pt x="1649669" y="798513"/>
                    </a:cubicBezTo>
                    <a:close/>
                    <a:moveTo>
                      <a:pt x="1413286" y="798513"/>
                    </a:moveTo>
                    <a:cubicBezTo>
                      <a:pt x="1417049" y="798513"/>
                      <a:pt x="1420812" y="802284"/>
                      <a:pt x="1420812" y="809824"/>
                    </a:cubicBezTo>
                    <a:cubicBezTo>
                      <a:pt x="1420812" y="813595"/>
                      <a:pt x="1417049" y="817365"/>
                      <a:pt x="1413286" y="817365"/>
                    </a:cubicBezTo>
                    <a:cubicBezTo>
                      <a:pt x="1386945" y="821135"/>
                      <a:pt x="1356842" y="824906"/>
                      <a:pt x="1330501" y="828676"/>
                    </a:cubicBezTo>
                    <a:cubicBezTo>
                      <a:pt x="1322975" y="828676"/>
                      <a:pt x="1319212" y="824906"/>
                      <a:pt x="1319212" y="821135"/>
                    </a:cubicBezTo>
                    <a:cubicBezTo>
                      <a:pt x="1319212" y="813595"/>
                      <a:pt x="1322975" y="809824"/>
                      <a:pt x="1326738" y="809824"/>
                    </a:cubicBezTo>
                    <a:cubicBezTo>
                      <a:pt x="1353079" y="806054"/>
                      <a:pt x="1383182" y="802284"/>
                      <a:pt x="1413286" y="798513"/>
                    </a:cubicBezTo>
                    <a:close/>
                    <a:moveTo>
                      <a:pt x="785614" y="798513"/>
                    </a:moveTo>
                    <a:cubicBezTo>
                      <a:pt x="789384" y="798513"/>
                      <a:pt x="793155" y="802284"/>
                      <a:pt x="796925" y="806054"/>
                    </a:cubicBezTo>
                    <a:cubicBezTo>
                      <a:pt x="796925" y="813595"/>
                      <a:pt x="793155" y="817365"/>
                      <a:pt x="785614" y="817365"/>
                    </a:cubicBezTo>
                    <a:cubicBezTo>
                      <a:pt x="755451" y="821135"/>
                      <a:pt x="721519" y="824906"/>
                      <a:pt x="687586" y="824906"/>
                    </a:cubicBezTo>
                    <a:cubicBezTo>
                      <a:pt x="687586" y="824906"/>
                      <a:pt x="687586" y="828676"/>
                      <a:pt x="687586" y="828676"/>
                    </a:cubicBezTo>
                    <a:cubicBezTo>
                      <a:pt x="683815" y="828676"/>
                      <a:pt x="680045" y="824906"/>
                      <a:pt x="680045" y="817365"/>
                    </a:cubicBezTo>
                    <a:cubicBezTo>
                      <a:pt x="676275" y="813595"/>
                      <a:pt x="680045" y="809824"/>
                      <a:pt x="687586" y="809824"/>
                    </a:cubicBezTo>
                    <a:cubicBezTo>
                      <a:pt x="717748" y="806054"/>
                      <a:pt x="751681" y="802284"/>
                      <a:pt x="785614" y="798513"/>
                    </a:cubicBezTo>
                    <a:close/>
                    <a:moveTo>
                      <a:pt x="1011340" y="795338"/>
                    </a:moveTo>
                    <a:cubicBezTo>
                      <a:pt x="1041246" y="799042"/>
                      <a:pt x="1074891" y="802747"/>
                      <a:pt x="1108536" y="806451"/>
                    </a:cubicBezTo>
                    <a:cubicBezTo>
                      <a:pt x="1112275" y="810155"/>
                      <a:pt x="1116013" y="813859"/>
                      <a:pt x="1116013" y="817564"/>
                    </a:cubicBezTo>
                    <a:cubicBezTo>
                      <a:pt x="1116013" y="824972"/>
                      <a:pt x="1108536" y="828676"/>
                      <a:pt x="1104798" y="824972"/>
                    </a:cubicBezTo>
                    <a:cubicBezTo>
                      <a:pt x="1071153" y="821268"/>
                      <a:pt x="1041246" y="817564"/>
                      <a:pt x="1007602" y="813859"/>
                    </a:cubicBezTo>
                    <a:cubicBezTo>
                      <a:pt x="1003863" y="813859"/>
                      <a:pt x="1000125" y="806451"/>
                      <a:pt x="1000125" y="802747"/>
                    </a:cubicBezTo>
                    <a:cubicBezTo>
                      <a:pt x="1000125" y="799042"/>
                      <a:pt x="1003863" y="795338"/>
                      <a:pt x="1011340" y="795338"/>
                    </a:cubicBezTo>
                    <a:close/>
                    <a:moveTo>
                      <a:pt x="47983" y="734631"/>
                    </a:moveTo>
                    <a:cubicBezTo>
                      <a:pt x="50346" y="735563"/>
                      <a:pt x="52236" y="737425"/>
                      <a:pt x="52236" y="739287"/>
                    </a:cubicBezTo>
                    <a:cubicBezTo>
                      <a:pt x="67355" y="780257"/>
                      <a:pt x="78694" y="798880"/>
                      <a:pt x="105152" y="810054"/>
                    </a:cubicBezTo>
                    <a:cubicBezTo>
                      <a:pt x="108932" y="813778"/>
                      <a:pt x="112712" y="817503"/>
                      <a:pt x="108932" y="821227"/>
                    </a:cubicBezTo>
                    <a:cubicBezTo>
                      <a:pt x="108932" y="824952"/>
                      <a:pt x="105152" y="828676"/>
                      <a:pt x="101373" y="828676"/>
                    </a:cubicBezTo>
                    <a:cubicBezTo>
                      <a:pt x="101373" y="828676"/>
                      <a:pt x="97593" y="828676"/>
                      <a:pt x="97593" y="828676"/>
                    </a:cubicBezTo>
                    <a:cubicBezTo>
                      <a:pt x="63575" y="813778"/>
                      <a:pt x="48456" y="787706"/>
                      <a:pt x="33337" y="746736"/>
                    </a:cubicBezTo>
                    <a:cubicBezTo>
                      <a:pt x="33337" y="743012"/>
                      <a:pt x="37117" y="735563"/>
                      <a:pt x="40896" y="735563"/>
                    </a:cubicBezTo>
                    <a:cubicBezTo>
                      <a:pt x="42786" y="733700"/>
                      <a:pt x="45621" y="733700"/>
                      <a:pt x="47983" y="734631"/>
                    </a:cubicBezTo>
                    <a:close/>
                    <a:moveTo>
                      <a:pt x="13891" y="576263"/>
                    </a:moveTo>
                    <a:cubicBezTo>
                      <a:pt x="21431" y="576263"/>
                      <a:pt x="25202" y="580053"/>
                      <a:pt x="25202" y="583842"/>
                    </a:cubicBezTo>
                    <a:cubicBezTo>
                      <a:pt x="25202" y="617948"/>
                      <a:pt x="28972" y="648264"/>
                      <a:pt x="36513" y="682370"/>
                    </a:cubicBezTo>
                    <a:cubicBezTo>
                      <a:pt x="36513" y="686159"/>
                      <a:pt x="32742" y="693738"/>
                      <a:pt x="28972" y="693738"/>
                    </a:cubicBezTo>
                    <a:cubicBezTo>
                      <a:pt x="25202" y="693738"/>
                      <a:pt x="17661" y="689949"/>
                      <a:pt x="17661" y="686159"/>
                    </a:cubicBezTo>
                    <a:cubicBezTo>
                      <a:pt x="10120" y="652053"/>
                      <a:pt x="10120" y="617948"/>
                      <a:pt x="6350" y="583842"/>
                    </a:cubicBezTo>
                    <a:cubicBezTo>
                      <a:pt x="6350" y="580053"/>
                      <a:pt x="10120" y="576263"/>
                      <a:pt x="13891" y="576263"/>
                    </a:cubicBezTo>
                    <a:close/>
                    <a:moveTo>
                      <a:pt x="3282752" y="542925"/>
                    </a:moveTo>
                    <a:cubicBezTo>
                      <a:pt x="3290293" y="542925"/>
                      <a:pt x="3294063" y="546715"/>
                      <a:pt x="3294063" y="550504"/>
                    </a:cubicBezTo>
                    <a:cubicBezTo>
                      <a:pt x="3290293" y="584610"/>
                      <a:pt x="3286522" y="618715"/>
                      <a:pt x="3282752" y="649032"/>
                    </a:cubicBezTo>
                    <a:cubicBezTo>
                      <a:pt x="3282752" y="656611"/>
                      <a:pt x="3278982" y="660400"/>
                      <a:pt x="3275211" y="660400"/>
                    </a:cubicBezTo>
                    <a:cubicBezTo>
                      <a:pt x="3267671" y="660400"/>
                      <a:pt x="3263900" y="652821"/>
                      <a:pt x="3263900" y="649032"/>
                    </a:cubicBezTo>
                    <a:cubicBezTo>
                      <a:pt x="3267671" y="618715"/>
                      <a:pt x="3271441" y="584610"/>
                      <a:pt x="3275211" y="550504"/>
                    </a:cubicBezTo>
                    <a:cubicBezTo>
                      <a:pt x="3275211" y="546715"/>
                      <a:pt x="3278982" y="542925"/>
                      <a:pt x="3282752" y="542925"/>
                    </a:cubicBezTo>
                    <a:close/>
                    <a:moveTo>
                      <a:pt x="18256" y="414338"/>
                    </a:moveTo>
                    <a:cubicBezTo>
                      <a:pt x="26194" y="414338"/>
                      <a:pt x="30163" y="418128"/>
                      <a:pt x="30163" y="425707"/>
                    </a:cubicBezTo>
                    <a:cubicBezTo>
                      <a:pt x="26194" y="459812"/>
                      <a:pt x="26194" y="490128"/>
                      <a:pt x="26194" y="524234"/>
                    </a:cubicBezTo>
                    <a:cubicBezTo>
                      <a:pt x="26194" y="528024"/>
                      <a:pt x="22225" y="531813"/>
                      <a:pt x="14288" y="531813"/>
                    </a:cubicBezTo>
                    <a:cubicBezTo>
                      <a:pt x="10319" y="531813"/>
                      <a:pt x="6350" y="528024"/>
                      <a:pt x="6350" y="524234"/>
                    </a:cubicBezTo>
                    <a:cubicBezTo>
                      <a:pt x="6350" y="490128"/>
                      <a:pt x="6350" y="456023"/>
                      <a:pt x="10319" y="425707"/>
                    </a:cubicBezTo>
                    <a:cubicBezTo>
                      <a:pt x="10319" y="418128"/>
                      <a:pt x="14288" y="414338"/>
                      <a:pt x="18256" y="414338"/>
                    </a:cubicBezTo>
                    <a:close/>
                    <a:moveTo>
                      <a:pt x="3297464" y="381000"/>
                    </a:moveTo>
                    <a:cubicBezTo>
                      <a:pt x="3301320" y="381000"/>
                      <a:pt x="3305175" y="384790"/>
                      <a:pt x="3305175" y="392369"/>
                    </a:cubicBezTo>
                    <a:cubicBezTo>
                      <a:pt x="3305175" y="426474"/>
                      <a:pt x="3301320" y="456790"/>
                      <a:pt x="3297464" y="490896"/>
                    </a:cubicBezTo>
                    <a:cubicBezTo>
                      <a:pt x="3297464" y="494686"/>
                      <a:pt x="3293609" y="498475"/>
                      <a:pt x="3289754" y="498475"/>
                    </a:cubicBezTo>
                    <a:cubicBezTo>
                      <a:pt x="3289754" y="498475"/>
                      <a:pt x="3285898" y="498475"/>
                      <a:pt x="3285898" y="498475"/>
                    </a:cubicBezTo>
                    <a:cubicBezTo>
                      <a:pt x="3282043" y="498475"/>
                      <a:pt x="3278187" y="494686"/>
                      <a:pt x="3278187" y="490896"/>
                    </a:cubicBezTo>
                    <a:cubicBezTo>
                      <a:pt x="3282043" y="456790"/>
                      <a:pt x="3285898" y="422685"/>
                      <a:pt x="3285898" y="388579"/>
                    </a:cubicBezTo>
                    <a:cubicBezTo>
                      <a:pt x="3285898" y="384790"/>
                      <a:pt x="3289754" y="381000"/>
                      <a:pt x="3297464" y="381000"/>
                    </a:cubicBezTo>
                    <a:close/>
                    <a:moveTo>
                      <a:pt x="14741" y="257175"/>
                    </a:moveTo>
                    <a:cubicBezTo>
                      <a:pt x="18597" y="257175"/>
                      <a:pt x="22452" y="260913"/>
                      <a:pt x="26307" y="264652"/>
                    </a:cubicBezTo>
                    <a:cubicBezTo>
                      <a:pt x="26307" y="290820"/>
                      <a:pt x="30163" y="313250"/>
                      <a:pt x="30163" y="328203"/>
                    </a:cubicBezTo>
                    <a:cubicBezTo>
                      <a:pt x="30163" y="328203"/>
                      <a:pt x="30163" y="331942"/>
                      <a:pt x="30163" y="331942"/>
                    </a:cubicBezTo>
                    <a:cubicBezTo>
                      <a:pt x="30163" y="343157"/>
                      <a:pt x="30163" y="354372"/>
                      <a:pt x="30163" y="361848"/>
                    </a:cubicBezTo>
                    <a:cubicBezTo>
                      <a:pt x="30163" y="369325"/>
                      <a:pt x="26307" y="373063"/>
                      <a:pt x="22452" y="373063"/>
                    </a:cubicBezTo>
                    <a:cubicBezTo>
                      <a:pt x="14741" y="373063"/>
                      <a:pt x="10886" y="369325"/>
                      <a:pt x="10886" y="361848"/>
                    </a:cubicBezTo>
                    <a:cubicBezTo>
                      <a:pt x="10886" y="350633"/>
                      <a:pt x="10886" y="343157"/>
                      <a:pt x="10886" y="331942"/>
                    </a:cubicBezTo>
                    <a:cubicBezTo>
                      <a:pt x="10886" y="331942"/>
                      <a:pt x="10886" y="328203"/>
                      <a:pt x="10886" y="328203"/>
                    </a:cubicBezTo>
                    <a:cubicBezTo>
                      <a:pt x="10886" y="313250"/>
                      <a:pt x="10886" y="290820"/>
                      <a:pt x="7030" y="268390"/>
                    </a:cubicBezTo>
                    <a:cubicBezTo>
                      <a:pt x="3175" y="260913"/>
                      <a:pt x="7030" y="257175"/>
                      <a:pt x="14741" y="257175"/>
                    </a:cubicBezTo>
                    <a:close/>
                    <a:moveTo>
                      <a:pt x="3297238" y="222845"/>
                    </a:moveTo>
                    <a:cubicBezTo>
                      <a:pt x="3300942" y="219075"/>
                      <a:pt x="3304646" y="226616"/>
                      <a:pt x="3304646" y="230386"/>
                    </a:cubicBezTo>
                    <a:cubicBezTo>
                      <a:pt x="3308350" y="253008"/>
                      <a:pt x="3308350" y="275630"/>
                      <a:pt x="3308350" y="298252"/>
                    </a:cubicBezTo>
                    <a:cubicBezTo>
                      <a:pt x="3308350" y="309563"/>
                      <a:pt x="3308350" y="317103"/>
                      <a:pt x="3308350" y="328414"/>
                    </a:cubicBezTo>
                    <a:cubicBezTo>
                      <a:pt x="3308350" y="335955"/>
                      <a:pt x="3304646" y="339725"/>
                      <a:pt x="3297238" y="339725"/>
                    </a:cubicBezTo>
                    <a:cubicBezTo>
                      <a:pt x="3293534" y="339725"/>
                      <a:pt x="3289829" y="335955"/>
                      <a:pt x="3289829" y="328414"/>
                    </a:cubicBezTo>
                    <a:cubicBezTo>
                      <a:pt x="3289829" y="317103"/>
                      <a:pt x="3289829" y="309563"/>
                      <a:pt x="3289829" y="298252"/>
                    </a:cubicBezTo>
                    <a:cubicBezTo>
                      <a:pt x="3289829" y="275630"/>
                      <a:pt x="3289829" y="253008"/>
                      <a:pt x="3286125" y="230386"/>
                    </a:cubicBezTo>
                    <a:cubicBezTo>
                      <a:pt x="3286125" y="226616"/>
                      <a:pt x="3289829" y="222845"/>
                      <a:pt x="3297238" y="222845"/>
                    </a:cubicBezTo>
                    <a:close/>
                    <a:moveTo>
                      <a:pt x="18852" y="98054"/>
                    </a:moveTo>
                    <a:cubicBezTo>
                      <a:pt x="21680" y="97119"/>
                      <a:pt x="24507" y="97119"/>
                      <a:pt x="26392" y="98988"/>
                    </a:cubicBezTo>
                    <a:cubicBezTo>
                      <a:pt x="30163" y="102727"/>
                      <a:pt x="30163" y="106465"/>
                      <a:pt x="30163" y="113942"/>
                    </a:cubicBezTo>
                    <a:cubicBezTo>
                      <a:pt x="18852" y="125157"/>
                      <a:pt x="15081" y="147587"/>
                      <a:pt x="18852" y="173755"/>
                    </a:cubicBezTo>
                    <a:cubicBezTo>
                      <a:pt x="18852" y="184970"/>
                      <a:pt x="18852" y="192447"/>
                      <a:pt x="18852" y="203661"/>
                    </a:cubicBezTo>
                    <a:cubicBezTo>
                      <a:pt x="18852" y="207400"/>
                      <a:pt x="15081" y="211138"/>
                      <a:pt x="11311" y="211138"/>
                    </a:cubicBezTo>
                    <a:cubicBezTo>
                      <a:pt x="7541" y="211138"/>
                      <a:pt x="7541" y="211138"/>
                      <a:pt x="7541" y="211138"/>
                    </a:cubicBezTo>
                    <a:cubicBezTo>
                      <a:pt x="3770" y="211138"/>
                      <a:pt x="0" y="207400"/>
                      <a:pt x="0" y="203661"/>
                    </a:cubicBezTo>
                    <a:cubicBezTo>
                      <a:pt x="0" y="192447"/>
                      <a:pt x="0" y="184970"/>
                      <a:pt x="0" y="173755"/>
                    </a:cubicBezTo>
                    <a:cubicBezTo>
                      <a:pt x="0" y="147587"/>
                      <a:pt x="0" y="121418"/>
                      <a:pt x="11311" y="102727"/>
                    </a:cubicBezTo>
                    <a:cubicBezTo>
                      <a:pt x="13196" y="100858"/>
                      <a:pt x="16024" y="98988"/>
                      <a:pt x="18852" y="98054"/>
                    </a:cubicBezTo>
                    <a:close/>
                    <a:moveTo>
                      <a:pt x="3259666" y="65088"/>
                    </a:moveTo>
                    <a:cubicBezTo>
                      <a:pt x="3267075" y="65088"/>
                      <a:pt x="3270779" y="65088"/>
                      <a:pt x="3274483" y="72602"/>
                    </a:cubicBezTo>
                    <a:cubicBezTo>
                      <a:pt x="3285596" y="102659"/>
                      <a:pt x="3293004" y="132716"/>
                      <a:pt x="3300412" y="166530"/>
                    </a:cubicBezTo>
                    <a:cubicBezTo>
                      <a:pt x="3300412" y="174044"/>
                      <a:pt x="3296708" y="177801"/>
                      <a:pt x="3289300" y="177801"/>
                    </a:cubicBezTo>
                    <a:cubicBezTo>
                      <a:pt x="3285596" y="177801"/>
                      <a:pt x="3281891" y="174044"/>
                      <a:pt x="3281891" y="170287"/>
                    </a:cubicBezTo>
                    <a:cubicBezTo>
                      <a:pt x="3274483" y="136473"/>
                      <a:pt x="3267075" y="106416"/>
                      <a:pt x="3255962" y="76359"/>
                    </a:cubicBezTo>
                    <a:cubicBezTo>
                      <a:pt x="3255962" y="72602"/>
                      <a:pt x="3255962" y="68845"/>
                      <a:pt x="3259666" y="65088"/>
                    </a:cubicBezTo>
                    <a:close/>
                    <a:moveTo>
                      <a:pt x="168173" y="57150"/>
                    </a:moveTo>
                    <a:cubicBezTo>
                      <a:pt x="175650" y="57150"/>
                      <a:pt x="179388" y="60921"/>
                      <a:pt x="179388" y="64691"/>
                    </a:cubicBezTo>
                    <a:cubicBezTo>
                      <a:pt x="179388" y="72232"/>
                      <a:pt x="175650" y="76002"/>
                      <a:pt x="171911" y="76002"/>
                    </a:cubicBezTo>
                    <a:cubicBezTo>
                      <a:pt x="134528" y="76002"/>
                      <a:pt x="100883" y="79772"/>
                      <a:pt x="74715" y="87313"/>
                    </a:cubicBezTo>
                    <a:cubicBezTo>
                      <a:pt x="74715" y="87313"/>
                      <a:pt x="74715" y="87313"/>
                      <a:pt x="70977" y="87313"/>
                    </a:cubicBezTo>
                    <a:cubicBezTo>
                      <a:pt x="67238" y="87313"/>
                      <a:pt x="63500" y="83543"/>
                      <a:pt x="63500" y="79772"/>
                    </a:cubicBezTo>
                    <a:cubicBezTo>
                      <a:pt x="63500" y="76002"/>
                      <a:pt x="67238" y="68461"/>
                      <a:pt x="70977" y="68461"/>
                    </a:cubicBezTo>
                    <a:cubicBezTo>
                      <a:pt x="100883" y="60921"/>
                      <a:pt x="134528" y="60921"/>
                      <a:pt x="168173" y="57150"/>
                    </a:cubicBezTo>
                    <a:close/>
                    <a:moveTo>
                      <a:pt x="3116519" y="46038"/>
                    </a:moveTo>
                    <a:cubicBezTo>
                      <a:pt x="3146835" y="46038"/>
                      <a:pt x="3180941" y="49742"/>
                      <a:pt x="3215046" y="49742"/>
                    </a:cubicBezTo>
                    <a:cubicBezTo>
                      <a:pt x="3218836" y="49742"/>
                      <a:pt x="3222625" y="53446"/>
                      <a:pt x="3222625" y="57151"/>
                    </a:cubicBezTo>
                    <a:cubicBezTo>
                      <a:pt x="3222625" y="60855"/>
                      <a:pt x="3218836" y="68263"/>
                      <a:pt x="3215046" y="68263"/>
                    </a:cubicBezTo>
                    <a:cubicBezTo>
                      <a:pt x="3180941" y="68263"/>
                      <a:pt x="3146835" y="64559"/>
                      <a:pt x="3116519" y="64559"/>
                    </a:cubicBezTo>
                    <a:cubicBezTo>
                      <a:pt x="3108940" y="64559"/>
                      <a:pt x="3105150" y="60855"/>
                      <a:pt x="3105150" y="57151"/>
                    </a:cubicBezTo>
                    <a:cubicBezTo>
                      <a:pt x="3105150" y="49742"/>
                      <a:pt x="3108940" y="46038"/>
                      <a:pt x="3116519" y="46038"/>
                    </a:cubicBezTo>
                    <a:close/>
                    <a:moveTo>
                      <a:pt x="330001" y="46038"/>
                    </a:moveTo>
                    <a:cubicBezTo>
                      <a:pt x="333771" y="46038"/>
                      <a:pt x="337542" y="49742"/>
                      <a:pt x="337542" y="53447"/>
                    </a:cubicBezTo>
                    <a:cubicBezTo>
                      <a:pt x="341312" y="57151"/>
                      <a:pt x="337542" y="60855"/>
                      <a:pt x="330001" y="64559"/>
                    </a:cubicBezTo>
                    <a:cubicBezTo>
                      <a:pt x="318690" y="64559"/>
                      <a:pt x="307379" y="68263"/>
                      <a:pt x="296068" y="68263"/>
                    </a:cubicBezTo>
                    <a:cubicBezTo>
                      <a:pt x="280987" y="71968"/>
                      <a:pt x="258365" y="75672"/>
                      <a:pt x="231973" y="75672"/>
                    </a:cubicBezTo>
                    <a:cubicBezTo>
                      <a:pt x="228202" y="79376"/>
                      <a:pt x="224432" y="75672"/>
                      <a:pt x="224432" y="68263"/>
                    </a:cubicBezTo>
                    <a:cubicBezTo>
                      <a:pt x="220662" y="64559"/>
                      <a:pt x="224432" y="60855"/>
                      <a:pt x="231973" y="60855"/>
                    </a:cubicBezTo>
                    <a:cubicBezTo>
                      <a:pt x="258365" y="57151"/>
                      <a:pt x="280987" y="53447"/>
                      <a:pt x="296068" y="49742"/>
                    </a:cubicBezTo>
                    <a:cubicBezTo>
                      <a:pt x="307379" y="49742"/>
                      <a:pt x="318690" y="46038"/>
                      <a:pt x="330001" y="46038"/>
                    </a:cubicBezTo>
                    <a:close/>
                    <a:moveTo>
                      <a:pt x="3058268" y="38166"/>
                    </a:moveTo>
                    <a:cubicBezTo>
                      <a:pt x="3060137" y="39555"/>
                      <a:pt x="3062006" y="42334"/>
                      <a:pt x="3063875" y="46038"/>
                    </a:cubicBezTo>
                    <a:cubicBezTo>
                      <a:pt x="3063875" y="49742"/>
                      <a:pt x="3060137" y="53446"/>
                      <a:pt x="3056399" y="53446"/>
                    </a:cubicBezTo>
                    <a:cubicBezTo>
                      <a:pt x="3056399" y="53446"/>
                      <a:pt x="3056399" y="53446"/>
                      <a:pt x="3052660" y="53446"/>
                    </a:cubicBezTo>
                    <a:cubicBezTo>
                      <a:pt x="3022754" y="60855"/>
                      <a:pt x="2989109" y="64559"/>
                      <a:pt x="2955464" y="68263"/>
                    </a:cubicBezTo>
                    <a:cubicBezTo>
                      <a:pt x="2951726" y="68263"/>
                      <a:pt x="2947987" y="64559"/>
                      <a:pt x="2947987" y="60855"/>
                    </a:cubicBezTo>
                    <a:cubicBezTo>
                      <a:pt x="2947987" y="53446"/>
                      <a:pt x="2947987" y="49742"/>
                      <a:pt x="2955464" y="49742"/>
                    </a:cubicBezTo>
                    <a:cubicBezTo>
                      <a:pt x="2989109" y="46038"/>
                      <a:pt x="3019015" y="42334"/>
                      <a:pt x="3052660" y="38629"/>
                    </a:cubicBezTo>
                    <a:cubicBezTo>
                      <a:pt x="3054529" y="36777"/>
                      <a:pt x="3056399" y="36777"/>
                      <a:pt x="3058268" y="38166"/>
                    </a:cubicBezTo>
                    <a:close/>
                    <a:moveTo>
                      <a:pt x="2797277" y="34925"/>
                    </a:moveTo>
                    <a:cubicBezTo>
                      <a:pt x="2827184" y="34925"/>
                      <a:pt x="2860829" y="34925"/>
                      <a:pt x="2894474" y="38629"/>
                    </a:cubicBezTo>
                    <a:cubicBezTo>
                      <a:pt x="2898212" y="38629"/>
                      <a:pt x="2901950" y="42333"/>
                      <a:pt x="2901950" y="46038"/>
                    </a:cubicBezTo>
                    <a:cubicBezTo>
                      <a:pt x="2901950" y="53446"/>
                      <a:pt x="2898212" y="57150"/>
                      <a:pt x="2894474" y="57150"/>
                    </a:cubicBezTo>
                    <a:cubicBezTo>
                      <a:pt x="2860829" y="53446"/>
                      <a:pt x="2827184" y="53446"/>
                      <a:pt x="2793539" y="49742"/>
                    </a:cubicBezTo>
                    <a:cubicBezTo>
                      <a:pt x="2789801" y="49742"/>
                      <a:pt x="2786062" y="46038"/>
                      <a:pt x="2786062" y="42333"/>
                    </a:cubicBezTo>
                    <a:cubicBezTo>
                      <a:pt x="2786062" y="38629"/>
                      <a:pt x="2789801" y="34925"/>
                      <a:pt x="2797277" y="34925"/>
                    </a:cubicBezTo>
                    <a:close/>
                    <a:moveTo>
                      <a:pt x="393955" y="34925"/>
                    </a:moveTo>
                    <a:cubicBezTo>
                      <a:pt x="428061" y="38629"/>
                      <a:pt x="458377" y="42334"/>
                      <a:pt x="492483" y="49742"/>
                    </a:cubicBezTo>
                    <a:cubicBezTo>
                      <a:pt x="496272" y="49742"/>
                      <a:pt x="500062" y="53446"/>
                      <a:pt x="500062" y="57150"/>
                    </a:cubicBezTo>
                    <a:cubicBezTo>
                      <a:pt x="500062" y="64559"/>
                      <a:pt x="496272" y="68263"/>
                      <a:pt x="488693" y="64559"/>
                    </a:cubicBezTo>
                    <a:cubicBezTo>
                      <a:pt x="458377" y="60855"/>
                      <a:pt x="424272" y="57150"/>
                      <a:pt x="390166" y="53446"/>
                    </a:cubicBezTo>
                    <a:cubicBezTo>
                      <a:pt x="386376" y="53446"/>
                      <a:pt x="382587" y="46038"/>
                      <a:pt x="382587" y="42334"/>
                    </a:cubicBezTo>
                    <a:cubicBezTo>
                      <a:pt x="382587" y="38629"/>
                      <a:pt x="390166" y="34925"/>
                      <a:pt x="393955" y="34925"/>
                    </a:cubicBezTo>
                    <a:close/>
                    <a:moveTo>
                      <a:pt x="2474452" y="23813"/>
                    </a:moveTo>
                    <a:cubicBezTo>
                      <a:pt x="2508097" y="23813"/>
                      <a:pt x="2541742" y="23813"/>
                      <a:pt x="2575387" y="23813"/>
                    </a:cubicBezTo>
                    <a:cubicBezTo>
                      <a:pt x="2579125" y="23813"/>
                      <a:pt x="2582863" y="27623"/>
                      <a:pt x="2582863" y="35243"/>
                    </a:cubicBezTo>
                    <a:cubicBezTo>
                      <a:pt x="2582863" y="39053"/>
                      <a:pt x="2579125" y="42863"/>
                      <a:pt x="2575387" y="42863"/>
                    </a:cubicBezTo>
                    <a:cubicBezTo>
                      <a:pt x="2571648" y="42863"/>
                      <a:pt x="2571648" y="42863"/>
                      <a:pt x="2571648" y="42863"/>
                    </a:cubicBezTo>
                    <a:cubicBezTo>
                      <a:pt x="2541742" y="42863"/>
                      <a:pt x="2508097" y="42863"/>
                      <a:pt x="2474452" y="42863"/>
                    </a:cubicBezTo>
                    <a:cubicBezTo>
                      <a:pt x="2470714" y="42863"/>
                      <a:pt x="2466975" y="39053"/>
                      <a:pt x="2466975" y="31433"/>
                    </a:cubicBezTo>
                    <a:cubicBezTo>
                      <a:pt x="2466975" y="27623"/>
                      <a:pt x="2470714" y="23813"/>
                      <a:pt x="2474452" y="23813"/>
                    </a:cubicBezTo>
                    <a:close/>
                    <a:moveTo>
                      <a:pt x="796811" y="22906"/>
                    </a:moveTo>
                    <a:cubicBezTo>
                      <a:pt x="804295" y="19050"/>
                      <a:pt x="808037" y="26761"/>
                      <a:pt x="808037" y="30616"/>
                    </a:cubicBezTo>
                    <a:cubicBezTo>
                      <a:pt x="808037" y="34472"/>
                      <a:pt x="804295" y="38327"/>
                      <a:pt x="800553" y="38327"/>
                    </a:cubicBezTo>
                    <a:cubicBezTo>
                      <a:pt x="770617" y="42183"/>
                      <a:pt x="740682" y="42183"/>
                      <a:pt x="710746" y="46038"/>
                    </a:cubicBezTo>
                    <a:cubicBezTo>
                      <a:pt x="707004" y="46038"/>
                      <a:pt x="703262" y="42183"/>
                      <a:pt x="703262" y="34472"/>
                    </a:cubicBezTo>
                    <a:cubicBezTo>
                      <a:pt x="703262" y="30616"/>
                      <a:pt x="707004" y="26761"/>
                      <a:pt x="710746" y="26761"/>
                    </a:cubicBezTo>
                    <a:cubicBezTo>
                      <a:pt x="740682" y="22906"/>
                      <a:pt x="770617" y="22906"/>
                      <a:pt x="796811" y="22906"/>
                    </a:cubicBezTo>
                    <a:close/>
                    <a:moveTo>
                      <a:pt x="655355" y="22333"/>
                    </a:moveTo>
                    <a:cubicBezTo>
                      <a:pt x="657250" y="23740"/>
                      <a:pt x="658197" y="26555"/>
                      <a:pt x="658197" y="30307"/>
                    </a:cubicBezTo>
                    <a:cubicBezTo>
                      <a:pt x="661987" y="34059"/>
                      <a:pt x="658197" y="37811"/>
                      <a:pt x="650618" y="37811"/>
                    </a:cubicBezTo>
                    <a:cubicBezTo>
                      <a:pt x="620302" y="45316"/>
                      <a:pt x="586197" y="52821"/>
                      <a:pt x="555880" y="60325"/>
                    </a:cubicBezTo>
                    <a:cubicBezTo>
                      <a:pt x="548301" y="60325"/>
                      <a:pt x="544512" y="56573"/>
                      <a:pt x="544512" y="52821"/>
                    </a:cubicBezTo>
                    <a:cubicBezTo>
                      <a:pt x="544512" y="49068"/>
                      <a:pt x="544512" y="41564"/>
                      <a:pt x="552091" y="41564"/>
                    </a:cubicBezTo>
                    <a:cubicBezTo>
                      <a:pt x="582407" y="34059"/>
                      <a:pt x="616513" y="26555"/>
                      <a:pt x="646829" y="22802"/>
                    </a:cubicBezTo>
                    <a:cubicBezTo>
                      <a:pt x="650618" y="20926"/>
                      <a:pt x="653461" y="20926"/>
                      <a:pt x="655355" y="22333"/>
                    </a:cubicBezTo>
                    <a:close/>
                    <a:moveTo>
                      <a:pt x="2639218" y="19050"/>
                    </a:moveTo>
                    <a:cubicBezTo>
                      <a:pt x="2650529" y="22860"/>
                      <a:pt x="2661840" y="22860"/>
                      <a:pt x="2676922" y="26670"/>
                    </a:cubicBezTo>
                    <a:cubicBezTo>
                      <a:pt x="2695773" y="30480"/>
                      <a:pt x="2714625" y="34290"/>
                      <a:pt x="2733476" y="38100"/>
                    </a:cubicBezTo>
                    <a:cubicBezTo>
                      <a:pt x="2741017" y="38100"/>
                      <a:pt x="2744787" y="41910"/>
                      <a:pt x="2741017" y="45720"/>
                    </a:cubicBezTo>
                    <a:cubicBezTo>
                      <a:pt x="2741017" y="53340"/>
                      <a:pt x="2737247" y="57150"/>
                      <a:pt x="2733476" y="53340"/>
                    </a:cubicBezTo>
                    <a:cubicBezTo>
                      <a:pt x="2733476" y="53340"/>
                      <a:pt x="2729706" y="53340"/>
                      <a:pt x="2729706" y="53340"/>
                    </a:cubicBezTo>
                    <a:cubicBezTo>
                      <a:pt x="2710854" y="49530"/>
                      <a:pt x="2692003" y="49530"/>
                      <a:pt x="2673151" y="45720"/>
                    </a:cubicBezTo>
                    <a:cubicBezTo>
                      <a:pt x="2658070" y="41910"/>
                      <a:pt x="2646759" y="38100"/>
                      <a:pt x="2635448" y="38100"/>
                    </a:cubicBezTo>
                    <a:cubicBezTo>
                      <a:pt x="2627908" y="38100"/>
                      <a:pt x="2624137" y="30480"/>
                      <a:pt x="2627908" y="26670"/>
                    </a:cubicBezTo>
                    <a:cubicBezTo>
                      <a:pt x="2627908" y="22860"/>
                      <a:pt x="2631678" y="19050"/>
                      <a:pt x="2639218" y="19050"/>
                    </a:cubicBezTo>
                    <a:close/>
                    <a:moveTo>
                      <a:pt x="2153826" y="19050"/>
                    </a:moveTo>
                    <a:cubicBezTo>
                      <a:pt x="2180167" y="19050"/>
                      <a:pt x="2210271" y="19050"/>
                      <a:pt x="2236611" y="19050"/>
                    </a:cubicBezTo>
                    <a:cubicBezTo>
                      <a:pt x="2244137" y="19050"/>
                      <a:pt x="2247900" y="22860"/>
                      <a:pt x="2247900" y="30480"/>
                    </a:cubicBezTo>
                    <a:cubicBezTo>
                      <a:pt x="2244137" y="34290"/>
                      <a:pt x="2244137" y="38100"/>
                      <a:pt x="2236611" y="38100"/>
                    </a:cubicBezTo>
                    <a:cubicBezTo>
                      <a:pt x="2210271" y="38100"/>
                      <a:pt x="2180167" y="38100"/>
                      <a:pt x="2153826" y="38100"/>
                    </a:cubicBezTo>
                    <a:cubicBezTo>
                      <a:pt x="2146300" y="38100"/>
                      <a:pt x="2146300" y="34290"/>
                      <a:pt x="2146300" y="26670"/>
                    </a:cubicBezTo>
                    <a:cubicBezTo>
                      <a:pt x="2146300" y="22860"/>
                      <a:pt x="2150063" y="19050"/>
                      <a:pt x="2153826" y="19050"/>
                    </a:cubicBezTo>
                    <a:close/>
                    <a:moveTo>
                      <a:pt x="2316265" y="15875"/>
                    </a:moveTo>
                    <a:cubicBezTo>
                      <a:pt x="2349910" y="19646"/>
                      <a:pt x="2379817" y="23416"/>
                      <a:pt x="2413462" y="27186"/>
                    </a:cubicBezTo>
                    <a:cubicBezTo>
                      <a:pt x="2417200" y="27186"/>
                      <a:pt x="2420938" y="34727"/>
                      <a:pt x="2420938" y="38497"/>
                    </a:cubicBezTo>
                    <a:cubicBezTo>
                      <a:pt x="2420938" y="42268"/>
                      <a:pt x="2417200" y="46038"/>
                      <a:pt x="2413462" y="46038"/>
                    </a:cubicBezTo>
                    <a:cubicBezTo>
                      <a:pt x="2379817" y="42268"/>
                      <a:pt x="2346172" y="38497"/>
                      <a:pt x="2312527" y="34727"/>
                    </a:cubicBezTo>
                    <a:cubicBezTo>
                      <a:pt x="2308789" y="34727"/>
                      <a:pt x="2305050" y="27186"/>
                      <a:pt x="2305050" y="23416"/>
                    </a:cubicBezTo>
                    <a:cubicBezTo>
                      <a:pt x="2305050" y="19646"/>
                      <a:pt x="2312527" y="15875"/>
                      <a:pt x="2316265" y="15875"/>
                    </a:cubicBezTo>
                    <a:close/>
                    <a:moveTo>
                      <a:pt x="1995744" y="12700"/>
                    </a:moveTo>
                    <a:cubicBezTo>
                      <a:pt x="2018481" y="16404"/>
                      <a:pt x="2041218" y="16404"/>
                      <a:pt x="2067745" y="16404"/>
                    </a:cubicBezTo>
                    <a:cubicBezTo>
                      <a:pt x="2075324" y="16404"/>
                      <a:pt x="2082903" y="16404"/>
                      <a:pt x="2094271" y="16404"/>
                    </a:cubicBezTo>
                    <a:cubicBezTo>
                      <a:pt x="2098061" y="16404"/>
                      <a:pt x="2101850" y="23813"/>
                      <a:pt x="2101850" y="27517"/>
                    </a:cubicBezTo>
                    <a:cubicBezTo>
                      <a:pt x="2101850" y="31221"/>
                      <a:pt x="2098061" y="34925"/>
                      <a:pt x="2094271" y="34925"/>
                    </a:cubicBezTo>
                    <a:cubicBezTo>
                      <a:pt x="2082903" y="34925"/>
                      <a:pt x="2075324" y="34925"/>
                      <a:pt x="2063955" y="34925"/>
                    </a:cubicBezTo>
                    <a:cubicBezTo>
                      <a:pt x="2041218" y="34925"/>
                      <a:pt x="2018481" y="34925"/>
                      <a:pt x="1991954" y="31221"/>
                    </a:cubicBezTo>
                    <a:cubicBezTo>
                      <a:pt x="1988165" y="31221"/>
                      <a:pt x="1984375" y="27517"/>
                      <a:pt x="1984375" y="23813"/>
                    </a:cubicBezTo>
                    <a:cubicBezTo>
                      <a:pt x="1984375" y="16404"/>
                      <a:pt x="1988165" y="12700"/>
                      <a:pt x="1995744" y="12700"/>
                    </a:cubicBezTo>
                    <a:close/>
                    <a:moveTo>
                      <a:pt x="874968" y="7938"/>
                    </a:moveTo>
                    <a:cubicBezTo>
                      <a:pt x="890126" y="11819"/>
                      <a:pt x="905285" y="15699"/>
                      <a:pt x="920443" y="15699"/>
                    </a:cubicBezTo>
                    <a:cubicBezTo>
                      <a:pt x="935601" y="19580"/>
                      <a:pt x="954548" y="19580"/>
                      <a:pt x="973496" y="23460"/>
                    </a:cubicBezTo>
                    <a:cubicBezTo>
                      <a:pt x="977285" y="23460"/>
                      <a:pt x="981075" y="31221"/>
                      <a:pt x="981075" y="35102"/>
                    </a:cubicBezTo>
                    <a:cubicBezTo>
                      <a:pt x="981075" y="38983"/>
                      <a:pt x="973496" y="42863"/>
                      <a:pt x="969706" y="42863"/>
                    </a:cubicBezTo>
                    <a:cubicBezTo>
                      <a:pt x="950759" y="38983"/>
                      <a:pt x="935601" y="38983"/>
                      <a:pt x="916653" y="35102"/>
                    </a:cubicBezTo>
                    <a:cubicBezTo>
                      <a:pt x="901495" y="31221"/>
                      <a:pt x="886337" y="31221"/>
                      <a:pt x="871179" y="27341"/>
                    </a:cubicBezTo>
                    <a:cubicBezTo>
                      <a:pt x="867389" y="27341"/>
                      <a:pt x="863600" y="23460"/>
                      <a:pt x="863600" y="15699"/>
                    </a:cubicBezTo>
                    <a:cubicBezTo>
                      <a:pt x="863600" y="11819"/>
                      <a:pt x="867389" y="7938"/>
                      <a:pt x="874968" y="7938"/>
                    </a:cubicBezTo>
                    <a:close/>
                    <a:moveTo>
                      <a:pt x="1835199" y="4763"/>
                    </a:moveTo>
                    <a:cubicBezTo>
                      <a:pt x="1868686" y="8534"/>
                      <a:pt x="1902172" y="12304"/>
                      <a:pt x="1931938" y="16074"/>
                    </a:cubicBezTo>
                    <a:cubicBezTo>
                      <a:pt x="1939380" y="16074"/>
                      <a:pt x="1943100" y="19845"/>
                      <a:pt x="1939380" y="27385"/>
                    </a:cubicBezTo>
                    <a:cubicBezTo>
                      <a:pt x="1939380" y="31156"/>
                      <a:pt x="1935659" y="34926"/>
                      <a:pt x="1931938" y="34926"/>
                    </a:cubicBezTo>
                    <a:cubicBezTo>
                      <a:pt x="1898452" y="31156"/>
                      <a:pt x="1864965" y="27385"/>
                      <a:pt x="1835199" y="23615"/>
                    </a:cubicBezTo>
                    <a:cubicBezTo>
                      <a:pt x="1827758" y="23615"/>
                      <a:pt x="1824037" y="19845"/>
                      <a:pt x="1824037" y="12304"/>
                    </a:cubicBezTo>
                    <a:cubicBezTo>
                      <a:pt x="1827758" y="8534"/>
                      <a:pt x="1831479" y="4763"/>
                      <a:pt x="1835199" y="4763"/>
                    </a:cubicBezTo>
                    <a:close/>
                    <a:moveTo>
                      <a:pt x="1273664" y="4763"/>
                    </a:moveTo>
                    <a:cubicBezTo>
                      <a:pt x="1277388" y="4763"/>
                      <a:pt x="1281113" y="8467"/>
                      <a:pt x="1281113" y="15876"/>
                    </a:cubicBezTo>
                    <a:cubicBezTo>
                      <a:pt x="1281113" y="19580"/>
                      <a:pt x="1277388" y="23284"/>
                      <a:pt x="1273664" y="23284"/>
                    </a:cubicBezTo>
                    <a:cubicBezTo>
                      <a:pt x="1247592" y="23284"/>
                      <a:pt x="1217796" y="26988"/>
                      <a:pt x="1191724" y="26988"/>
                    </a:cubicBezTo>
                    <a:cubicBezTo>
                      <a:pt x="1187999" y="26988"/>
                      <a:pt x="1184275" y="23284"/>
                      <a:pt x="1184275" y="15876"/>
                    </a:cubicBezTo>
                    <a:cubicBezTo>
                      <a:pt x="1184275" y="12171"/>
                      <a:pt x="1187999" y="8467"/>
                      <a:pt x="1191724" y="8467"/>
                    </a:cubicBezTo>
                    <a:cubicBezTo>
                      <a:pt x="1217796" y="8467"/>
                      <a:pt x="1247592" y="4763"/>
                      <a:pt x="1273664" y="4763"/>
                    </a:cubicBezTo>
                    <a:close/>
                    <a:moveTo>
                      <a:pt x="1130761" y="4763"/>
                    </a:moveTo>
                    <a:cubicBezTo>
                      <a:pt x="1134500" y="4763"/>
                      <a:pt x="1138238" y="8534"/>
                      <a:pt x="1138238" y="12304"/>
                    </a:cubicBezTo>
                    <a:cubicBezTo>
                      <a:pt x="1138238" y="16074"/>
                      <a:pt x="1138238" y="23615"/>
                      <a:pt x="1130761" y="23615"/>
                    </a:cubicBezTo>
                    <a:cubicBezTo>
                      <a:pt x="1100855" y="27385"/>
                      <a:pt x="1067210" y="31156"/>
                      <a:pt x="1033565" y="34926"/>
                    </a:cubicBezTo>
                    <a:cubicBezTo>
                      <a:pt x="1029827" y="34926"/>
                      <a:pt x="1026088" y="31156"/>
                      <a:pt x="1022350" y="27385"/>
                    </a:cubicBezTo>
                    <a:cubicBezTo>
                      <a:pt x="1022350" y="23615"/>
                      <a:pt x="1026088" y="19845"/>
                      <a:pt x="1033565" y="16074"/>
                    </a:cubicBezTo>
                    <a:cubicBezTo>
                      <a:pt x="1063471" y="12304"/>
                      <a:pt x="1097116" y="8534"/>
                      <a:pt x="1130761" y="4763"/>
                    </a:cubicBezTo>
                    <a:close/>
                    <a:moveTo>
                      <a:pt x="1769960" y="0"/>
                    </a:moveTo>
                    <a:cubicBezTo>
                      <a:pt x="1777437" y="0"/>
                      <a:pt x="1781175" y="3771"/>
                      <a:pt x="1781175" y="11311"/>
                    </a:cubicBezTo>
                    <a:cubicBezTo>
                      <a:pt x="1781175" y="15082"/>
                      <a:pt x="1777437" y="18852"/>
                      <a:pt x="1773699" y="18852"/>
                    </a:cubicBezTo>
                    <a:cubicBezTo>
                      <a:pt x="1740054" y="22622"/>
                      <a:pt x="1706409" y="26393"/>
                      <a:pt x="1676502" y="30163"/>
                    </a:cubicBezTo>
                    <a:cubicBezTo>
                      <a:pt x="1669026" y="30163"/>
                      <a:pt x="1665287" y="26393"/>
                      <a:pt x="1665287" y="18852"/>
                    </a:cubicBezTo>
                    <a:cubicBezTo>
                      <a:pt x="1665287" y="15082"/>
                      <a:pt x="1669026" y="11311"/>
                      <a:pt x="1672764" y="11311"/>
                    </a:cubicBezTo>
                    <a:cubicBezTo>
                      <a:pt x="1706409" y="7541"/>
                      <a:pt x="1736315" y="3771"/>
                      <a:pt x="1769960" y="0"/>
                    </a:cubicBezTo>
                    <a:close/>
                    <a:moveTo>
                      <a:pt x="1514731" y="0"/>
                    </a:moveTo>
                    <a:cubicBezTo>
                      <a:pt x="1548836" y="3856"/>
                      <a:pt x="1579153" y="3856"/>
                      <a:pt x="1613258" y="7711"/>
                    </a:cubicBezTo>
                    <a:cubicBezTo>
                      <a:pt x="1617048" y="7711"/>
                      <a:pt x="1620837" y="11566"/>
                      <a:pt x="1620837" y="19277"/>
                    </a:cubicBezTo>
                    <a:cubicBezTo>
                      <a:pt x="1620837" y="23133"/>
                      <a:pt x="1617048" y="26988"/>
                      <a:pt x="1613258" y="26988"/>
                    </a:cubicBezTo>
                    <a:cubicBezTo>
                      <a:pt x="1579153" y="23133"/>
                      <a:pt x="1545047" y="23133"/>
                      <a:pt x="1510941" y="19277"/>
                    </a:cubicBezTo>
                    <a:cubicBezTo>
                      <a:pt x="1507152" y="19277"/>
                      <a:pt x="1503362" y="15422"/>
                      <a:pt x="1503362" y="7711"/>
                    </a:cubicBezTo>
                    <a:cubicBezTo>
                      <a:pt x="1503362" y="3856"/>
                      <a:pt x="1507152" y="0"/>
                      <a:pt x="1514731" y="0"/>
                    </a:cubicBezTo>
                    <a:close/>
                    <a:moveTo>
                      <a:pt x="1352794" y="0"/>
                    </a:moveTo>
                    <a:cubicBezTo>
                      <a:pt x="1379293" y="3969"/>
                      <a:pt x="1405792" y="3969"/>
                      <a:pt x="1432291" y="3969"/>
                    </a:cubicBezTo>
                    <a:cubicBezTo>
                      <a:pt x="1436076" y="3969"/>
                      <a:pt x="1439862" y="11907"/>
                      <a:pt x="1436076" y="15875"/>
                    </a:cubicBezTo>
                    <a:cubicBezTo>
                      <a:pt x="1436076" y="19844"/>
                      <a:pt x="1432291" y="23813"/>
                      <a:pt x="1428505" y="23813"/>
                    </a:cubicBezTo>
                    <a:cubicBezTo>
                      <a:pt x="1402006" y="23813"/>
                      <a:pt x="1375507" y="23813"/>
                      <a:pt x="1349008" y="19844"/>
                    </a:cubicBezTo>
                    <a:cubicBezTo>
                      <a:pt x="1345222" y="19844"/>
                      <a:pt x="1341437" y="15875"/>
                      <a:pt x="1345222" y="11907"/>
                    </a:cubicBezTo>
                    <a:cubicBezTo>
                      <a:pt x="1345222" y="7938"/>
                      <a:pt x="1349008" y="0"/>
                      <a:pt x="1352794" y="0"/>
                    </a:cubicBezTo>
                    <a:close/>
                  </a:path>
                </a:pathLst>
              </a:custGeom>
              <a:solidFill>
                <a:srgbClr val="F5AE16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1845849" y="1098265"/>
              <a:ext cx="829271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6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Em thường kể với người thân những chuyện gì về trường lớp của em?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885714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51" t="18951" r="93294" b="24193"/>
          <a:stretch/>
        </p:blipFill>
        <p:spPr>
          <a:xfrm>
            <a:off x="798185" y="429585"/>
            <a:ext cx="472305" cy="459277"/>
          </a:xfrm>
          <a:prstGeom prst="rect">
            <a:avLst/>
          </a:prstGeom>
        </p:spPr>
      </p:pic>
      <p:pic>
        <p:nvPicPr>
          <p:cNvPr id="26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1633015-E0FC-42CA-B419-CD7F7673FDC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7225" y="2662255"/>
            <a:ext cx="11314138" cy="2335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996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组合 35">
            <a:extLst>
              <a:ext uri="{FF2B5EF4-FFF2-40B4-BE49-F238E27FC236}">
                <a16:creationId xmlns:a16="http://schemas.microsoft.com/office/drawing/2014/main" id="{58031344-F0E3-47BA-BF76-2A75161A7F63}"/>
              </a:ext>
            </a:extLst>
          </p:cNvPr>
          <p:cNvGrpSpPr/>
          <p:nvPr/>
        </p:nvGrpSpPr>
        <p:grpSpPr>
          <a:xfrm>
            <a:off x="6553200" y="0"/>
            <a:ext cx="5638800" cy="6858000"/>
            <a:chOff x="3446310" y="0"/>
            <a:chExt cx="8745690" cy="6858000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04AF4418-F885-40BF-8E37-952884393A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067"/>
            <a:stretch/>
          </p:blipFill>
          <p:spPr>
            <a:xfrm>
              <a:off x="4233069" y="0"/>
              <a:ext cx="7958931" cy="6858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6A5F9765-BA61-4550-849E-E21E4EED55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7937" y="5648325"/>
              <a:ext cx="695325" cy="733425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0FF684D6-58E3-437E-913D-707CEB8D84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6633" y="430187"/>
              <a:ext cx="455560" cy="607413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F85E080C-FAAD-403A-9F84-E609AC6B6D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6586" y="2025821"/>
              <a:ext cx="896088" cy="1006134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4B5C21D8-3D61-4482-8829-2A01E3BE485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9292" y="4142968"/>
              <a:ext cx="783488" cy="554038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60C01AFC-0EEE-4175-805C-1C06CC65F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6310" y="1528960"/>
              <a:ext cx="851499" cy="654050"/>
            </a:xfrm>
            <a:prstGeom prst="rect">
              <a:avLst/>
            </a:prstGeom>
          </p:spPr>
        </p:pic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BEFFC758-22F3-49EF-88CB-6C8127B3075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6945" y="10402"/>
            <a:ext cx="649264" cy="77911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AB8B3C73-F707-42DA-9D95-7A06294364E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3176" y="5194396"/>
            <a:ext cx="952496" cy="914257"/>
          </a:xfrm>
          <a:prstGeom prst="rect">
            <a:avLst/>
          </a:prstGeom>
        </p:spPr>
      </p:pic>
      <p:pic>
        <p:nvPicPr>
          <p:cNvPr id="24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pic>
        <p:nvPicPr>
          <p:cNvPr id="26" name="图片 10">
            <a:extLst>
              <a:ext uri="{FF2B5EF4-FFF2-40B4-BE49-F238E27FC236}">
                <a16:creationId xmlns:a16="http://schemas.microsoft.com/office/drawing/2014/main" id="{FFD9874D-CFE7-40E3-85E5-945EBA36960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85309" y="3418311"/>
            <a:ext cx="2263295" cy="3827929"/>
          </a:xfrm>
          <a:prstGeom prst="rect">
            <a:avLst/>
          </a:prstGeom>
        </p:spPr>
      </p:pic>
      <p:pic>
        <p:nvPicPr>
          <p:cNvPr id="1026" name="Picture 2" descr="Measuring Ruler Cartoon Character Stock Illustration - Download Image Now -  iStock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469" b="95020" l="16895" r="76172">
                        <a14:foregroundMark x1="54297" y1="63965" x2="55859" y2="69629"/>
                        <a14:foregroundMark x1="58984" y1="63379" x2="60547" y2="704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11" t="5778" r="26790" b="4769"/>
          <a:stretch/>
        </p:blipFill>
        <p:spPr bwMode="auto">
          <a:xfrm>
            <a:off x="7767085" y="44655"/>
            <a:ext cx="1693350" cy="3300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artoon Pencil, Cartoon Clipart, Pen PNG Transparent Clipart Image and PSD  File for Free Download | School wall art ideas, Clip art, Cartoon clip art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547" b="96406" l="10000" r="90000">
                        <a14:foregroundMark x1="33846" y1="38383" x2="33846" y2="43774"/>
                        <a14:foregroundMark x1="46154" y1="37099" x2="43385" y2="46085"/>
                        <a14:foregroundMark x1="40462" y1="40180" x2="42000" y2="44159"/>
                        <a14:backgroundMark x1="21231" y1="57253" x2="21231" y2="57253"/>
                        <a14:backgroundMark x1="22308" y1="54814" x2="22308" y2="548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45" t="7350" r="10185"/>
          <a:stretch/>
        </p:blipFill>
        <p:spPr bwMode="auto">
          <a:xfrm flipH="1">
            <a:off x="10561662" y="1037600"/>
            <a:ext cx="1573884" cy="2111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84,319 Cartoon Pen Stock Photos and Images - 123RF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778" b="99111" l="9467" r="89941">
                        <a14:foregroundMark x1="57396" y1="15778" x2="46746" y2="21778"/>
                        <a14:foregroundMark x1="60947" y1="16889" x2="57692" y2="23778"/>
                        <a14:foregroundMark x1="52959" y1="25333" x2="52367" y2="30222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colorTemperature colorTemp="1500"/>
                    </a14:imgEffect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81" t="2591" r="10950"/>
          <a:stretch/>
        </p:blipFill>
        <p:spPr bwMode="auto">
          <a:xfrm>
            <a:off x="9361274" y="167583"/>
            <a:ext cx="1711363" cy="3096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5EA36A1-E4A7-4AF7-97BB-0C60CF00044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65965" y="2763002"/>
            <a:ext cx="8687553" cy="25178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627F18C-8318-E073-430F-CD335C6ADE92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46" y="254022"/>
            <a:ext cx="1274938" cy="1274938"/>
          </a:xfrm>
          <a:prstGeom prst="ellipse">
            <a:avLst/>
          </a:prstGeom>
        </p:spPr>
      </p:pic>
      <p:sp>
        <p:nvSpPr>
          <p:cNvPr id="4" name="文本框 7">
            <a:extLst>
              <a:ext uri="{FF2B5EF4-FFF2-40B4-BE49-F238E27FC236}">
                <a16:creationId xmlns:a16="http://schemas.microsoft.com/office/drawing/2014/main" id="{88EA28DD-30B4-A448-531F-34155BCF8C82}"/>
              </a:ext>
            </a:extLst>
          </p:cNvPr>
          <p:cNvSpPr txBox="1"/>
          <p:nvPr/>
        </p:nvSpPr>
        <p:spPr>
          <a:xfrm>
            <a:off x="-458643" y="538952"/>
            <a:ext cx="93563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b="1" dirty="0" err="1">
                <a:solidFill>
                  <a:srgbClr val="00B050"/>
                </a:solidFill>
                <a:latin typeface="Times New Roman" pitchFamily="18" charset="0"/>
                <a:ea typeface="字魂27号-布丁体" panose="00000500000000000000" pitchFamily="2" charset="-122"/>
                <a:cs typeface="Times New Roman" pitchFamily="18" charset="0"/>
              </a:rPr>
              <a:t>UBND</a:t>
            </a:r>
            <a:r>
              <a:rPr lang="en-US" altLang="zh-CN" sz="2400" b="1" dirty="0">
                <a:solidFill>
                  <a:srgbClr val="00B050"/>
                </a:solidFill>
                <a:latin typeface="Times New Roman" pitchFamily="18" charset="0"/>
                <a:ea typeface="字魂27号-布丁体" panose="00000500000000000000" pitchFamily="2" charset="-122"/>
                <a:cs typeface="Times New Roman" pitchFamily="18" charset="0"/>
              </a:rPr>
              <a:t> </a:t>
            </a:r>
            <a:r>
              <a:rPr lang="vi-VN" altLang="zh-CN" sz="2400" b="1" dirty="0">
                <a:solidFill>
                  <a:srgbClr val="00B050"/>
                </a:solidFill>
                <a:latin typeface="Times New Roman" pitchFamily="18" charset="0"/>
                <a:ea typeface="字魂27号-布丁体" panose="00000500000000000000" pitchFamily="2" charset="-122"/>
                <a:cs typeface="Times New Roman" pitchFamily="18" charset="0"/>
              </a:rPr>
              <a:t>QUẬN LONG BIÊN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字魂27号-布丁体" panose="00000500000000000000" pitchFamily="2" charset="-122"/>
                <a:cs typeface="Times New Roman" pitchFamily="18" charset="0"/>
              </a:rPr>
              <a:t>TRƯỜNG TIỂU HỌC ÁI MỘ B </a:t>
            </a:r>
          </a:p>
        </p:txBody>
      </p:sp>
      <p:sp>
        <p:nvSpPr>
          <p:cNvPr id="6" name="文本框 7">
            <a:extLst>
              <a:ext uri="{FF2B5EF4-FFF2-40B4-BE49-F238E27FC236}">
                <a16:creationId xmlns:a16="http://schemas.microsoft.com/office/drawing/2014/main" id="{5B95D5D6-DB55-C665-9A1F-A4AAFBBEDBC5}"/>
              </a:ext>
            </a:extLst>
          </p:cNvPr>
          <p:cNvSpPr txBox="1"/>
          <p:nvPr/>
        </p:nvSpPr>
        <p:spPr>
          <a:xfrm>
            <a:off x="-485566" y="1713314"/>
            <a:ext cx="93563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3600" b="1" dirty="0">
                <a:solidFill>
                  <a:srgbClr val="FF0000"/>
                </a:solidFill>
                <a:latin typeface="Times New Roman" pitchFamily="18" charset="0"/>
                <a:ea typeface="字魂27号-布丁体" panose="00000500000000000000" pitchFamily="2" charset="-122"/>
                <a:cs typeface="Times New Roman" pitchFamily="18" charset="0"/>
              </a:rPr>
              <a:t>TIẾNG VIỆT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字魂27号-布丁体" panose="00000500000000000000" pitchFamily="2" charset="-122"/>
                <a:cs typeface="Times New Roman" pitchFamily="18" charset="0"/>
              </a:rPr>
              <a:t>ĐỌC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7C60DEE9-90D9-A63C-C228-23D701F79825}"/>
              </a:ext>
            </a:extLst>
          </p:cNvPr>
          <p:cNvSpPr txBox="1"/>
          <p:nvPr/>
        </p:nvSpPr>
        <p:spPr>
          <a:xfrm>
            <a:off x="-271026" y="4805820"/>
            <a:ext cx="93563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2800" b="1" dirty="0">
                <a:solidFill>
                  <a:srgbClr val="FF0000"/>
                </a:solidFill>
                <a:latin typeface="Times New Roman" pitchFamily="18" charset="0"/>
                <a:ea typeface="字魂27号-布丁体" panose="00000500000000000000" pitchFamily="2" charset="-122"/>
                <a:cs typeface="Times New Roman" pitchFamily="18" charset="0"/>
              </a:rPr>
              <a:t>(TRANG 43)</a:t>
            </a:r>
            <a:endParaRPr kumimoji="0" lang="vi-VN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字魂27号-布丁体" panose="00000500000000000000" pitchFamily="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09258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31B4E58-40B5-468F-9C0B-7737632F50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207172">
            <a:off x="2130725" y="829084"/>
            <a:ext cx="8008786" cy="4891238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682199" y="771526"/>
            <a:ext cx="1751563" cy="1688790"/>
          </a:xfrm>
          <a:prstGeom prst="ellipse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2455041" y="2178851"/>
            <a:ext cx="7592518" cy="1343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Luyện</a:t>
            </a:r>
            <a:r>
              <a:rPr kumimoji="0" lang="en-US" sz="6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 </a:t>
            </a:r>
            <a:r>
              <a:rPr kumimoji="0" lang="en-US" sz="6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đọc</a:t>
            </a:r>
            <a:r>
              <a:rPr kumimoji="0" lang="en-US" sz="6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 </a:t>
            </a:r>
            <a:r>
              <a:rPr kumimoji="0" lang="en-US" sz="6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thành</a:t>
            </a:r>
            <a:r>
              <a:rPr kumimoji="0" lang="en-US" sz="6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 </a:t>
            </a:r>
            <a:r>
              <a:rPr kumimoji="0" lang="en-US" sz="6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tiếng</a:t>
            </a:r>
            <a:endParaRPr kumimoji="0" lang="en-US" sz="6000" b="0" i="0" u="none" strike="noStrike" kern="1200" cap="none" spc="300" normalizeH="0" baseline="0" noProof="0" dirty="0">
              <a:ln>
                <a:noFill/>
              </a:ln>
              <a:solidFill>
                <a:srgbClr val="F94341">
                  <a:lumMod val="75000"/>
                </a:srgbClr>
              </a:solidFill>
              <a:effectLst>
                <a:glow rad="228600">
                  <a:srgbClr val="FFFF99">
                    <a:alpha val="83000"/>
                  </a:srgbClr>
                </a:glow>
              </a:effectLst>
              <a:uLnTx/>
              <a:uFillTx/>
              <a:latin typeface="Patrick Hand" panose="00000500000000000000" pitchFamily="2" charset="0"/>
              <a:ea typeface="Microsoft YaHei"/>
              <a:cs typeface="+mn-ea"/>
              <a:sym typeface="+mn-lt"/>
            </a:endParaRPr>
          </a:p>
        </p:txBody>
      </p:sp>
      <p:pic>
        <p:nvPicPr>
          <p:cNvPr id="19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pic>
        <p:nvPicPr>
          <p:cNvPr id="20" name="图片 10">
            <a:extLst>
              <a:ext uri="{FF2B5EF4-FFF2-40B4-BE49-F238E27FC236}">
                <a16:creationId xmlns:a16="http://schemas.microsoft.com/office/drawing/2014/main" id="{FFD9874D-CFE7-40E3-85E5-945EBA36960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85309" y="3418311"/>
            <a:ext cx="2263295" cy="38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828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46617"/>
            <a:ext cx="12192000" cy="10365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3243933" y="220964"/>
            <a:ext cx="638175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spc="300" noProof="0" dirty="0" err="1">
                <a:solidFill>
                  <a:srgbClr val="F94341">
                    <a:lumMod val="75000"/>
                  </a:srgbClr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Đi</a:t>
            </a:r>
            <a:r>
              <a:rPr lang="en-US" sz="4000" spc="300" noProof="0" dirty="0">
                <a:solidFill>
                  <a:srgbClr val="F94341">
                    <a:lumMod val="75000"/>
                  </a:srgbClr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4000" spc="300" noProof="0" dirty="0" err="1">
                <a:solidFill>
                  <a:srgbClr val="F94341">
                    <a:lumMod val="75000"/>
                  </a:srgbClr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học</a:t>
            </a:r>
            <a:r>
              <a:rPr lang="en-US" sz="4000" spc="300" noProof="0" dirty="0">
                <a:solidFill>
                  <a:srgbClr val="F94341">
                    <a:lumMod val="75000"/>
                  </a:srgbClr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4000" spc="300" noProof="0" dirty="0" err="1">
                <a:solidFill>
                  <a:srgbClr val="F94341">
                    <a:lumMod val="75000"/>
                  </a:srgbClr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vui</a:t>
            </a:r>
            <a:r>
              <a:rPr lang="en-US" sz="4000" spc="300" noProof="0" dirty="0">
                <a:solidFill>
                  <a:srgbClr val="F94341">
                    <a:lumMod val="75000"/>
                  </a:srgbClr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4000" spc="300" noProof="0" dirty="0" err="1">
                <a:solidFill>
                  <a:srgbClr val="F94341">
                    <a:lumMod val="75000"/>
                  </a:srgbClr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sao</a:t>
            </a:r>
            <a:endParaRPr kumimoji="0" lang="en-US" sz="4000" b="0" i="0" u="none" strike="noStrike" kern="1200" cap="none" spc="300" normalizeH="0" baseline="0" noProof="0" dirty="0">
              <a:ln>
                <a:noFill/>
              </a:ln>
              <a:solidFill>
                <a:srgbClr val="F94341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Microsoft YaHei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628903" y="1067758"/>
            <a:ext cx="458127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Sáng nay em đi học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Bình minh nắng xôn xao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Trong lành làn gió mát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Mơn man đôi má đào.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Lật từng trang sách mới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Chao ôi là thơm tho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Này đây là nương lúa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Dập dờn những cánh cò.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  <a:p>
            <a:pPr algn="l"/>
            <a:r>
              <a:rPr lang="vi-VN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Bao nhiêu chuyện cổ tích</a:t>
            </a:r>
          </a:p>
          <a:p>
            <a:pPr algn="l"/>
            <a:r>
              <a:rPr lang="vi-VN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 có trong sách hay</a:t>
            </a:r>
          </a:p>
          <a:p>
            <a:pPr algn="l"/>
            <a:r>
              <a:rPr lang="vi-VN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 dạy múa, dạy hát</a:t>
            </a:r>
          </a:p>
          <a:p>
            <a:pPr algn="l"/>
            <a:r>
              <a:rPr lang="vi-VN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 đồ chơi khéo tay.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-13647" y="27296"/>
            <a:ext cx="2833048" cy="684000"/>
            <a:chOff x="3521613" y="0"/>
            <a:chExt cx="3830061" cy="684000"/>
          </a:xfrm>
        </p:grpSpPr>
        <p:grpSp>
          <p:nvGrpSpPr>
            <p:cNvPr id="9" name="Group 8"/>
            <p:cNvGrpSpPr/>
            <p:nvPr/>
          </p:nvGrpSpPr>
          <p:grpSpPr>
            <a:xfrm>
              <a:off x="3521613" y="0"/>
              <a:ext cx="3830061" cy="684000"/>
              <a:chOff x="3770142" y="1493446"/>
              <a:chExt cx="3830061" cy="684000"/>
            </a:xfrm>
          </p:grpSpPr>
          <p:sp>
            <p:nvSpPr>
              <p:cNvPr id="11" name="Flowchart: Alternate Process 10"/>
              <p:cNvSpPr/>
              <p:nvPr/>
            </p:nvSpPr>
            <p:spPr>
              <a:xfrm>
                <a:off x="3840482" y="1547446"/>
                <a:ext cx="3759721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10" name="TextBox 9"/>
            <p:cNvSpPr txBox="1"/>
            <p:nvPr/>
          </p:nvSpPr>
          <p:spPr>
            <a:xfrm>
              <a:off x="4060480" y="107686"/>
              <a:ext cx="328669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Đọc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mẫu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3FDC1CE2-DF3A-4CFC-9FB8-23526B273D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1825" y="1958021"/>
            <a:ext cx="5210176" cy="492512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BE03C0A-3AEF-4734-A5F2-782D1A3B9FDA}"/>
              </a:ext>
            </a:extLst>
          </p:cNvPr>
          <p:cNvSpPr txBox="1"/>
          <p:nvPr/>
        </p:nvSpPr>
        <p:spPr>
          <a:xfrm>
            <a:off x="5305678" y="1067758"/>
            <a:ext cx="44707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Giờ ra chơi cùng bạn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Em náo nức nô đùa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Khi mệt lại túm tụm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Cùng vẽ tranh say sưa.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  <a:p>
            <a:pPr algn="l"/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Tan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ùa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endParaRPr lang="en-US" sz="24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l"/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Đồng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quê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lúa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chín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</a:t>
            </a:r>
            <a:endParaRPr lang="en-US" sz="24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l"/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Nhịp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chân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nhịp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hát</a:t>
            </a:r>
            <a:endParaRPr lang="en-US" sz="24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l"/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Lòng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xốn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xang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r"/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Phạm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Anh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Xuân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55595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29"/>
  <p:tag name="MH_LIBRARY" val="GRAPHIC"/>
  <p:tag name="MH_TYPE" val="SubTitle"/>
  <p:tag name="MH_ORDER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29"/>
  <p:tag name="MH_LIBRARY" val="GRAPHIC"/>
  <p:tag name="MH_TYPE" val="Other"/>
  <p:tag name="MH_ORDER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29"/>
  <p:tag name="MH_LIBRARY" val="GRAPHIC"/>
  <p:tag name="MH_TYPE" val="Other"/>
  <p:tag name="MH_ORDER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heme/theme1.xml><?xml version="1.0" encoding="utf-8"?>
<a:theme xmlns:a="http://schemas.openxmlformats.org/drawingml/2006/main" name="Office 主题​​">
  <a:themeElements>
    <a:clrScheme name="自定义 23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94341"/>
      </a:accent1>
      <a:accent2>
        <a:srgbClr val="0DC8DB"/>
      </a:accent2>
      <a:accent3>
        <a:srgbClr val="505069"/>
      </a:accent3>
      <a:accent4>
        <a:srgbClr val="F94341"/>
      </a:accent4>
      <a:accent5>
        <a:srgbClr val="0DC8DB"/>
      </a:accent5>
      <a:accent6>
        <a:srgbClr val="505069"/>
      </a:accent6>
      <a:hlink>
        <a:srgbClr val="F94341"/>
      </a:hlink>
      <a:folHlink>
        <a:srgbClr val="0DC8DB"/>
      </a:folHlink>
    </a:clrScheme>
    <a:fontScheme name="自定义 2">
      <a:majorFont>
        <a:latin typeface="Humanst521 BT"/>
        <a:ea typeface="字魂59号-创粗黑"/>
        <a:cs typeface=""/>
      </a:majorFont>
      <a:minorFont>
        <a:latin typeface="Humanst521 BT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437</TotalTime>
  <Words>1211</Words>
  <Application>Microsoft Office PowerPoint</Application>
  <PresentationFormat>Màn hình rộng</PresentationFormat>
  <Paragraphs>244</Paragraphs>
  <Slides>30</Slides>
  <Notes>0</Notes>
  <HiddenSlides>8</HiddenSlides>
  <MMClips>3</MMClips>
  <ScaleCrop>false</ScaleCrop>
  <HeadingPairs>
    <vt:vector size="6" baseType="variant">
      <vt:variant>
        <vt:lpstr>Phông được Dùng</vt:lpstr>
      </vt:variant>
      <vt:variant>
        <vt:i4>11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30</vt:i4>
      </vt:variant>
    </vt:vector>
  </HeadingPairs>
  <TitlesOfParts>
    <vt:vector size="43" baseType="lpstr">
      <vt:lpstr>Arial</vt:lpstr>
      <vt:lpstr>Arial-Rounded</vt:lpstr>
      <vt:lpstr>Calibri</vt:lpstr>
      <vt:lpstr>Calibri Light</vt:lpstr>
      <vt:lpstr>Coiny</vt:lpstr>
      <vt:lpstr>Humanst521 BT</vt:lpstr>
      <vt:lpstr>Pattaya</vt:lpstr>
      <vt:lpstr>Patrick Hand</vt:lpstr>
      <vt:lpstr>SVN-Cookies</vt:lpstr>
      <vt:lpstr>Times New Roman</vt:lpstr>
      <vt:lpstr>字魂36号-正文宋楷</vt:lpstr>
      <vt:lpstr>Office 主题​​</vt:lpstr>
      <vt:lpstr>Chủ đề Office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11332</cp:lastModifiedBy>
  <cp:revision>43</cp:revision>
  <dcterms:created xsi:type="dcterms:W3CDTF">2022-06-20T01:54:47Z</dcterms:created>
  <dcterms:modified xsi:type="dcterms:W3CDTF">2024-10-04T16:38:46Z</dcterms:modified>
</cp:coreProperties>
</file>