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9" r:id="rId2"/>
    <p:sldId id="257" r:id="rId3"/>
    <p:sldId id="321" r:id="rId4"/>
    <p:sldId id="320" r:id="rId5"/>
    <p:sldId id="330" r:id="rId6"/>
    <p:sldId id="299" r:id="rId7"/>
    <p:sldId id="301" r:id="rId8"/>
    <p:sldId id="302" r:id="rId9"/>
    <p:sldId id="311" r:id="rId10"/>
    <p:sldId id="310" r:id="rId11"/>
    <p:sldId id="315" r:id="rId12"/>
    <p:sldId id="317" r:id="rId13"/>
    <p:sldId id="291" r:id="rId14"/>
    <p:sldId id="328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144" d="100"/>
          <a:sy n="144" d="100"/>
        </p:scale>
        <p:origin x="25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689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39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emf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8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1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22.emf"/><Relationship Id="rId4" Type="http://schemas.openxmlformats.org/officeDocument/2006/relationships/image" Target="../media/image53.png"/><Relationship Id="rId9" Type="http://schemas.openxmlformats.org/officeDocument/2006/relationships/image" Target="../media/image16.emf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emf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6.emf"/><Relationship Id="rId17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Relationship Id="rId1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30.png"/><Relationship Id="rId19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28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9.png"/><Relationship Id="rId18" Type="http://schemas.openxmlformats.org/officeDocument/2006/relationships/image" Target="../media/image45.png"/><Relationship Id="rId3" Type="http://schemas.microsoft.com/office/2007/relationships/media" Target="../media/media3.m4a"/><Relationship Id="rId21" Type="http://schemas.openxmlformats.org/officeDocument/2006/relationships/image" Target="../media/image47.png"/><Relationship Id="rId7" Type="http://schemas.openxmlformats.org/officeDocument/2006/relationships/slide" Target="slide7.xml"/><Relationship Id="rId12" Type="http://schemas.microsoft.com/office/2007/relationships/hdphoto" Target="../media/hdphoto1.wdp"/><Relationship Id="rId17" Type="http://schemas.openxmlformats.org/officeDocument/2006/relationships/image" Target="../media/image38.png"/><Relationship Id="rId2" Type="http://schemas.openxmlformats.org/officeDocument/2006/relationships/audio" Target="../media/media2.m4a"/><Relationship Id="rId16" Type="http://schemas.openxmlformats.org/officeDocument/2006/relationships/image" Target="../media/image43.png"/><Relationship Id="rId20" Type="http://schemas.openxmlformats.org/officeDocument/2006/relationships/image" Target="../media/image46.emf"/><Relationship Id="rId1" Type="http://schemas.microsoft.com/office/2007/relationships/media" Target="../media/media2.m4a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28.png"/><Relationship Id="rId19" Type="http://schemas.microsoft.com/office/2007/relationships/hdphoto" Target="../media/hdphoto8.wdp"/><Relationship Id="rId4" Type="http://schemas.openxmlformats.org/officeDocument/2006/relationships/audio" Target="../media/media3.m4a"/><Relationship Id="rId9" Type="http://schemas.openxmlformats.org/officeDocument/2006/relationships/image" Target="../media/image2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7144" y="1429903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96B6381-79E0-9EFD-E9AA-DE9D0F79029C}"/>
              </a:ext>
            </a:extLst>
          </p:cNvPr>
          <p:cNvSpPr txBox="1"/>
          <p:nvPr/>
        </p:nvSpPr>
        <p:spPr>
          <a:xfrm>
            <a:off x="139700" y="965909"/>
            <a:ext cx="5916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5C137-3EB8-4A43-AEB4-2EF248CECA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38129"/>
            <a:ext cx="1131920" cy="1131920"/>
          </a:xfrm>
          <a:prstGeom prst="ellipse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D11B3AB6-EE24-FB2F-1D19-E2A42D582442}"/>
              </a:ext>
            </a:extLst>
          </p:cNvPr>
          <p:cNvSpPr txBox="1"/>
          <p:nvPr/>
        </p:nvSpPr>
        <p:spPr>
          <a:xfrm>
            <a:off x="-1424445" y="234955"/>
            <a:ext cx="9356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596505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152" y="97718"/>
            <a:ext cx="1190448" cy="1158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81567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7144" y="1429903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96B6381-79E0-9EFD-E9AA-DE9D0F79029C}"/>
              </a:ext>
            </a:extLst>
          </p:cNvPr>
          <p:cNvSpPr txBox="1"/>
          <p:nvPr/>
        </p:nvSpPr>
        <p:spPr>
          <a:xfrm>
            <a:off x="139700" y="965909"/>
            <a:ext cx="5916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5C137-3EB8-4A43-AEB4-2EF248CECA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38129"/>
            <a:ext cx="1131920" cy="1131920"/>
          </a:xfrm>
          <a:prstGeom prst="ellipse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D11B3AB6-EE24-FB2F-1D19-E2A42D582442}"/>
              </a:ext>
            </a:extLst>
          </p:cNvPr>
          <p:cNvSpPr txBox="1"/>
          <p:nvPr/>
        </p:nvSpPr>
        <p:spPr>
          <a:xfrm>
            <a:off x="-1424445" y="234955"/>
            <a:ext cx="9356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436304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4625</TotalTime>
  <Words>358</Words>
  <Application>Microsoft Office PowerPoint</Application>
  <PresentationFormat>Trình chiếu Trên màn hình (16:9)</PresentationFormat>
  <Paragraphs>75</Paragraphs>
  <Slides>15</Slides>
  <Notes>14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等线</vt:lpstr>
      <vt:lpstr>黑体</vt:lpstr>
      <vt:lpstr>Arial</vt:lpstr>
      <vt:lpstr>Calibri</vt:lpstr>
      <vt:lpstr>Montserrat Alternates Black</vt:lpstr>
      <vt:lpstr>Times New Roman</vt:lpstr>
      <vt:lpstr>Times New Roman (Headings)</vt:lpstr>
      <vt:lpstr>微软简中圆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11332</cp:lastModifiedBy>
  <cp:revision>162</cp:revision>
  <dcterms:created xsi:type="dcterms:W3CDTF">2021-08-23T13:19:13Z</dcterms:created>
  <dcterms:modified xsi:type="dcterms:W3CDTF">2024-10-04T16:39:57Z</dcterms:modified>
</cp:coreProperties>
</file>