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98" r:id="rId9"/>
    <p:sldId id="286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 varScale="1">
        <p:scale>
          <a:sx n="105" d="100"/>
          <a:sy n="105" d="100"/>
        </p:scale>
        <p:origin x="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5223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95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5119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54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293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8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53.png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4.jpg"/><Relationship Id="rId15" Type="http://schemas.openxmlformats.org/officeDocument/2006/relationships/image" Target="../media/image64.png"/><Relationship Id="rId10" Type="http://schemas.openxmlformats.org/officeDocument/2006/relationships/slide" Target="slide1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1.jpeg"/><Relationship Id="rId14" Type="http://schemas.openxmlformats.org/officeDocument/2006/relationships/image" Target="../media/image5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5.png"/><Relationship Id="rId12" Type="http://schemas.openxmlformats.org/officeDocument/2006/relationships/image" Target="../media/image5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11" Type="http://schemas.openxmlformats.org/officeDocument/2006/relationships/image" Target="../media/image68.png"/><Relationship Id="rId5" Type="http://schemas.openxmlformats.org/officeDocument/2006/relationships/image" Target="../media/image54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7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4.wdp"/><Relationship Id="rId18" Type="http://schemas.openxmlformats.org/officeDocument/2006/relationships/image" Target="../media/image73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5.png"/><Relationship Id="rId12" Type="http://schemas.openxmlformats.org/officeDocument/2006/relationships/image" Target="../media/image72.png"/><Relationship Id="rId17" Type="http://schemas.openxmlformats.org/officeDocument/2006/relationships/image" Target="../media/image51.gif"/><Relationship Id="rId2" Type="http://schemas.openxmlformats.org/officeDocument/2006/relationships/audio" Target="../media/media2.mp3"/><Relationship Id="rId16" Type="http://schemas.openxmlformats.org/officeDocument/2006/relationships/image" Target="../media/image68.png"/><Relationship Id="rId1" Type="http://schemas.microsoft.com/office/2007/relationships/media" Target="../media/media2.mp3"/><Relationship Id="rId6" Type="http://schemas.openxmlformats.org/officeDocument/2006/relationships/image" Target="../media/image54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53.png"/><Relationship Id="rId15" Type="http://schemas.microsoft.com/office/2007/relationships/hdphoto" Target="../media/hdphoto3.wdp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6.png"/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4.jpg"/><Relationship Id="rId12" Type="http://schemas.microsoft.com/office/2007/relationships/hdphoto" Target="../media/hdphoto4.wdp"/><Relationship Id="rId17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77.png"/><Relationship Id="rId1" Type="http://schemas.microsoft.com/office/2007/relationships/media" Target="../media/media2.mp3"/><Relationship Id="rId6" Type="http://schemas.openxmlformats.org/officeDocument/2006/relationships/image" Target="../media/image74.png"/><Relationship Id="rId11" Type="http://schemas.openxmlformats.org/officeDocument/2006/relationships/image" Target="../media/image72.png"/><Relationship Id="rId5" Type="http://schemas.openxmlformats.org/officeDocument/2006/relationships/image" Target="../media/image51.gif"/><Relationship Id="rId15" Type="http://schemas.openxmlformats.org/officeDocument/2006/relationships/slide" Target="slide4.xml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0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4.jpg"/><Relationship Id="rId12" Type="http://schemas.microsoft.com/office/2007/relationships/hdphoto" Target="../media/hdphoto5.wdp"/><Relationship Id="rId17" Type="http://schemas.openxmlformats.org/officeDocument/2006/relationships/image" Target="../media/image68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5" Type="http://schemas.openxmlformats.org/officeDocument/2006/relationships/image" Target="../media/image51.gi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9.jp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4.jpg"/><Relationship Id="rId12" Type="http://schemas.openxmlformats.org/officeDocument/2006/relationships/image" Target="../media/image6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openxmlformats.org/officeDocument/2006/relationships/image" Target="../media/image51.gif"/><Relationship Id="rId15" Type="http://schemas.openxmlformats.org/officeDocument/2006/relationships/image" Target="../media/image85.png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3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9.pn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11" Type="http://schemas.openxmlformats.org/officeDocument/2006/relationships/image" Target="../media/image84.png"/><Relationship Id="rId5" Type="http://schemas.openxmlformats.org/officeDocument/2006/relationships/image" Target="../media/image54.jpg"/><Relationship Id="rId10" Type="http://schemas.openxmlformats.org/officeDocument/2006/relationships/image" Target="../media/image51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9.png"/><Relationship Id="rId12" Type="http://schemas.openxmlformats.org/officeDocument/2006/relationships/image" Target="../media/image8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11" Type="http://schemas.openxmlformats.org/officeDocument/2006/relationships/image" Target="../media/image51.gif"/><Relationship Id="rId5" Type="http://schemas.openxmlformats.org/officeDocument/2006/relationships/image" Target="../media/image54.jpg"/><Relationship Id="rId10" Type="http://schemas.openxmlformats.org/officeDocument/2006/relationships/slide" Target="slide1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3.png"/><Relationship Id="rId5" Type="http://schemas.openxmlformats.org/officeDocument/2006/relationships/image" Target="../media/image49.jp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6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8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599" y="1602772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7805422-8B17-2F62-00D3-87D3AD8A02A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3" y="144354"/>
            <a:ext cx="968327" cy="968327"/>
          </a:xfrm>
          <a:prstGeom prst="ellipse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581BF063-F5D0-B5EB-A220-D90DE05AA60C}"/>
              </a:ext>
            </a:extLst>
          </p:cNvPr>
          <p:cNvSpPr txBox="1"/>
          <p:nvPr/>
        </p:nvSpPr>
        <p:spPr>
          <a:xfrm>
            <a:off x="1453905" y="696887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772</Words>
  <Application>Microsoft Office PowerPoint</Application>
  <PresentationFormat>Màn hình rộng</PresentationFormat>
  <Paragraphs>117</Paragraphs>
  <Slides>32</Slides>
  <Notes>32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32</vt:i4>
      </vt:variant>
    </vt:vector>
  </HeadingPairs>
  <TitlesOfParts>
    <vt:vector size="50" baseType="lpstr">
      <vt:lpstr>等线</vt:lpstr>
      <vt:lpstr>Arial</vt:lpstr>
      <vt:lpstr>Calibri</vt:lpstr>
      <vt:lpstr>Calibri Light</vt:lpstr>
      <vt:lpstr>Coiny</vt:lpstr>
      <vt:lpstr>Georgia</vt:lpstr>
      <vt:lpstr>Pattaya</vt:lpstr>
      <vt:lpstr>Times New Roman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11332</cp:lastModifiedBy>
  <cp:revision>59</cp:revision>
  <dcterms:created xsi:type="dcterms:W3CDTF">2022-07-17T05:49:10Z</dcterms:created>
  <dcterms:modified xsi:type="dcterms:W3CDTF">2024-10-04T16:39:33Z</dcterms:modified>
</cp:coreProperties>
</file>