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3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4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5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8" r:id="rId3"/>
    <p:sldMasterId id="2147483700" r:id="rId4"/>
    <p:sldMasterId id="2147483706" r:id="rId5"/>
    <p:sldMasterId id="2147483779" r:id="rId6"/>
  </p:sldMasterIdLst>
  <p:notesMasterIdLst>
    <p:notesMasterId r:id="rId33"/>
  </p:notesMasterIdLst>
  <p:sldIdLst>
    <p:sldId id="2007577129" r:id="rId7"/>
    <p:sldId id="495" r:id="rId8"/>
    <p:sldId id="2007577108" r:id="rId9"/>
    <p:sldId id="470" r:id="rId10"/>
    <p:sldId id="2007577127" r:id="rId11"/>
    <p:sldId id="475" r:id="rId12"/>
    <p:sldId id="2007577110" r:id="rId13"/>
    <p:sldId id="2007577109" r:id="rId14"/>
    <p:sldId id="2007577122" r:id="rId15"/>
    <p:sldId id="2007577123" r:id="rId16"/>
    <p:sldId id="2007577124" r:id="rId17"/>
    <p:sldId id="471" r:id="rId18"/>
    <p:sldId id="274" r:id="rId19"/>
    <p:sldId id="2007577111" r:id="rId20"/>
    <p:sldId id="2007577112" r:id="rId21"/>
    <p:sldId id="2007577125" r:id="rId22"/>
    <p:sldId id="2007577126" r:id="rId23"/>
    <p:sldId id="2007577121" r:id="rId24"/>
    <p:sldId id="2007577120" r:id="rId25"/>
    <p:sldId id="304" r:id="rId26"/>
    <p:sldId id="305" r:id="rId27"/>
    <p:sldId id="307" r:id="rId28"/>
    <p:sldId id="306" r:id="rId29"/>
    <p:sldId id="308" r:id="rId30"/>
    <p:sldId id="503" r:id="rId31"/>
    <p:sldId id="297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29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EC5882-511C-4FEA-B406-1A30F3E62C9B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074C-BF47-4458-A05D-58AE9F295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B3B7D-F026-542C-6897-7BBFAA5C4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DA7128E-957C-49BF-D01B-403A365CAF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0D505E-AFF0-2960-6E8E-F8E3229F3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72D7E0-2073-C44F-52D8-EC53217B20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69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48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280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72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186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062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872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76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181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534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804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38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55537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0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0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288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5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00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6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36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5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9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31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1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18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216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20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441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23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983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910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546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764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8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970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243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5489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91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425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362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679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16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100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068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4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72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614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3491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5880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1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02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48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3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86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15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3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6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94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6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820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7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97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4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601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4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14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48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2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61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5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29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16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62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15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83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7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28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099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0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81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8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6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12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78196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34679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041455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4555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21922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27460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584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2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1_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396441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266998273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78309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25296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19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16672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64248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4959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69092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4746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554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40357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1587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00046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32242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7416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394882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45626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27374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324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3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235775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087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1387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5727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6520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19367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96698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0507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38748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008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60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14606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6251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41138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22120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19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28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5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05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7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9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2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17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2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11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8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8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46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7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75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05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39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3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8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6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70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31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1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4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7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4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44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9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55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0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79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7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6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3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1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77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76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1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93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2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6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33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2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54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42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87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55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6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7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1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63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6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0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44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17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83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8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10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22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3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20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3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62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86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7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76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34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00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4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8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2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3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10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9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9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64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4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35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49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1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3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31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0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5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3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43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576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68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8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7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6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2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51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6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85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8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4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13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2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2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77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8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37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06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4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7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0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8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36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5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3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6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05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image" Target="../media/image1.jpg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9" Type="http://schemas.openxmlformats.org/officeDocument/2006/relationships/slideLayout" Target="../slideLayouts/slideLayout171.xml"/><Relationship Id="rId21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33" Type="http://schemas.openxmlformats.org/officeDocument/2006/relationships/slideLayout" Target="../slideLayouts/slideLayout165.xml"/><Relationship Id="rId38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29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32" Type="http://schemas.openxmlformats.org/officeDocument/2006/relationships/slideLayout" Target="../slideLayouts/slideLayout164.xml"/><Relationship Id="rId37" Type="http://schemas.openxmlformats.org/officeDocument/2006/relationships/slideLayout" Target="../slideLayouts/slideLayout169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28" Type="http://schemas.openxmlformats.org/officeDocument/2006/relationships/slideLayout" Target="../slideLayouts/slideLayout160.xml"/><Relationship Id="rId36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slideLayout" Target="../slideLayouts/slideLayout159.xml"/><Relationship Id="rId30" Type="http://schemas.openxmlformats.org/officeDocument/2006/relationships/slideLayout" Target="../slideLayouts/slideLayout162.xml"/><Relationship Id="rId35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6.xml"/><Relationship Id="rId18" Type="http://schemas.openxmlformats.org/officeDocument/2006/relationships/slideLayout" Target="../slideLayouts/slideLayout201.xml"/><Relationship Id="rId26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86.xml"/><Relationship Id="rId21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5.xml"/><Relationship Id="rId17" Type="http://schemas.openxmlformats.org/officeDocument/2006/relationships/slideLayout" Target="../slideLayouts/slideLayout200.xml"/><Relationship Id="rId25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85.xml"/><Relationship Id="rId16" Type="http://schemas.openxmlformats.org/officeDocument/2006/relationships/slideLayout" Target="../slideLayouts/slideLayout199.xml"/><Relationship Id="rId20" Type="http://schemas.openxmlformats.org/officeDocument/2006/relationships/slideLayout" Target="../slideLayouts/slideLayout203.xml"/><Relationship Id="rId29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2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188.xml"/><Relationship Id="rId15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06.xml"/><Relationship Id="rId28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93.xml"/><Relationship Id="rId19" Type="http://schemas.openxmlformats.org/officeDocument/2006/relationships/slideLayout" Target="../slideLayouts/slideLayout202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Relationship Id="rId14" Type="http://schemas.openxmlformats.org/officeDocument/2006/relationships/slideLayout" Target="../slideLayouts/slideLayout197.xml"/><Relationship Id="rId22" Type="http://schemas.openxmlformats.org/officeDocument/2006/relationships/slideLayout" Target="../slideLayouts/slideLayout205.xml"/><Relationship Id="rId27" Type="http://schemas.openxmlformats.org/officeDocument/2006/relationships/slideLayout" Target="../slideLayouts/slideLayout210.xml"/><Relationship Id="rId30" Type="http://schemas.openxmlformats.org/officeDocument/2006/relationships/slideLayout" Target="../slideLayouts/slideLayout213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9" Type="http://schemas.openxmlformats.org/officeDocument/2006/relationships/slideLayout" Target="../slideLayouts/slideLayout252.xml"/><Relationship Id="rId21" Type="http://schemas.openxmlformats.org/officeDocument/2006/relationships/slideLayout" Target="../slideLayouts/slideLayout234.xml"/><Relationship Id="rId34" Type="http://schemas.openxmlformats.org/officeDocument/2006/relationships/slideLayout" Target="../slideLayouts/slideLayout247.xml"/><Relationship Id="rId42" Type="http://schemas.openxmlformats.org/officeDocument/2006/relationships/slideLayout" Target="../slideLayouts/slideLayout255.xml"/><Relationship Id="rId47" Type="http://schemas.openxmlformats.org/officeDocument/2006/relationships/slideLayout" Target="../slideLayouts/slideLayout260.xml"/><Relationship Id="rId50" Type="http://schemas.openxmlformats.org/officeDocument/2006/relationships/slideLayout" Target="../slideLayouts/slideLayout263.xml"/><Relationship Id="rId55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9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32" Type="http://schemas.openxmlformats.org/officeDocument/2006/relationships/slideLayout" Target="../slideLayouts/slideLayout245.xml"/><Relationship Id="rId37" Type="http://schemas.openxmlformats.org/officeDocument/2006/relationships/slideLayout" Target="../slideLayouts/slideLayout250.xml"/><Relationship Id="rId40" Type="http://schemas.openxmlformats.org/officeDocument/2006/relationships/slideLayout" Target="../slideLayouts/slideLayout253.xml"/><Relationship Id="rId45" Type="http://schemas.openxmlformats.org/officeDocument/2006/relationships/slideLayout" Target="../slideLayouts/slideLayout258.xml"/><Relationship Id="rId53" Type="http://schemas.openxmlformats.org/officeDocument/2006/relationships/slideLayout" Target="../slideLayouts/slideLayout266.xml"/><Relationship Id="rId58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slideLayout" Target="../slideLayouts/slideLayout243.xml"/><Relationship Id="rId35" Type="http://schemas.openxmlformats.org/officeDocument/2006/relationships/slideLayout" Target="../slideLayouts/slideLayout248.xml"/><Relationship Id="rId43" Type="http://schemas.openxmlformats.org/officeDocument/2006/relationships/slideLayout" Target="../slideLayouts/slideLayout256.xml"/><Relationship Id="rId48" Type="http://schemas.openxmlformats.org/officeDocument/2006/relationships/slideLayout" Target="../slideLayouts/slideLayout261.xml"/><Relationship Id="rId56" Type="http://schemas.openxmlformats.org/officeDocument/2006/relationships/slideLayout" Target="../slideLayouts/slideLayout269.xml"/><Relationship Id="rId8" Type="http://schemas.openxmlformats.org/officeDocument/2006/relationships/slideLayout" Target="../slideLayouts/slideLayout221.xml"/><Relationship Id="rId51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33" Type="http://schemas.openxmlformats.org/officeDocument/2006/relationships/slideLayout" Target="../slideLayouts/slideLayout246.xml"/><Relationship Id="rId38" Type="http://schemas.openxmlformats.org/officeDocument/2006/relationships/slideLayout" Target="../slideLayouts/slideLayout251.xml"/><Relationship Id="rId46" Type="http://schemas.openxmlformats.org/officeDocument/2006/relationships/slideLayout" Target="../slideLayouts/slideLayout259.xml"/><Relationship Id="rId59" Type="http://schemas.openxmlformats.org/officeDocument/2006/relationships/theme" Target="../theme/theme6.xml"/><Relationship Id="rId20" Type="http://schemas.openxmlformats.org/officeDocument/2006/relationships/slideLayout" Target="../slideLayouts/slideLayout233.xml"/><Relationship Id="rId41" Type="http://schemas.openxmlformats.org/officeDocument/2006/relationships/slideLayout" Target="../slideLayouts/slideLayout254.xml"/><Relationship Id="rId54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36" Type="http://schemas.openxmlformats.org/officeDocument/2006/relationships/slideLayout" Target="../slideLayouts/slideLayout249.xml"/><Relationship Id="rId49" Type="http://schemas.openxmlformats.org/officeDocument/2006/relationships/slideLayout" Target="../slideLayouts/slideLayout262.xml"/><Relationship Id="rId57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23.xml"/><Relationship Id="rId31" Type="http://schemas.openxmlformats.org/officeDocument/2006/relationships/slideLayout" Target="../slideLayouts/slideLayout244.xml"/><Relationship Id="rId44" Type="http://schemas.openxmlformats.org/officeDocument/2006/relationships/slideLayout" Target="../slideLayouts/slideLayout257.xml"/><Relationship Id="rId52" Type="http://schemas.openxmlformats.org/officeDocument/2006/relationships/slideLayout" Target="../slideLayouts/slideLayout2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1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949" r:id="rId13"/>
    <p:sldLayoutId id="2147483948" r:id="rId14"/>
    <p:sldLayoutId id="2147483945" r:id="rId15"/>
    <p:sldLayoutId id="2147483941" r:id="rId16"/>
    <p:sldLayoutId id="2147483940" r:id="rId17"/>
    <p:sldLayoutId id="2147483939" r:id="rId18"/>
    <p:sldLayoutId id="2147483938" r:id="rId19"/>
    <p:sldLayoutId id="2147483937" r:id="rId20"/>
    <p:sldLayoutId id="2147483936" r:id="rId21"/>
    <p:sldLayoutId id="2147483935" r:id="rId22"/>
    <p:sldLayoutId id="2147483934" r:id="rId23"/>
    <p:sldLayoutId id="2147483933" r:id="rId24"/>
    <p:sldLayoutId id="2147483932" r:id="rId25"/>
    <p:sldLayoutId id="2147483925" r:id="rId26"/>
    <p:sldLayoutId id="2147483924" r:id="rId27"/>
    <p:sldLayoutId id="2147483919" r:id="rId28"/>
    <p:sldLayoutId id="2147483918" r:id="rId29"/>
    <p:sldLayoutId id="2147483917" r:id="rId30"/>
    <p:sldLayoutId id="2147483916" r:id="rId31"/>
    <p:sldLayoutId id="2147483915" r:id="rId32"/>
    <p:sldLayoutId id="2147483914" r:id="rId33"/>
    <p:sldLayoutId id="2147483913" r:id="rId34"/>
    <p:sldLayoutId id="2147483912" r:id="rId35"/>
    <p:sldLayoutId id="2147483910" r:id="rId36"/>
    <p:sldLayoutId id="2147483908" r:id="rId37"/>
    <p:sldLayoutId id="2147483907" r:id="rId38"/>
    <p:sldLayoutId id="2147483899" r:id="rId39"/>
    <p:sldLayoutId id="2147483898" r:id="rId40"/>
    <p:sldLayoutId id="2147483893" r:id="rId41"/>
    <p:sldLayoutId id="2147483892" r:id="rId42"/>
    <p:sldLayoutId id="2147483891" r:id="rId43"/>
    <p:sldLayoutId id="2147483890" r:id="rId44"/>
    <p:sldLayoutId id="2147483889" r:id="rId45"/>
    <p:sldLayoutId id="2147483888" r:id="rId46"/>
    <p:sldLayoutId id="2147483887" r:id="rId47"/>
    <p:sldLayoutId id="2147483886" r:id="rId48"/>
    <p:sldLayoutId id="2147483884" r:id="rId49"/>
    <p:sldLayoutId id="2147483882" r:id="rId50"/>
    <p:sldLayoutId id="2147483881" r:id="rId51"/>
    <p:sldLayoutId id="2147483880" r:id="rId52"/>
    <p:sldLayoutId id="2147483879" r:id="rId53"/>
    <p:sldLayoutId id="2147483872" r:id="rId54"/>
    <p:sldLayoutId id="2147483871" r:id="rId55"/>
    <p:sldLayoutId id="2147483866" r:id="rId56"/>
    <p:sldLayoutId id="2147483865" r:id="rId57"/>
    <p:sldLayoutId id="2147483864" r:id="rId58"/>
    <p:sldLayoutId id="2147483863" r:id="rId59"/>
    <p:sldLayoutId id="2147483862" r:id="rId60"/>
    <p:sldLayoutId id="2147483861" r:id="rId61"/>
    <p:sldLayoutId id="2147483860" r:id="rId62"/>
    <p:sldLayoutId id="2147483859" r:id="rId63"/>
    <p:sldLayoutId id="2147483858" r:id="rId64"/>
    <p:sldLayoutId id="2147483856" r:id="rId65"/>
    <p:sldLayoutId id="2147483854" r:id="rId66"/>
    <p:sldLayoutId id="2147483777" r:id="rId67"/>
    <p:sldLayoutId id="2147483776" r:id="rId68"/>
    <p:sldLayoutId id="2147483774" r:id="rId69"/>
    <p:sldLayoutId id="2147483772" r:id="rId70"/>
    <p:sldLayoutId id="2147483769" r:id="rId71"/>
    <p:sldLayoutId id="2147483768" r:id="rId72"/>
    <p:sldLayoutId id="2147483767" r:id="rId73"/>
    <p:sldLayoutId id="2147483766" r:id="rId74"/>
    <p:sldLayoutId id="2147483762" r:id="rId75"/>
    <p:sldLayoutId id="2147483761" r:id="rId76"/>
    <p:sldLayoutId id="2147483760" r:id="rId77"/>
    <p:sldLayoutId id="2147483759" r:id="rId78"/>
    <p:sldLayoutId id="2147483758" r:id="rId79"/>
    <p:sldLayoutId id="2147483757" r:id="rId80"/>
    <p:sldLayoutId id="2147483756" r:id="rId81"/>
    <p:sldLayoutId id="2147483755" r:id="rId82"/>
    <p:sldLayoutId id="2147483754" r:id="rId83"/>
    <p:sldLayoutId id="2147483753" r:id="rId84"/>
    <p:sldLayoutId id="2147483746" r:id="rId85"/>
    <p:sldLayoutId id="2147483745" r:id="rId86"/>
    <p:sldLayoutId id="2147483740" r:id="rId87"/>
    <p:sldLayoutId id="2147483739" r:id="rId88"/>
    <p:sldLayoutId id="2147483737" r:id="rId89"/>
    <p:sldLayoutId id="2147483736" r:id="rId90"/>
    <p:sldLayoutId id="2147483735" r:id="rId91"/>
    <p:sldLayoutId id="2147483734" r:id="rId92"/>
    <p:sldLayoutId id="2147483733" r:id="rId93"/>
    <p:sldLayoutId id="2147483732" r:id="rId94"/>
    <p:sldLayoutId id="2147483731" r:id="rId95"/>
    <p:sldLayoutId id="2147483730" r:id="rId96"/>
    <p:sldLayoutId id="2147483723" r:id="rId97"/>
    <p:sldLayoutId id="2147483722" r:id="rId98"/>
    <p:sldLayoutId id="2147483717" r:id="rId99"/>
    <p:sldLayoutId id="2147483716" r:id="rId100"/>
    <p:sldLayoutId id="2147483715" r:id="rId101"/>
    <p:sldLayoutId id="2147483714" r:id="rId102"/>
    <p:sldLayoutId id="2147483713" r:id="rId103"/>
    <p:sldLayoutId id="2147483712" r:id="rId104"/>
    <p:sldLayoutId id="2147483711" r:id="rId105"/>
    <p:sldLayoutId id="2147483710" r:id="rId106"/>
    <p:sldLayoutId id="2147483673" r:id="rId107"/>
    <p:sldLayoutId id="2147483674" r:id="rId10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7CD4916-AEEE-4AB8-B27B-85D5E5509DB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626" y="0"/>
            <a:ext cx="1320778" cy="13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9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946" r:id="rId8"/>
    <p:sldLayoutId id="2147483911" r:id="rId9"/>
    <p:sldLayoutId id="2147483885" r:id="rId10"/>
    <p:sldLayoutId id="2147483883" r:id="rId11"/>
    <p:sldLayoutId id="2147483857" r:id="rId12"/>
    <p:sldLayoutId id="2147483855" r:id="rId13"/>
    <p:sldLayoutId id="2147483778" r:id="rId14"/>
    <p:sldLayoutId id="2147483775" r:id="rId15"/>
    <p:sldLayoutId id="2147483773" r:id="rId16"/>
    <p:sldLayoutId id="2147483771" r:id="rId17"/>
    <p:sldLayoutId id="2147483738" r:id="rId18"/>
    <p:sldLayoutId id="2147483709" r:id="rId19"/>
    <p:sldLayoutId id="2147483683" r:id="rId20"/>
    <p:sldLayoutId id="2147483684" r:id="rId21"/>
    <p:sldLayoutId id="2147483685" r:id="rId22"/>
    <p:sldLayoutId id="2147483686" r:id="rId23"/>
    <p:sldLayoutId id="214748368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2024/10/24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31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947" r:id="rId8"/>
    <p:sldLayoutId id="2147483944" r:id="rId9"/>
    <p:sldLayoutId id="2147483943" r:id="rId10"/>
    <p:sldLayoutId id="2147483942" r:id="rId11"/>
    <p:sldLayoutId id="2147483923" r:id="rId12"/>
    <p:sldLayoutId id="2147483922" r:id="rId13"/>
    <p:sldLayoutId id="2147483921" r:id="rId14"/>
    <p:sldLayoutId id="2147483920" r:id="rId15"/>
    <p:sldLayoutId id="2147483897" r:id="rId16"/>
    <p:sldLayoutId id="2147483896" r:id="rId17"/>
    <p:sldLayoutId id="2147483895" r:id="rId18"/>
    <p:sldLayoutId id="2147483894" r:id="rId19"/>
    <p:sldLayoutId id="2147483870" r:id="rId20"/>
    <p:sldLayoutId id="2147483869" r:id="rId21"/>
    <p:sldLayoutId id="2147483868" r:id="rId22"/>
    <p:sldLayoutId id="2147483867" r:id="rId23"/>
    <p:sldLayoutId id="2147483770" r:id="rId24"/>
    <p:sldLayoutId id="2147483765" r:id="rId25"/>
    <p:sldLayoutId id="2147483764" r:id="rId26"/>
    <p:sldLayoutId id="2147483763" r:id="rId27"/>
    <p:sldLayoutId id="2147483744" r:id="rId28"/>
    <p:sldLayoutId id="2147483743" r:id="rId29"/>
    <p:sldLayoutId id="2147483742" r:id="rId30"/>
    <p:sldLayoutId id="2147483741" r:id="rId31"/>
    <p:sldLayoutId id="2147483721" r:id="rId32"/>
    <p:sldLayoutId id="2147483720" r:id="rId33"/>
    <p:sldLayoutId id="2147483719" r:id="rId34"/>
    <p:sldLayoutId id="2147483718" r:id="rId35"/>
    <p:sldLayoutId id="2147483696" r:id="rId36"/>
    <p:sldLayoutId id="2147483697" r:id="rId37"/>
    <p:sldLayoutId id="2147483698" r:id="rId38"/>
    <p:sldLayoutId id="2147483699" r:id="rId3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9161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950" r:id="rId3"/>
    <p:sldLayoutId id="2147483926" r:id="rId4"/>
    <p:sldLayoutId id="2147483905" r:id="rId5"/>
    <p:sldLayoutId id="2147483900" r:id="rId6"/>
    <p:sldLayoutId id="2147483873" r:id="rId7"/>
    <p:sldLayoutId id="2147483747" r:id="rId8"/>
    <p:sldLayoutId id="2147483724" r:id="rId9"/>
    <p:sldLayoutId id="2147483703" r:id="rId10"/>
    <p:sldLayoutId id="2147483704" r:id="rId11"/>
    <p:sldLayoutId id="214748370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18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953" r:id="rId3"/>
    <p:sldLayoutId id="2147483952" r:id="rId4"/>
    <p:sldLayoutId id="2147483951" r:id="rId5"/>
    <p:sldLayoutId id="2147483931" r:id="rId6"/>
    <p:sldLayoutId id="2147483930" r:id="rId7"/>
    <p:sldLayoutId id="2147483929" r:id="rId8"/>
    <p:sldLayoutId id="2147483928" r:id="rId9"/>
    <p:sldLayoutId id="2147483927" r:id="rId10"/>
    <p:sldLayoutId id="2147483906" r:id="rId11"/>
    <p:sldLayoutId id="2147483904" r:id="rId12"/>
    <p:sldLayoutId id="2147483903" r:id="rId13"/>
    <p:sldLayoutId id="2147483902" r:id="rId14"/>
    <p:sldLayoutId id="2147483901" r:id="rId15"/>
    <p:sldLayoutId id="2147483878" r:id="rId16"/>
    <p:sldLayoutId id="2147483877" r:id="rId17"/>
    <p:sldLayoutId id="2147483876" r:id="rId18"/>
    <p:sldLayoutId id="2147483875" r:id="rId19"/>
    <p:sldLayoutId id="2147483874" r:id="rId20"/>
    <p:sldLayoutId id="2147483752" r:id="rId21"/>
    <p:sldLayoutId id="2147483751" r:id="rId22"/>
    <p:sldLayoutId id="2147483750" r:id="rId23"/>
    <p:sldLayoutId id="2147483749" r:id="rId24"/>
    <p:sldLayoutId id="2147483748" r:id="rId25"/>
    <p:sldLayoutId id="2147483729" r:id="rId26"/>
    <p:sldLayoutId id="2147483728" r:id="rId27"/>
    <p:sldLayoutId id="2147483727" r:id="rId28"/>
    <p:sldLayoutId id="2147483726" r:id="rId29"/>
    <p:sldLayoutId id="2147483725" r:id="rId30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6505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  <p:sldLayoutId id="2147483807" r:id="rId28"/>
    <p:sldLayoutId id="2147483808" r:id="rId29"/>
    <p:sldLayoutId id="2147483809" r:id="rId30"/>
    <p:sldLayoutId id="2147483810" r:id="rId31"/>
    <p:sldLayoutId id="2147483811" r:id="rId32"/>
    <p:sldLayoutId id="2147483812" r:id="rId33"/>
    <p:sldLayoutId id="2147483813" r:id="rId34"/>
    <p:sldLayoutId id="2147483814" r:id="rId35"/>
    <p:sldLayoutId id="2147483815" r:id="rId36"/>
    <p:sldLayoutId id="2147483816" r:id="rId37"/>
    <p:sldLayoutId id="2147483817" r:id="rId38"/>
    <p:sldLayoutId id="2147483818" r:id="rId39"/>
    <p:sldLayoutId id="2147483819" r:id="rId40"/>
    <p:sldLayoutId id="2147483820" r:id="rId41"/>
    <p:sldLayoutId id="2147483821" r:id="rId42"/>
    <p:sldLayoutId id="2147483822" r:id="rId43"/>
    <p:sldLayoutId id="2147483823" r:id="rId44"/>
    <p:sldLayoutId id="2147483824" r:id="rId45"/>
    <p:sldLayoutId id="2147483825" r:id="rId46"/>
    <p:sldLayoutId id="2147483826" r:id="rId47"/>
    <p:sldLayoutId id="2147483827" r:id="rId48"/>
    <p:sldLayoutId id="2147483828" r:id="rId49"/>
    <p:sldLayoutId id="2147483829" r:id="rId50"/>
    <p:sldLayoutId id="2147483830" r:id="rId51"/>
    <p:sldLayoutId id="2147483831" r:id="rId52"/>
    <p:sldLayoutId id="2147483832" r:id="rId53"/>
    <p:sldLayoutId id="2147483833" r:id="rId54"/>
    <p:sldLayoutId id="2147483834" r:id="rId55"/>
    <p:sldLayoutId id="2147483835" r:id="rId56"/>
    <p:sldLayoutId id="2147483836" r:id="rId57"/>
    <p:sldLayoutId id="2147483837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4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microsoft.com/office/2007/relationships/hdphoto" Target="../media/hdphoto3.wdp"/><Relationship Id="rId3" Type="http://schemas.openxmlformats.org/officeDocument/2006/relationships/tags" Target="../tags/tag2.xml"/><Relationship Id="rId21" Type="http://schemas.microsoft.com/office/2007/relationships/hdphoto" Target="../media/hdphoto4.wdp"/><Relationship Id="rId7" Type="http://schemas.openxmlformats.org/officeDocument/2006/relationships/notesSlide" Target="../notesSlides/notesSlide18.xml"/><Relationship Id="rId12" Type="http://schemas.openxmlformats.org/officeDocument/2006/relationships/slide" Target="slide22.xml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38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185.xml"/><Relationship Id="rId11" Type="http://schemas.openxmlformats.org/officeDocument/2006/relationships/slide" Target="slide23.xml"/><Relationship Id="rId24" Type="http://schemas.openxmlformats.org/officeDocument/2006/relationships/image" Target="../media/image40.png"/><Relationship Id="rId5" Type="http://schemas.openxmlformats.org/officeDocument/2006/relationships/audio" Target="../media/media3.mp3"/><Relationship Id="rId15" Type="http://schemas.openxmlformats.org/officeDocument/2006/relationships/image" Target="../media/image35.png"/><Relationship Id="rId23" Type="http://schemas.openxmlformats.org/officeDocument/2006/relationships/slide" Target="slide24.xml"/><Relationship Id="rId10" Type="http://schemas.openxmlformats.org/officeDocument/2006/relationships/slide" Target="slide21.xml"/><Relationship Id="rId19" Type="http://schemas.openxmlformats.org/officeDocument/2006/relationships/image" Target="../media/image37.png"/><Relationship Id="rId4" Type="http://schemas.microsoft.com/office/2007/relationships/media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.wdp"/><Relationship Id="rId2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43.png"/><Relationship Id="rId7" Type="http://schemas.microsoft.com/office/2007/relationships/hdphoto" Target="../media/hdphoto1.wdp"/><Relationship Id="rId12" Type="http://schemas.openxmlformats.org/officeDocument/2006/relationships/slide" Target="slide6.xml"/><Relationship Id="rId17" Type="http://schemas.openxmlformats.org/officeDocument/2006/relationships/image" Target="../media/image39.png"/><Relationship Id="rId2" Type="http://schemas.microsoft.com/office/2007/relationships/media" Target="../media/media2.mp3"/><Relationship Id="rId16" Type="http://schemas.openxmlformats.org/officeDocument/2006/relationships/slide" Target="slide4.xml"/><Relationship Id="rId20" Type="http://schemas.openxmlformats.org/officeDocument/2006/relationships/image" Target="../media/image42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microsoft.com/office/2007/relationships/hdphoto" Target="../media/hdphoto3.wdp"/><Relationship Id="rId24" Type="http://schemas.openxmlformats.org/officeDocument/2006/relationships/image" Target="../media/image45.png"/><Relationship Id="rId5" Type="http://schemas.openxmlformats.org/officeDocument/2006/relationships/image" Target="../media/image33.png"/><Relationship Id="rId15" Type="http://schemas.microsoft.com/office/2007/relationships/hdphoto" Target="../media/hdphoto4.wdp"/><Relationship Id="rId23" Type="http://schemas.openxmlformats.org/officeDocument/2006/relationships/slide" Target="slide20.xml"/><Relationship Id="rId10" Type="http://schemas.openxmlformats.org/officeDocument/2006/relationships/image" Target="../media/image36.png"/><Relationship Id="rId19" Type="http://schemas.openxmlformats.org/officeDocument/2006/relationships/slide" Target="slide8.xml"/><Relationship Id="rId4" Type="http://schemas.openxmlformats.org/officeDocument/2006/relationships/image" Target="../media/image32.png"/><Relationship Id="rId9" Type="http://schemas.microsoft.com/office/2007/relationships/hdphoto" Target="../media/hdphoto2.wdp"/><Relationship Id="rId14" Type="http://schemas.openxmlformats.org/officeDocument/2006/relationships/image" Target="../media/image38.png"/><Relationship Id="rId2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85.xml"/><Relationship Id="rId7" Type="http://schemas.microsoft.com/office/2007/relationships/hdphoto" Target="../media/hdphoto4.wdp"/><Relationship Id="rId12" Type="http://schemas.openxmlformats.org/officeDocument/2006/relationships/slide" Target="slide8.xml"/><Relationship Id="rId17" Type="http://schemas.openxmlformats.org/officeDocument/2006/relationships/slide" Target="slide20.xml"/><Relationship Id="rId2" Type="http://schemas.microsoft.com/office/2007/relationships/media" Target="../media/media2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microsoft.com/office/2007/relationships/hdphoto" Target="../media/hdphoto3.wdp"/><Relationship Id="rId5" Type="http://schemas.openxmlformats.org/officeDocument/2006/relationships/image" Target="../media/image33.png"/><Relationship Id="rId15" Type="http://schemas.openxmlformats.org/officeDocument/2006/relationships/slide" Target="slide6.xml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microsoft.com/office/2007/relationships/hdphoto" Target="../media/hdphoto1.wdp"/><Relationship Id="rId1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9.png"/><Relationship Id="rId18" Type="http://schemas.openxmlformats.org/officeDocument/2006/relationships/slide" Target="slide6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47.png"/><Relationship Id="rId7" Type="http://schemas.microsoft.com/office/2007/relationships/hdphoto" Target="../media/hdphoto3.wdp"/><Relationship Id="rId12" Type="http://schemas.openxmlformats.org/officeDocument/2006/relationships/slide" Target="slide4.xml"/><Relationship Id="rId17" Type="http://schemas.openxmlformats.org/officeDocument/2006/relationships/image" Target="../media/image43.png"/><Relationship Id="rId2" Type="http://schemas.microsoft.com/office/2007/relationships/media" Target="../media/media2.mp3"/><Relationship Id="rId16" Type="http://schemas.openxmlformats.org/officeDocument/2006/relationships/image" Target="../media/image42.png"/><Relationship Id="rId20" Type="http://schemas.openxmlformats.org/officeDocument/2006/relationships/slide" Target="slide20.xml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3.png"/><Relationship Id="rId15" Type="http://schemas.openxmlformats.org/officeDocument/2006/relationships/slide" Target="slide8.xml"/><Relationship Id="rId10" Type="http://schemas.openxmlformats.org/officeDocument/2006/relationships/image" Target="../media/image38.png"/><Relationship Id="rId19" Type="http://schemas.openxmlformats.org/officeDocument/2006/relationships/image" Target="../media/image44.png"/><Relationship Id="rId4" Type="http://schemas.openxmlformats.org/officeDocument/2006/relationships/image" Target="../media/image32.png"/><Relationship Id="rId9" Type="http://schemas.microsoft.com/office/2007/relationships/hdphoto" Target="../media/hdphoto1.wdp"/><Relationship Id="rId1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.xml"/><Relationship Id="rId7" Type="http://schemas.openxmlformats.org/officeDocument/2006/relationships/slide" Target="slide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185.xml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2168F-13BB-49C6-9AD6-8DC6B351B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BA3D8B0-EECB-B5F5-87C1-71135E9B7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206A07-5A41-DC6A-3A03-873ECFAC6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703" y="1729885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C6B1C4-5835-CA48-1159-CC24FCDFD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453" y="2318281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9B6FCE-E9CE-8482-00DA-21FAB4E75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367" y="3917246"/>
            <a:ext cx="1932599" cy="859611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2C462519-D881-C578-9E24-9DA52A15FA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3" y="1187933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267F1F6F-60EF-30C1-28B0-D002FDCFF781}"/>
              </a:ext>
            </a:extLst>
          </p:cNvPr>
          <p:cNvSpPr txBox="1"/>
          <p:nvPr/>
        </p:nvSpPr>
        <p:spPr>
          <a:xfrm>
            <a:off x="2219473" y="875229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3442660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388082" y="656855"/>
            <a:ext cx="8079701" cy="1534334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24962F"/>
                </a:solidFill>
                <a:latin typeface="Arial" panose="020B0604020202020204" pitchFamily="34" charset="0"/>
              </a:rPr>
              <a:t>Hình 5: Khu vực vệ sinh ghi lại những gì em nhìn thấy và nêu những gì em thấy không an toàn....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19A49A-6377-4EEE-A85F-2EC35F60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2336800"/>
            <a:ext cx="3314700" cy="452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16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002002" y="123319"/>
            <a:ext cx="9281438" cy="19337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Hình 6: Khu vực sân trường em thấy những đồ vật nào chưa đảm bảo an toàn, chưa vệ sinh và có ý kiến đề xuất gì với nhà trường</a:t>
            </a:r>
            <a:r>
              <a:rPr lang="en-US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333290" y="20774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90F9D6-8F13-4BF2-93F4-60650D8DE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440" y="2387599"/>
            <a:ext cx="6766561" cy="4528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9676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1666573"/>
            <a:ext cx="6381750" cy="3734102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335280"/>
            <a:ext cx="5219698" cy="572008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3276" y="2894544"/>
            <a:ext cx="485774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Các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bạn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thập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thông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tin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ghế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tình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trần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cửa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sổ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…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E5E5D-A805-4B31-962A-A739E3C9E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" y="1711219"/>
            <a:ext cx="6197600" cy="3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35280"/>
            <a:ext cx="6381750" cy="609600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50" y="0"/>
            <a:ext cx="5410198" cy="671576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285990" y="3107904"/>
            <a:ext cx="4610734" cy="31393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Độ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của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can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đầu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3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3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lang="en-US" altLang="zh-CN" sz="3300" dirty="0">
              <a:solidFill>
                <a:srgbClr val="7E430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Chậu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nên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xếp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tránh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đi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đỡ</a:t>
            </a:r>
            <a:r>
              <a:rPr kumimoji="0" lang="en-US" altLang="zh-CN" sz="33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3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vướng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F0786A-4546-4BE1-8080-87F57A9C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83677"/>
            <a:ext cx="6065519" cy="6047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3434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295276" y="396240"/>
            <a:ext cx="6381750" cy="6339840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2" y="807170"/>
            <a:ext cx="5219698" cy="56749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15200" y="3107904"/>
            <a:ext cx="4752974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vệ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sinh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nước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chảy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lênh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láng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trượt</a:t>
            </a:r>
            <a:r>
              <a:rPr lang="en-US" altLang="zh-CN" sz="3600" dirty="0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ngã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BE58-1CB7-44A8-B90F-C7EBA3870D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20" y="399471"/>
            <a:ext cx="5618360" cy="621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269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0975" y="477520"/>
            <a:ext cx="6610352" cy="492315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7" y="335280"/>
            <a:ext cx="5400673" cy="652272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038975" y="3290784"/>
            <a:ext cx="4857749" cy="181588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vực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nhiều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cành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khô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mưa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bão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dễ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gãy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gây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toàn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9A44A9-9CE5-4CF7-BA29-FA919C4B1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76" y="570126"/>
            <a:ext cx="6381750" cy="4648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本框 25">
            <a:extLst>
              <a:ext uri="{FF2B5EF4-FFF2-40B4-BE49-F238E27FC236}">
                <a16:creationId xmlns:a16="http://schemas.microsoft.com/office/drawing/2014/main" id="{A4B9E6D4-7818-408A-90E4-160BCDF540B8}"/>
              </a:ext>
            </a:extLst>
          </p:cNvPr>
          <p:cNvSpPr txBox="1"/>
          <p:nvPr/>
        </p:nvSpPr>
        <p:spPr>
          <a:xfrm>
            <a:off x="7062788" y="5028225"/>
            <a:ext cx="485774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Cổng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sân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bóng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7E430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chắn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89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727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B89A9-ED05-4FA1-B2E4-B72B0446319B}"/>
              </a:ext>
            </a:extLst>
          </p:cNvPr>
          <p:cNvGrpSpPr/>
          <p:nvPr/>
        </p:nvGrpSpPr>
        <p:grpSpPr>
          <a:xfrm>
            <a:off x="4520294" y="1247775"/>
            <a:ext cx="4529124" cy="5259161"/>
            <a:chOff x="3482069" y="1038225"/>
            <a:chExt cx="4529124" cy="5259161"/>
          </a:xfrm>
        </p:grpSpPr>
        <p:grpSp>
          <p:nvGrpSpPr>
            <p:cNvPr id="19" name="组合 13">
              <a:extLst>
                <a:ext uri="{FF2B5EF4-FFF2-40B4-BE49-F238E27FC236}">
                  <a16:creationId xmlns:a16="http://schemas.microsoft.com/office/drawing/2014/main" id="{BEEA8684-F321-4667-9C1E-03B365089557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21" name="图片 2">
                <a:extLst>
                  <a:ext uri="{FF2B5EF4-FFF2-40B4-BE49-F238E27FC236}">
                    <a16:creationId xmlns:a16="http://schemas.microsoft.com/office/drawing/2014/main" id="{2060ED76-2363-4A0A-8B3D-FE5160834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22" name="对">
                <a:extLst>
                  <a:ext uri="{FF2B5EF4-FFF2-40B4-BE49-F238E27FC236}">
                    <a16:creationId xmlns:a16="http://schemas.microsoft.com/office/drawing/2014/main" id="{D2ABAD37-885F-4C7A-BF36-F245B9DAA4CA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E171323-6228-447B-B579-E8AB92169C89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Trò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chơi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củng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华康方圆体W7"/>
                  <a:cs typeface="+mn-cs"/>
                </a:rPr>
                <a:t>cố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华康方圆体W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2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789050" y="2542478"/>
            <a:ext cx="8613900" cy="294642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/>
            <a:r>
              <a:rPr lang="en" sz="44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 chơi: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ảnh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Em hãy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biết nhanh những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 chưa an toàn trong trường học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sz="4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0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6" y="-883472"/>
            <a:ext cx="9266583" cy="744274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DDC0B4B-2196-4D69-B117-1F0E42780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48" y="1242972"/>
            <a:ext cx="6539340" cy="5615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6F8B53-DF47-40B7-82F7-7B5F0984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7500" y="1410689"/>
            <a:ext cx="5395428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45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841602" y="5605829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620" y="-1354709"/>
            <a:ext cx="1114508" cy="1114508"/>
          </a:xfrm>
          <a:prstGeom prst="rect">
            <a:avLst/>
          </a:prstGeom>
        </p:spPr>
      </p:pic>
      <p:sp>
        <p:nvSpPr>
          <p:cNvPr id="67" name="Rounded Rectangle 66">
            <a:hlinkClick r:id="rId10" action="ppaction://hlinksldjump"/>
          </p:cNvPr>
          <p:cNvSpPr/>
          <p:nvPr/>
        </p:nvSpPr>
        <p:spPr>
          <a:xfrm>
            <a:off x="3680815" y="6003571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11" action="ppaction://hlinksldjump"/>
          </p:cNvPr>
          <p:cNvSpPr/>
          <p:nvPr/>
        </p:nvSpPr>
        <p:spPr>
          <a:xfrm>
            <a:off x="8294959" y="600864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2" action="ppaction://hlinksldjump"/>
          </p:cNvPr>
          <p:cNvSpPr/>
          <p:nvPr/>
        </p:nvSpPr>
        <p:spPr>
          <a:xfrm>
            <a:off x="6046075" y="6004214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3481206" y="2978314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3530525" y="5022679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8024761" y="2968981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949627" y="5046271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5810358" y="2923326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5802821" y="5018403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4435" y="-220250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9397158" y="2172655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88132" y="5864282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660822" y="1852691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pic>
        <p:nvPicPr>
          <p:cNvPr id="59" name="口哨欢快儿童旅行视频儿童节配乐">
            <a:hlinkClick r:id="" action="ppaction://media"/>
            <a:extLst>
              <a:ext uri="{FF2B5EF4-FFF2-40B4-BE49-F238E27FC236}">
                <a16:creationId xmlns:a16="http://schemas.microsoft.com/office/drawing/2014/main" id="{7AC17949-85CC-4E6C-A9A7-2B2577B01F0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89539" y="240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1999"/>
                            </p:stCondLst>
                            <p:childTnLst>
                              <p:par>
                                <p:cTn id="2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 showWhenStopped="0">
                <p:cTn id="8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23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502640" y="165531"/>
            <a:ext cx="6398085" cy="3753734"/>
            <a:chOff x="5667646" y="720179"/>
            <a:chExt cx="6398085" cy="375373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5920650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dễ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2A99E97-CDBC-442F-876C-B68C73460F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934" y="291819"/>
            <a:ext cx="4610152" cy="4046411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89464D82-129E-442F-9B2D-671ADB3E09EA}"/>
              </a:ext>
            </a:extLst>
          </p:cNvPr>
          <p:cNvSpPr/>
          <p:nvPr/>
        </p:nvSpPr>
        <p:spPr>
          <a:xfrm>
            <a:off x="208804" y="-58943"/>
            <a:ext cx="953945" cy="89081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530803" y="106272"/>
            <a:ext cx="6398085" cy="3753734"/>
            <a:chOff x="5667646" y="720179"/>
            <a:chExt cx="6398085" cy="3753734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534658" cy="254975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xây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4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B504AA1-EF57-44BD-80F4-ACE1A56F0E3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894" y="464864"/>
            <a:ext cx="4871102" cy="4279128"/>
          </a:xfrm>
          <a:prstGeom prst="rect">
            <a:avLst/>
          </a:prstGeom>
        </p:spPr>
      </p:pic>
      <p:sp>
        <p:nvSpPr>
          <p:cNvPr id="84" name="Oval 83">
            <a:extLst>
              <a:ext uri="{FF2B5EF4-FFF2-40B4-BE49-F238E27FC236}">
                <a16:creationId xmlns:a16="http://schemas.microsoft.com/office/drawing/2014/main" id="{35B2166B-81A7-4BF9-9C2E-DBD6CAF6EFA4}"/>
              </a:ext>
            </a:extLst>
          </p:cNvPr>
          <p:cNvSpPr/>
          <p:nvPr/>
        </p:nvSpPr>
        <p:spPr>
          <a:xfrm>
            <a:off x="287934" y="128587"/>
            <a:ext cx="988113" cy="96558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5519791" y="577188"/>
            <a:ext cx="6398085" cy="3322847"/>
            <a:chOff x="5667646" y="720179"/>
            <a:chExt cx="6398085" cy="3322847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534658" cy="2118870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vui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rất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an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C4F756A-7858-4ED9-8C83-5FEC250713D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96962" y="1233380"/>
            <a:ext cx="5713715" cy="3405013"/>
          </a:xfrm>
          <a:prstGeom prst="rect">
            <a:avLst/>
          </a:prstGeom>
        </p:spPr>
      </p:pic>
      <p:sp>
        <p:nvSpPr>
          <p:cNvPr id="82" name="Oval 81">
            <a:extLst>
              <a:ext uri="{FF2B5EF4-FFF2-40B4-BE49-F238E27FC236}">
                <a16:creationId xmlns:a16="http://schemas.microsoft.com/office/drawing/2014/main" id="{E86C5F9A-EA39-4F4A-B4BE-B388FE0928C7}"/>
              </a:ext>
            </a:extLst>
          </p:cNvPr>
          <p:cNvSpPr/>
          <p:nvPr/>
        </p:nvSpPr>
        <p:spPr>
          <a:xfrm>
            <a:off x="-136211" y="1136554"/>
            <a:ext cx="869066" cy="8115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rId7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511" y="-1208396"/>
            <a:ext cx="6858000" cy="968422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90994" y="3000215"/>
            <a:ext cx="8039031" cy="1009925"/>
          </a:xfrm>
          <a:prstGeom prst="rect">
            <a:avLst/>
          </a:prstGeom>
        </p:spPr>
        <p:txBody>
          <a:bodyPr/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lvl="0" indent="-571500" defTabSz="1218926">
              <a:buFont typeface="Arial" panose="020B0604020202020204" pitchFamily="34" charset="0"/>
              <a:buChar char="•"/>
              <a:defRPr/>
            </a:pPr>
            <a:r>
              <a:rPr lang="nl-NL"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cho bố mẹ nghe về chuyến khảo sát ngày hôm nay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17E14-8241-4E9E-BB3B-9220983F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249" y="-164238"/>
            <a:ext cx="382252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62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1127E5BA-6561-494A-AC49-D989F9FB2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7DB687-0390-482C-B7A2-810EFD249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498" y="1283316"/>
            <a:ext cx="824860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17">
            <a:extLst>
              <a:ext uri="{FF2B5EF4-FFF2-40B4-BE49-F238E27FC236}">
                <a16:creationId xmlns:a16="http://schemas.microsoft.com/office/drawing/2014/main" id="{6A19C09E-C36B-42B4-A027-6E3D0EB3B641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Cùng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xem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nhé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!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9B49143C-1B1B-48F6-9A99-23A4F7361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5" name="Picture 4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E71DB8E9-5954-424A-B0C7-D7199E07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643528"/>
            <a:ext cx="10689707" cy="6481172"/>
          </a:xfrm>
          <a:prstGeom prst="rect">
            <a:avLst/>
          </a:prstGeom>
        </p:spPr>
      </p:pic>
      <p:pic>
        <p:nvPicPr>
          <p:cNvPr id="2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2A17B7A5-9E57-4C0A-935D-8645454EB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3245" y="726440"/>
            <a:ext cx="8462811" cy="5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1ADAC-0274-481E-BEBA-075793FA9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703" y="1729885"/>
            <a:ext cx="4163929" cy="963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2B0C-B287-4430-BB65-20345BD64E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4453" y="2318281"/>
            <a:ext cx="6974428" cy="1835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3648C5-D00E-4BA2-90EF-15EBB8D55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5367" y="3917246"/>
            <a:ext cx="1932599" cy="859611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0360EB2-3814-7837-1360-199A74D16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3" y="1187933"/>
            <a:ext cx="1595350" cy="1505203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6369DD39-82E6-410B-C221-F2102E44841B}"/>
              </a:ext>
            </a:extLst>
          </p:cNvPr>
          <p:cNvSpPr txBox="1"/>
          <p:nvPr/>
        </p:nvSpPr>
        <p:spPr>
          <a:xfrm>
            <a:off x="2219473" y="875229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6633" y="848182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/>
              <a:t>Thực hành khảo sát về sự an toàn khuôn viên nhà trường trường theo các yêu cầu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835114" y="2714968"/>
            <a:ext cx="6433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/>
              <a:t>Viết báo cáo, trình bày được kết quả khảo sát và đưa ra ý tưởng khuyến nghị đối với nhà trường nhằm khắc phục những rủi ro có thể xảy 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35114" y="5174887"/>
            <a:ext cx="58858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/>
              <a:t>Yêu quý, giữ vệ sinh ngôi trường của mình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6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98" y="-2171132"/>
            <a:ext cx="11847082" cy="11847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95D66-1CBF-4115-8B4E-094D6F98BDC8}"/>
              </a:ext>
            </a:extLst>
          </p:cNvPr>
          <p:cNvSpPr txBox="1"/>
          <p:nvPr/>
        </p:nvSpPr>
        <p:spPr>
          <a:xfrm>
            <a:off x="2738437" y="3143250"/>
            <a:ext cx="6715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7200" b="1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81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C946CD-B4E0-422C-A0A6-46B6FE18018D}"/>
              </a:ext>
            </a:extLst>
          </p:cNvPr>
          <p:cNvSpPr txBox="1"/>
          <p:nvPr/>
        </p:nvSpPr>
        <p:spPr>
          <a:xfrm>
            <a:off x="711200" y="375920"/>
            <a:ext cx="1102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85593-6E11-4BF7-9018-CF2F92D4F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724" y="1328673"/>
            <a:ext cx="5844540" cy="364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B3CED5-3B31-453E-BDDF-1A23BCDB8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1" y="1328674"/>
            <a:ext cx="3648075" cy="47910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BB947C-B592-458F-AC65-4392C1DD0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300" y="1328673"/>
            <a:ext cx="33147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3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6E4F2B"/>
                </a:solidFill>
                <a:latin typeface="Arial" panose="020B0604020202020204" pitchFamily="34" charset="0"/>
              </a:rPr>
              <a:t>Hình 3: Trong phòng học, các bạn thu thập những thông tin gì?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867112" y="1430153"/>
            <a:ext cx="6572288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Trong phòng học, bàn ghế... có vệ sinh không?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D6698C7-93F9-473A-B9F5-CF706D99B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520" y="2984961"/>
            <a:ext cx="5844540" cy="364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06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8">
            <a:extLst>
              <a:ext uri="{FF2B5EF4-FFF2-40B4-BE49-F238E27FC236}">
                <a16:creationId xmlns:a16="http://schemas.microsoft.com/office/drawing/2014/main" id="{1DA5AE53-464B-4EAC-9524-AEFF612A5FFE}"/>
              </a:ext>
            </a:extLst>
          </p:cNvPr>
          <p:cNvSpPr/>
          <p:nvPr/>
        </p:nvSpPr>
        <p:spPr>
          <a:xfrm>
            <a:off x="1749783" y="228230"/>
            <a:ext cx="7296246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>
                <a:solidFill>
                  <a:srgbClr val="6E4F2B"/>
                </a:solidFill>
                <a:latin typeface="Arial" panose="020B0604020202020204" pitchFamily="34" charset="0"/>
              </a:rPr>
              <a:t>Hình 4: Phát hiện độ cao của lan can có chắc chắn, an toàn không?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ounded Rectangular Callout 19">
            <a:extLst>
              <a:ext uri="{FF2B5EF4-FFF2-40B4-BE49-F238E27FC236}">
                <a16:creationId xmlns:a16="http://schemas.microsoft.com/office/drawing/2014/main" id="{9789405B-AD2C-4BAE-B485-B76B7438DD22}"/>
              </a:ext>
            </a:extLst>
          </p:cNvPr>
          <p:cNvSpPr/>
          <p:nvPr/>
        </p:nvSpPr>
        <p:spPr>
          <a:xfrm>
            <a:off x="3540483" y="1392297"/>
            <a:ext cx="6572288" cy="101421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vi-VN" sz="3200" kern="0" dirty="0">
                <a:solidFill>
                  <a:srgbClr val="24962F"/>
                </a:solidFill>
                <a:latin typeface="Arial" panose="020B0604020202020204" pitchFamily="34" charset="0"/>
              </a:rPr>
              <a:t>Các đồ vật ở lối đi nên sắp xếp ở đâu cho khỏi vướng? 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9E1986-B1DD-4E38-9533-0272470ADD87}"/>
              </a:ext>
            </a:extLst>
          </p:cNvPr>
          <p:cNvGrpSpPr/>
          <p:nvPr/>
        </p:nvGrpSpPr>
        <p:grpSpPr>
          <a:xfrm>
            <a:off x="648250" y="1671066"/>
            <a:ext cx="3197033" cy="2272284"/>
            <a:chOff x="781262" y="3217613"/>
            <a:chExt cx="4761331" cy="385564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AAD2ED-D26F-43AE-9025-9CD363103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D1AD75-73B2-4F46-A897-68DAAD030E47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E091261-64E7-4FAD-AD94-01C342888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18" y="2580221"/>
            <a:ext cx="3545606" cy="409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0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7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91665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581</Words>
  <Application>Microsoft Office PowerPoint</Application>
  <PresentationFormat>Widescreen</PresentationFormat>
  <Paragraphs>89</Paragraphs>
  <Slides>26</Slides>
  <Notes>20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等线</vt:lpstr>
      <vt:lpstr>Microsoft YaHei</vt:lpstr>
      <vt:lpstr>#9Slide03 AmpleSoft Bold</vt:lpstr>
      <vt:lpstr>Abril Fatface</vt:lpstr>
      <vt:lpstr>Aldrich</vt:lpstr>
      <vt:lpstr>Arial</vt:lpstr>
      <vt:lpstr>Calibri</vt:lpstr>
      <vt:lpstr>Calibri Light</vt:lpstr>
      <vt:lpstr>Just Another Hand</vt:lpstr>
      <vt:lpstr>Maven Pro</vt:lpstr>
      <vt:lpstr>Times New Roman</vt:lpstr>
      <vt:lpstr>UTM Avo</vt:lpstr>
      <vt:lpstr>华康方圆体W7</vt:lpstr>
      <vt:lpstr>千图网拥有20W+精美PPT模板 更多PPT模板下载至：www.58pic.com/office/ppt​​</vt:lpstr>
      <vt:lpstr>5_Office Theme</vt:lpstr>
      <vt:lpstr>Office 主题</vt:lpstr>
      <vt:lpstr>1_SlidesMania</vt:lpstr>
      <vt:lpstr>jeppt.com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chơi: Các câu hỏi là những bức tranh về hình ảnh ở trường học. Em hãy nhận biết nhanh những địa điểm nào chưa an toàn trong trường học nhé!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2022-07-18T22:06:58Z</dcterms:created>
  <dcterms:modified xsi:type="dcterms:W3CDTF">2024-10-24T12:47:38Z</dcterms:modified>
</cp:coreProperties>
</file>