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95" r:id="rId3"/>
    <p:sldMasterId id="2147483698" r:id="rId4"/>
    <p:sldMasterId id="2147483710" r:id="rId5"/>
    <p:sldMasterId id="2147483722" r:id="rId6"/>
  </p:sldMasterIdLst>
  <p:notesMasterIdLst>
    <p:notesMasterId r:id="rId25"/>
  </p:notesMasterIdLst>
  <p:sldIdLst>
    <p:sldId id="327" r:id="rId7"/>
    <p:sldId id="299" r:id="rId8"/>
    <p:sldId id="313" r:id="rId9"/>
    <p:sldId id="259" r:id="rId10"/>
    <p:sldId id="326" r:id="rId11"/>
    <p:sldId id="260" r:id="rId12"/>
    <p:sldId id="322" r:id="rId13"/>
    <p:sldId id="325" r:id="rId14"/>
    <p:sldId id="324" r:id="rId15"/>
    <p:sldId id="286" r:id="rId16"/>
    <p:sldId id="275" r:id="rId17"/>
    <p:sldId id="311" r:id="rId18"/>
    <p:sldId id="316" r:id="rId19"/>
    <p:sldId id="315" r:id="rId20"/>
    <p:sldId id="320" r:id="rId21"/>
    <p:sldId id="270" r:id="rId22"/>
    <p:sldId id="317" r:id="rId23"/>
    <p:sldId id="29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FB"/>
    <a:srgbClr val="FEB8F6"/>
    <a:srgbClr val="FE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78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1E0C1-CB33-43A8-B048-DD83FB44812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043E-3626-479A-8679-465C02C8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0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0C0BC-5296-832D-04F1-29E908189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77B2DF9-9010-C196-946C-19ECAC1D77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CBAF4F2-1127-3A43-C286-2576FB784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F92CF9-0FF6-C26D-5525-450ADE0D76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937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191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934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395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39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40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C6D98-046A-405E-9FCB-494EC8D89F4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8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5468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707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66E8F-A2D0-4D64-A702-5F7D260F88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507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57067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78517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957911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13001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72980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635981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98572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98085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9415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481169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563129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512872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971958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89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16777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166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33555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91944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5033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20872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67110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57750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251215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38234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14016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09101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0" cy="5853113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981936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8389" indent="0">
              <a:buNone/>
              <a:defRPr sz="2807"/>
            </a:lvl2pPr>
            <a:lvl3pPr marL="916777" indent="0">
              <a:buNone/>
              <a:defRPr sz="2406"/>
            </a:lvl3pPr>
            <a:lvl4pPr marL="1375166" indent="0">
              <a:buNone/>
              <a:defRPr sz="2005"/>
            </a:lvl4pPr>
            <a:lvl5pPr marL="1833555" indent="0">
              <a:buNone/>
              <a:defRPr sz="2005"/>
            </a:lvl5pPr>
            <a:lvl6pPr marL="2291944" indent="0">
              <a:buNone/>
              <a:defRPr sz="2005"/>
            </a:lvl6pPr>
            <a:lvl7pPr marL="2750332" indent="0">
              <a:buNone/>
              <a:defRPr sz="2005"/>
            </a:lvl7pPr>
            <a:lvl8pPr marL="3208721" indent="0">
              <a:buNone/>
              <a:defRPr sz="2005"/>
            </a:lvl8pPr>
            <a:lvl9pPr marL="3667110" indent="0">
              <a:buNone/>
              <a:defRPr sz="200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515872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588692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796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947851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5920162" y="6206377"/>
            <a:ext cx="55120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7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998013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738272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214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678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875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4473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640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4772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95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04305"/>
      </p:ext>
    </p:extLst>
  </p:cSld>
  <p:clrMapOvr>
    <a:masterClrMapping/>
  </p:clrMapOvr>
  <p:transition spd="slow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284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069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0770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6713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90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574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175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951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412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0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763198"/>
      </p:ext>
    </p:extLst>
  </p:cSld>
  <p:clrMapOvr>
    <a:masterClrMapping/>
  </p:clrMapOvr>
  <p:transition spd="slow"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125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407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255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35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00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721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6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667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359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8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363003"/>
      </p:ext>
    </p:extLst>
  </p:cSld>
  <p:clrMapOvr>
    <a:masterClrMapping/>
  </p:clrMapOvr>
  <p:transition spd="slow">
    <p:comb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662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826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701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966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281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7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684538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308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24602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33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ransition spd="slow">
    <p:comb/>
  </p:transition>
  <p:txStyles>
    <p:titleStyle>
      <a:lvl1pPr algn="ctr" defTabSz="916777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92" indent="-343792" algn="l" defTabSz="916777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4882" indent="-286493" algn="l" defTabSz="916777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145972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361" indent="-229194" algn="l" defTabSz="916777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749" indent="-229194" algn="l" defTabSz="916777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1138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527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915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6304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2" y="1825891"/>
            <a:ext cx="7886418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3" y="6356750"/>
            <a:ext cx="2056835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2024/10/25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6356750"/>
            <a:ext cx="3086382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6" y="6356750"/>
            <a:ext cx="2056835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0F3DDD-4F8D-4ECD-A414-D15D905F24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42385" y="-109220"/>
            <a:ext cx="9229249" cy="145542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68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13"/>
          <a:srcRect l="175" t="7976" r="26157" b="73624"/>
          <a:stretch>
            <a:fillRect/>
          </a:stretch>
        </p:blipFill>
        <p:spPr>
          <a:xfrm flipH="1">
            <a:off x="-42385" y="-109220"/>
            <a:ext cx="9229249" cy="145542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6.png"/><Relationship Id="rId7" Type="http://schemas.microsoft.com/office/2007/relationships/hdphoto" Target="../media/hdphoto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3.png"/><Relationship Id="rId5" Type="http://schemas.openxmlformats.org/officeDocument/2006/relationships/image" Target="../media/image12.emf"/><Relationship Id="rId10" Type="http://schemas.openxmlformats.org/officeDocument/2006/relationships/image" Target="../media/image24.png"/><Relationship Id="rId4" Type="http://schemas.openxmlformats.org/officeDocument/2006/relationships/image" Target="../media/image11.emf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28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33A0F-8D77-835E-9CA3-52C3702CC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>
            <a:extLst>
              <a:ext uri="{FF2B5EF4-FFF2-40B4-BE49-F238E27FC236}">
                <a16:creationId xmlns:a16="http://schemas.microsoft.com/office/drawing/2014/main" id="{9D50EF2A-D4E4-B94E-D383-54A17FE89E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7585"/>
          <a:stretch>
            <a:fillRect/>
          </a:stretch>
        </p:blipFill>
        <p:spPr>
          <a:xfrm>
            <a:off x="0" y="-13970"/>
            <a:ext cx="9966100" cy="6886575"/>
          </a:xfrm>
          <a:prstGeom prst="rect">
            <a:avLst/>
          </a:prstGeom>
        </p:spPr>
      </p:pic>
      <p:sp>
        <p:nvSpPr>
          <p:cNvPr id="12" name="îṥḷíďê">
            <a:extLst>
              <a:ext uri="{FF2B5EF4-FFF2-40B4-BE49-F238E27FC236}">
                <a16:creationId xmlns:a16="http://schemas.microsoft.com/office/drawing/2014/main" id="{E31D9F2A-41C4-4287-9E0E-3E513764B22B}"/>
              </a:ext>
            </a:extLst>
          </p:cNvPr>
          <p:cNvSpPr/>
          <p:nvPr/>
        </p:nvSpPr>
        <p:spPr bwMode="auto">
          <a:xfrm>
            <a:off x="1159236" y="543767"/>
            <a:ext cx="7835217" cy="7811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39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defRPr/>
            </a:pPr>
            <a:endParaRPr lang="en-US" altLang="zh-CN" sz="1050" dirty="0">
              <a:solidFill>
                <a:srgbClr val="000000"/>
              </a:solidFill>
              <a:latin typeface="Arial"/>
              <a:ea typeface="Microsoft YaHei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4F478E6-A1BD-D73C-C859-8EC7F2B5763B}"/>
              </a:ext>
            </a:extLst>
          </p:cNvPr>
          <p:cNvSpPr/>
          <p:nvPr/>
        </p:nvSpPr>
        <p:spPr>
          <a:xfrm>
            <a:off x="752235" y="1882687"/>
            <a:ext cx="8461629" cy="1363551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dirty="0" err="1">
                <a:solidFill>
                  <a:srgbClr val="FF0000"/>
                </a:solidFill>
                <a:effectLst>
                  <a:glow rad="228600">
                    <a:srgbClr val="05AFE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Luyện</a:t>
            </a:r>
            <a:r>
              <a:rPr lang="en-US" sz="4800" dirty="0">
                <a:solidFill>
                  <a:srgbClr val="FF0000"/>
                </a:solidFill>
                <a:effectLst>
                  <a:glow rad="228600">
                    <a:srgbClr val="05AFE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glow rad="228600">
                    <a:srgbClr val="05AFE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tập</a:t>
            </a:r>
            <a:endParaRPr lang="en-US" sz="4800" dirty="0">
              <a:solidFill>
                <a:srgbClr val="FF0000"/>
              </a:solidFill>
              <a:effectLst>
                <a:glow rad="228600">
                  <a:srgbClr val="05AFE3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800" dirty="0" err="1">
                <a:solidFill>
                  <a:srgbClr val="FF0000"/>
                </a:solidFill>
                <a:effectLst>
                  <a:glow rad="228600">
                    <a:srgbClr val="05AFE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Luyện</a:t>
            </a:r>
            <a:r>
              <a:rPr lang="en-US" sz="4800" dirty="0">
                <a:solidFill>
                  <a:srgbClr val="FF0000"/>
                </a:solidFill>
                <a:effectLst>
                  <a:glow rad="228600">
                    <a:srgbClr val="05AFE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glow rad="228600">
                    <a:srgbClr val="05AFE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solidFill>
                  <a:srgbClr val="FF0000"/>
                </a:solidFill>
                <a:effectLst>
                  <a:glow rad="228600">
                    <a:srgbClr val="05AFE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glow rad="228600">
                    <a:srgbClr val="05AFE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thông</a:t>
            </a:r>
            <a:r>
              <a:rPr lang="en-US" sz="4800" dirty="0">
                <a:solidFill>
                  <a:srgbClr val="FF0000"/>
                </a:solidFill>
                <a:effectLst>
                  <a:glow rad="228600">
                    <a:srgbClr val="05AFE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glow rad="228600">
                    <a:srgbClr val="05AFE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báo</a:t>
            </a:r>
            <a:r>
              <a:rPr lang="en-US" sz="4800" dirty="0">
                <a:solidFill>
                  <a:srgbClr val="FF0000"/>
                </a:solidFill>
                <a:effectLst>
                  <a:glow rad="228600">
                    <a:srgbClr val="05AFE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FF0000"/>
                </a:solidFill>
                <a:effectLst>
                  <a:glow rad="228600">
                    <a:srgbClr val="05AFE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trang</a:t>
            </a:r>
            <a:r>
              <a:rPr lang="en-US" sz="4800" dirty="0">
                <a:solidFill>
                  <a:srgbClr val="FF0000"/>
                </a:solidFill>
                <a:effectLst>
                  <a:glow rad="228600">
                    <a:srgbClr val="05AFE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73)</a:t>
            </a:r>
          </a:p>
        </p:txBody>
      </p:sp>
      <p:pic>
        <p:nvPicPr>
          <p:cNvPr id="4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020F1738-1F0E-3565-09AA-D5158E98B4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7" y="181756"/>
            <a:ext cx="1595350" cy="1505203"/>
          </a:xfrm>
          <a:prstGeom prst="ellipse">
            <a:avLst/>
          </a:prstGeom>
        </p:spPr>
      </p:pic>
      <p:sp>
        <p:nvSpPr>
          <p:cNvPr id="5" name="Hộp Văn bản 5">
            <a:extLst>
              <a:ext uri="{FF2B5EF4-FFF2-40B4-BE49-F238E27FC236}">
                <a16:creationId xmlns:a16="http://schemas.microsoft.com/office/drawing/2014/main" id="{BF58D06C-EAFF-4A37-6B1B-D04F516404C7}"/>
              </a:ext>
            </a:extLst>
          </p:cNvPr>
          <p:cNvSpPr txBox="1"/>
          <p:nvPr/>
        </p:nvSpPr>
        <p:spPr>
          <a:xfrm>
            <a:off x="1323690" y="518860"/>
            <a:ext cx="75063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22105660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9144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1524000" y="6388867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1843365" y="517432"/>
            <a:ext cx="7074392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2524899" y="1102157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2577934" y="1240224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6777">
              <a:defRPr/>
            </a:pPr>
            <a:r>
              <a:rPr lang="en-US" altLang="zh-CN" sz="3609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9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7892825" y="8036357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7892825" y="8036356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solidFill>
                  <a:srgbClr val="F68D36"/>
                </a:solidFill>
                <a:latin typeface="MTD Anydore" panose="02000500000000000000" pitchFamily="50" charset="0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0" y="2956800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77">
                <a:defRPr/>
              </a:pPr>
              <a:endParaRPr lang="zh-CN" altLang="en-US" sz="1805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9A8EC91-5928-4D46-947C-D70B84842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586" y="1156974"/>
            <a:ext cx="5510769" cy="9693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11126" y="1087634"/>
            <a:ext cx="1791093" cy="1059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22379" y="1266202"/>
            <a:ext cx="27416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thông</a:t>
            </a:r>
            <a:r>
              <a:rPr lang="en-US" sz="30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báo</a:t>
            </a:r>
            <a:endParaRPr lang="en-US" sz="3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8744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  <p:bldP spid="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0BF574-3CE7-4AA4-8791-C3265DD15523}"/>
              </a:ext>
            </a:extLst>
          </p:cNvPr>
          <p:cNvGrpSpPr/>
          <p:nvPr/>
        </p:nvGrpSpPr>
        <p:grpSpPr>
          <a:xfrm>
            <a:off x="0" y="59190"/>
            <a:ext cx="8983744" cy="1524513"/>
            <a:chOff x="1451041" y="378854"/>
            <a:chExt cx="10245548" cy="829145"/>
          </a:xfrm>
        </p:grpSpPr>
        <p:sp>
          <p:nvSpPr>
            <p:cNvPr id="11" name="îṥḷíďê">
              <a:extLst>
                <a:ext uri="{FF2B5EF4-FFF2-40B4-BE49-F238E27FC236}">
                  <a16:creationId xmlns:a16="http://schemas.microsoft.com/office/drawing/2014/main" id="{03CFBCB0-5B87-4074-AB70-258ED95AFC08}"/>
                </a:ext>
              </a:extLst>
            </p:cNvPr>
            <p:cNvSpPr/>
            <p:nvPr/>
          </p:nvSpPr>
          <p:spPr bwMode="auto">
            <a:xfrm>
              <a:off x="1451041" y="378854"/>
              <a:ext cx="10245548" cy="8291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FFC000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endParaRPr lang="en-US" altLang="zh-CN" sz="1050" dirty="0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3CC44C-9717-4B94-ABC7-E24943898925}"/>
                </a:ext>
              </a:extLst>
            </p:cNvPr>
            <p:cNvSpPr txBox="1"/>
            <p:nvPr/>
          </p:nvSpPr>
          <p:spPr>
            <a:xfrm>
              <a:off x="1988733" y="455991"/>
              <a:ext cx="9568096" cy="65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2.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Viết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lớp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về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đăng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kí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tham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cuộc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cấp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trường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(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cờ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vua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bơi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lội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,…).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nội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dung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chú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ý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tin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sau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6A3B7E-E150-4E48-BA20-9EE04DA8064C}"/>
              </a:ext>
            </a:extLst>
          </p:cNvPr>
          <p:cNvSpPr txBox="1"/>
          <p:nvPr/>
        </p:nvSpPr>
        <p:spPr>
          <a:xfrm>
            <a:off x="516755" y="2089125"/>
            <a:ext cx="8466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Cuộc thi được tổ chức vào thời gian nào? Ở đâu?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Ai được đăng kí tham gia?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Thời hạn và cách đăng kí tham gia.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2D5257-10D4-4411-81FC-D8420B2BF82D}"/>
              </a:ext>
            </a:extLst>
          </p:cNvPr>
          <p:cNvGrpSpPr/>
          <p:nvPr/>
        </p:nvGrpSpPr>
        <p:grpSpPr>
          <a:xfrm>
            <a:off x="641108" y="4120450"/>
            <a:ext cx="3674294" cy="2688725"/>
            <a:chOff x="4577051" y="1415633"/>
            <a:chExt cx="6249456" cy="4240577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E77B6829-6067-4D1C-B213-55B9730AA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059" y="1692000"/>
              <a:ext cx="5202448" cy="3964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12">
              <a:extLst>
                <a:ext uri="{FF2B5EF4-FFF2-40B4-BE49-F238E27FC236}">
                  <a16:creationId xmlns:a16="http://schemas.microsoft.com/office/drawing/2014/main" id="{285BF6DA-24F8-4918-B3B1-5EAEED63DCDF}"/>
                </a:ext>
              </a:extLst>
            </p:cNvPr>
            <p:cNvSpPr txBox="1"/>
            <p:nvPr/>
          </p:nvSpPr>
          <p:spPr>
            <a:xfrm>
              <a:off x="4577051" y="1415633"/>
              <a:ext cx="4452409" cy="9336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4000" dirty="0">
                <a:ln w="19050">
                  <a:solidFill>
                    <a:srgbClr val="1E5AA4"/>
                  </a:solidFill>
                </a:ln>
                <a:solidFill>
                  <a:srgbClr val="849BC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01819" y="4416448"/>
            <a:ext cx="3028949" cy="1903476"/>
            <a:chOff x="6340842" y="295206"/>
            <a:chExt cx="3943349" cy="2515432"/>
          </a:xfrm>
        </p:grpSpPr>
        <p:sp>
          <p:nvSpPr>
            <p:cNvPr id="10" name="Cloud Callout 9"/>
            <p:cNvSpPr/>
            <p:nvPr/>
          </p:nvSpPr>
          <p:spPr>
            <a:xfrm flipH="1">
              <a:off x="6340842" y="295206"/>
              <a:ext cx="3943349" cy="2515432"/>
            </a:xfrm>
            <a:prstGeom prst="cloudCallout">
              <a:avLst>
                <a:gd name="adj1" fmla="val 57358"/>
                <a:gd name="adj2" fmla="val 53485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24209" y="1001782"/>
              <a:ext cx="3376613" cy="691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1051619" y="557784"/>
            <a:ext cx="2460352" cy="274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6755" y="941982"/>
            <a:ext cx="27420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793" t="3811" r="9155" b="1646"/>
          <a:stretch/>
        </p:blipFill>
        <p:spPr>
          <a:xfrm>
            <a:off x="-118371" y="25788"/>
            <a:ext cx="698518" cy="75004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-1960636" y="-23139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1">
            <a:extLst>
              <a:ext uri="{FF2B5EF4-FFF2-40B4-BE49-F238E27FC236}">
                <a16:creationId xmlns:a16="http://schemas.microsoft.com/office/drawing/2014/main" id="{AAB2C08D-8817-4FF2-A0D0-4A35E9D7C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8868" y="5506037"/>
            <a:ext cx="12196868" cy="1356902"/>
          </a:xfrm>
          <a:prstGeom prst="rect">
            <a:avLst/>
          </a:prstGeom>
        </p:spPr>
      </p:pic>
      <p:pic>
        <p:nvPicPr>
          <p:cNvPr id="5" name="图片 97">
            <a:extLst>
              <a:ext uri="{FF2B5EF4-FFF2-40B4-BE49-F238E27FC236}">
                <a16:creationId xmlns:a16="http://schemas.microsoft.com/office/drawing/2014/main" id="{6D80289D-31E6-42D3-A21E-26D90EF82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886" y="4537968"/>
            <a:ext cx="1582582" cy="2320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F65FE8-E87E-406A-A69C-04257CCD1AA7}"/>
              </a:ext>
            </a:extLst>
          </p:cNvPr>
          <p:cNvSpPr txBox="1"/>
          <p:nvPr/>
        </p:nvSpPr>
        <p:spPr>
          <a:xfrm>
            <a:off x="3398165" y="1963134"/>
            <a:ext cx="395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2F64"/>
                </a:solidFill>
                <a:latin typeface="SVN-Cookies" panose="02040603050506020204" pitchFamily="18" charset="0"/>
              </a:rPr>
              <a:t>CHIA SẺ</a:t>
            </a:r>
          </a:p>
        </p:txBody>
      </p:sp>
      <p:pic>
        <p:nvPicPr>
          <p:cNvPr id="8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6D8FFDFB-20A4-4091-9EEF-37BA23A5C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2875922" y="2673637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A0FCCDEE-86E1-4C13-B376-88064027E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4985884" y="2673637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66708CE-0E9F-463C-B201-B2DAC35D6403}"/>
              </a:ext>
            </a:extLst>
          </p:cNvPr>
          <p:cNvGrpSpPr/>
          <p:nvPr/>
        </p:nvGrpSpPr>
        <p:grpSpPr>
          <a:xfrm>
            <a:off x="6164870" y="1400503"/>
            <a:ext cx="2369415" cy="2011680"/>
            <a:chOff x="7686151" y="1417318"/>
            <a:chExt cx="2369415" cy="2011680"/>
          </a:xfrm>
        </p:grpSpPr>
        <p:pic>
          <p:nvPicPr>
            <p:cNvPr id="11" name="Picture 10" descr="Shape&#10;&#10;Description automatically generated">
              <a:extLst>
                <a:ext uri="{FF2B5EF4-FFF2-40B4-BE49-F238E27FC236}">
                  <a16:creationId xmlns:a16="http://schemas.microsoft.com/office/drawing/2014/main" id="{4AC75442-156C-49E8-9FB1-678A054B2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576F0B-41E9-4FCF-A8E3-6E206BF77AB2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3600" b="1" dirty="0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endParaRPr lang="en-US" sz="3600" b="1" dirty="0">
                <a:solidFill>
                  <a:srgbClr val="00927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5C4B3A-A55E-427C-AF4E-F8F6601CB20B}"/>
              </a:ext>
            </a:extLst>
          </p:cNvPr>
          <p:cNvGrpSpPr/>
          <p:nvPr/>
        </p:nvGrpSpPr>
        <p:grpSpPr>
          <a:xfrm>
            <a:off x="505062" y="1278585"/>
            <a:ext cx="2616000" cy="1828800"/>
            <a:chOff x="1936266" y="1295400"/>
            <a:chExt cx="2616000" cy="1828800"/>
          </a:xfrm>
        </p:grpSpPr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:a16="http://schemas.microsoft.com/office/drawing/2014/main" id="{D5783183-58E0-47C2-BA2F-C756F907D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0DCBFC-AA68-4EDF-87D7-A00AEF23F012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600" b="1" dirty="0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600" b="1" dirty="0">
                <a:solidFill>
                  <a:srgbClr val="A23AE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-1908382" y="0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7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flower, picture frame&#10;&#10;Description automatically generated">
            <a:extLst>
              <a:ext uri="{FF2B5EF4-FFF2-40B4-BE49-F238E27FC236}">
                <a16:creationId xmlns:a16="http://schemas.microsoft.com/office/drawing/2014/main" id="{B5C67748-C1A3-4DA2-9D5B-67EF8B53D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311" y="212582"/>
            <a:ext cx="10266256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3B13A0-9F11-4358-A4A0-0F234D6152E0}"/>
              </a:ext>
            </a:extLst>
          </p:cNvPr>
          <p:cNvSpPr txBox="1"/>
          <p:nvPr/>
        </p:nvSpPr>
        <p:spPr>
          <a:xfrm>
            <a:off x="942117" y="1691131"/>
            <a:ext cx="754568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 BÁO VỀ CUỘC THI CỜ VUA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 CỜ TƯỚNG, BÓNG ĐÁ, BÓNG RỔ, BƠI LỘI,…)</a:t>
            </a:r>
          </a:p>
          <a:p>
            <a:pPr algn="ctr">
              <a:defRPr/>
            </a:pP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8/11/2024, nhà trường tổ chức cuộc thi cờ vua cho học sinh toàn trường. Thông tin chi tiết được đăng trên trang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web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 trường.</a:t>
            </a:r>
          </a:p>
          <a:p>
            <a:pPr algn="just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 học sinh đăng kí tham gia cuộc thi với giáo viên chủ nhiệm.</a:t>
            </a:r>
          </a:p>
          <a:p>
            <a:pPr algn="just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 đăng kí: từ ngày 1/11/2024 đến ngày 5 /11/2024</a:t>
            </a:r>
          </a:p>
          <a:p>
            <a:pPr algn="r">
              <a:defRPr/>
            </a:pP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Tổng phụ trách</a:t>
            </a:r>
          </a:p>
          <a:p>
            <a:pPr algn="r">
              <a:defRPr/>
            </a:pP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Phùng Thị Hồng Nhung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-1952244" y="-251460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24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9144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1524000" y="6388867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781050" y="541330"/>
            <a:ext cx="8362950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1194946" y="1006116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1240054" y="1132779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6777">
              <a:defRPr/>
            </a:pPr>
            <a:r>
              <a:rPr lang="en-US" altLang="zh-CN" sz="3609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9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7892825" y="8036356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 dirty="0" err="1">
                <a:solidFill>
                  <a:srgbClr val="F68D36"/>
                </a:solidFill>
                <a:latin typeface="MTD Anydore" panose="02000500000000000000" pitchFamily="50" charset="0"/>
              </a:rPr>
              <a:t>Nhà</a:t>
            </a:r>
            <a:r>
              <a:rPr lang="en-US" sz="5815" dirty="0">
                <a:solidFill>
                  <a:srgbClr val="F68D36"/>
                </a:solidFill>
                <a:latin typeface="MTD Anydore" panose="02000500000000000000" pitchFamily="50" charset="0"/>
              </a:rPr>
              <a:t> </a:t>
            </a:r>
            <a:r>
              <a:rPr lang="en-US" sz="5815" dirty="0" err="1">
                <a:solidFill>
                  <a:srgbClr val="F68D36"/>
                </a:solidFill>
                <a:latin typeface="MTD Anydore" panose="02000500000000000000" pitchFamily="50" charset="0"/>
              </a:rPr>
              <a:t>văn</a:t>
            </a:r>
            <a:r>
              <a:rPr lang="en-US" sz="5815" dirty="0">
                <a:solidFill>
                  <a:srgbClr val="F68D36"/>
                </a:solidFill>
                <a:latin typeface="MTD Anydore" panose="02000500000000000000" pitchFamily="50" charset="0"/>
              </a:rPr>
              <a:t> </a:t>
            </a:r>
            <a:r>
              <a:rPr lang="en-US" sz="5815" dirty="0" err="1">
                <a:solidFill>
                  <a:srgbClr val="F68D36"/>
                </a:solidFill>
                <a:latin typeface="MTD Anydore" panose="02000500000000000000" pitchFamily="50" charset="0"/>
              </a:rPr>
              <a:t>tài</a:t>
            </a:r>
            <a:r>
              <a:rPr lang="en-US" sz="5815" dirty="0">
                <a:solidFill>
                  <a:srgbClr val="F68D36"/>
                </a:solidFill>
                <a:latin typeface="MTD Anydore" panose="02000500000000000000" pitchFamily="50" charset="0"/>
              </a:rPr>
              <a:t> </a:t>
            </a:r>
            <a:r>
              <a:rPr lang="en-US" sz="5815" dirty="0" err="1">
                <a:solidFill>
                  <a:srgbClr val="F68D36"/>
                </a:solidFill>
                <a:latin typeface="MTD Anydore" panose="02000500000000000000" pitchFamily="50" charset="0"/>
              </a:rPr>
              <a:t>ba</a:t>
            </a:r>
            <a:endParaRPr lang="en-US" sz="5815" dirty="0">
              <a:solidFill>
                <a:srgbClr val="F68D36"/>
              </a:solidFill>
              <a:latin typeface="MTD Anydore" panose="02000500000000000000" pitchFamily="50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-232" y="3315051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77">
                <a:defRPr/>
              </a:pPr>
              <a:endParaRPr lang="zh-CN" altLang="en-US" sz="1805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6E89EE-BED9-4067-AFD2-C29CA60D0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984" y="899218"/>
            <a:ext cx="733412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84275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01">
            <a:extLst>
              <a:ext uri="{FF2B5EF4-FFF2-40B4-BE49-F238E27FC236}">
                <a16:creationId xmlns:a16="http://schemas.microsoft.com/office/drawing/2014/main" id="{71DB345D-B9F6-434F-A405-AF4F8B620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063"/>
            <a:ext cx="7894755" cy="878292"/>
          </a:xfrm>
          <a:prstGeom prst="rect">
            <a:avLst/>
          </a:prstGeom>
        </p:spPr>
      </p:pic>
      <p:pic>
        <p:nvPicPr>
          <p:cNvPr id="18" name="图片 97">
            <a:extLst>
              <a:ext uri="{FF2B5EF4-FFF2-40B4-BE49-F238E27FC236}">
                <a16:creationId xmlns:a16="http://schemas.microsoft.com/office/drawing/2014/main" id="{C99818EE-EA9B-4D7A-ABE0-F0067EDB4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55" y="5356297"/>
            <a:ext cx="1024369" cy="15017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9EDD5B7E-FCDC-41E4-9B3E-4EE807656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154" y="2851054"/>
            <a:ext cx="427846" cy="436033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2AD50BC5-DCF6-4FAA-B312-7CA8578ED4F3}"/>
              </a:ext>
            </a:extLst>
          </p:cNvPr>
          <p:cNvSpPr txBox="1"/>
          <p:nvPr/>
        </p:nvSpPr>
        <p:spPr>
          <a:xfrm>
            <a:off x="4608478" y="2789388"/>
            <a:ext cx="4122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片 1">
            <a:extLst>
              <a:ext uri="{FF2B5EF4-FFF2-40B4-BE49-F238E27FC236}">
                <a16:creationId xmlns:a16="http://schemas.microsoft.com/office/drawing/2014/main" id="{A81DBCF9-734A-4BEC-B07D-2B3CCBED3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927" y="3920329"/>
            <a:ext cx="427846" cy="436033"/>
          </a:xfrm>
          <a:prstGeom prst="rect">
            <a:avLst/>
          </a:prstGeom>
        </p:spPr>
      </p:pic>
      <p:sp>
        <p:nvSpPr>
          <p:cNvPr id="22" name="文本框 13">
            <a:extLst>
              <a:ext uri="{FF2B5EF4-FFF2-40B4-BE49-F238E27FC236}">
                <a16:creationId xmlns:a16="http://schemas.microsoft.com/office/drawing/2014/main" id="{77029815-844E-4005-9878-C7439C18A287}"/>
              </a:ext>
            </a:extLst>
          </p:cNvPr>
          <p:cNvSpPr txBox="1"/>
          <p:nvPr/>
        </p:nvSpPr>
        <p:spPr>
          <a:xfrm>
            <a:off x="4608478" y="3743495"/>
            <a:ext cx="3518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Các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thành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viên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nhóm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nghe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và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góp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ý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sửa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lỗi</a:t>
            </a:r>
            <a:endParaRPr lang="zh-CN" altLang="en-US" sz="2800" dirty="0">
              <a:solidFill>
                <a:prstClr val="black"/>
              </a:solidFill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69324D-11FC-4313-B8EE-7C1F398D99F8}"/>
              </a:ext>
            </a:extLst>
          </p:cNvPr>
          <p:cNvSpPr txBox="1"/>
          <p:nvPr/>
        </p:nvSpPr>
        <p:spPr>
          <a:xfrm>
            <a:off x="4597647" y="5087066"/>
            <a:ext cx="32971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1">
            <a:extLst>
              <a:ext uri="{FF2B5EF4-FFF2-40B4-BE49-F238E27FC236}">
                <a16:creationId xmlns:a16="http://schemas.microsoft.com/office/drawing/2014/main" id="{129D6B6B-4008-4B6A-9014-8E8D3B53C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49" y="5097243"/>
            <a:ext cx="427846" cy="436033"/>
          </a:xfrm>
          <a:prstGeom prst="rect">
            <a:avLst/>
          </a:prstGeom>
        </p:spPr>
      </p:pic>
      <p:sp>
        <p:nvSpPr>
          <p:cNvPr id="26" name="文本框 12">
            <a:extLst>
              <a:ext uri="{FF2B5EF4-FFF2-40B4-BE49-F238E27FC236}">
                <a16:creationId xmlns:a16="http://schemas.microsoft.com/office/drawing/2014/main" id="{8B00DBCF-2428-4BBC-AAD5-9CD8BCBD22C7}"/>
              </a:ext>
            </a:extLst>
          </p:cNvPr>
          <p:cNvSpPr txBox="1"/>
          <p:nvPr/>
        </p:nvSpPr>
        <p:spPr>
          <a:xfrm>
            <a:off x="1295162" y="1507631"/>
            <a:ext cx="683226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00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LUẬN NHÓM 4</a:t>
            </a:r>
            <a:endParaRPr lang="zh-CN" altLang="en-US" sz="400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863EB845-0E16-4936-A8BF-CE575389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8" b="95342" l="4263" r="93961">
                        <a14:foregroundMark x1="12433" y1="52484" x2="14920" y2="85714"/>
                        <a14:foregroundMark x1="14920" y1="85714" x2="29840" y2="93478"/>
                        <a14:foregroundMark x1="29840" y1="93478" x2="61101" y2="98137"/>
                        <a14:foregroundMark x1="61101" y1="98137" x2="74956" y2="94410"/>
                        <a14:foregroundMark x1="84186" y1="83752" x2="84369" y2="83540"/>
                        <a14:foregroundMark x1="74956" y1="94410" x2="81700" y2="86623"/>
                        <a14:foregroundMark x1="84369" y1="83540" x2="86323" y2="60870"/>
                        <a14:foregroundMark x1="9059" y1="56832" x2="10124" y2="95342"/>
                        <a14:foregroundMark x1="4263" y1="74224" x2="4263" y2="74224"/>
                        <a14:foregroundMark x1="13677" y1="33230" x2="13677" y2="33230"/>
                        <a14:foregroundMark x1="51687" y1="28261" x2="51687" y2="28261"/>
                        <a14:foregroundMark x1="49378" y1="32609" x2="49378" y2="32609"/>
                        <a14:foregroundMark x1="64831" y1="21739" x2="64831" y2="21739"/>
                        <a14:foregroundMark x1="66252" y1="26708" x2="66252" y2="26708"/>
                        <a14:foregroundMark x1="88903" y1="80745" x2="90409" y2="90683"/>
                        <a14:foregroundMark x1="88856" y1="80435" x2="88903" y2="80745"/>
                        <a14:foregroundMark x1="84902" y1="54348" x2="88856" y2="80435"/>
                        <a14:foregroundMark x1="90409" y1="90683" x2="92007" y2="95342"/>
                        <a14:foregroundMark x1="93961" y1="63043" x2="93961" y2="63043"/>
                        <a14:foregroundMark x1="78686" y1="31056" x2="78686" y2="31056"/>
                        <a14:foregroundMark x1="76909" y1="33230" x2="76909" y2="33230"/>
                        <a14:backgroundMark x1="13321" y1="35093" x2="13321" y2="35093"/>
                        <a14:backgroundMark x1="82948" y1="83851" x2="82948" y2="83851"/>
                        <a14:backgroundMark x1="82593" y1="82919" x2="81528" y2="82919"/>
                        <a14:backgroundMark x1="89165" y1="80745" x2="89165" y2="80745"/>
                        <a14:backgroundMark x1="84014" y1="83230" x2="79041" y2="81677"/>
                        <a14:backgroundMark x1="89698" y1="80435" x2="89698" y2="8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5" y="3359839"/>
            <a:ext cx="2918035" cy="166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1123979-EB99-4D60-A163-919E0E951D21}"/>
              </a:ext>
            </a:extLst>
          </p:cNvPr>
          <p:cNvGrpSpPr/>
          <p:nvPr/>
        </p:nvGrpSpPr>
        <p:grpSpPr>
          <a:xfrm>
            <a:off x="1133763" y="230968"/>
            <a:ext cx="7326533" cy="933026"/>
            <a:chOff x="2873170" y="925800"/>
            <a:chExt cx="4342058" cy="2185113"/>
          </a:xfrm>
        </p:grpSpPr>
        <p:sp>
          <p:nvSpPr>
            <p:cNvPr id="13" name="îṥḷíďê">
              <a:extLst>
                <a:ext uri="{FF2B5EF4-FFF2-40B4-BE49-F238E27FC236}">
                  <a16:creationId xmlns:a16="http://schemas.microsoft.com/office/drawing/2014/main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92580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6777">
                <a:defRPr/>
              </a:pPr>
              <a:endParaRPr lang="en-US" altLang="zh-CN" sz="1053" dirty="0">
                <a:solidFill>
                  <a:prstClr val="black"/>
                </a:solidFill>
              </a:endParaRPr>
            </a:p>
          </p:txBody>
        </p:sp>
        <p:sp>
          <p:nvSpPr>
            <p:cNvPr id="14" name="Google Shape;5317;p41">
              <a:extLst>
                <a:ext uri="{FF2B5EF4-FFF2-40B4-BE49-F238E27FC236}">
                  <a16:creationId xmlns:a16="http://schemas.microsoft.com/office/drawing/2014/main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921260" y="1014298"/>
              <a:ext cx="4245877" cy="1004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>
                <a:buClr>
                  <a:prstClr val="black"/>
                </a:buClr>
              </a:pP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vi-VN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vi-VN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7793" t="3811" r="9155" b="1646"/>
          <a:stretch/>
        </p:blipFill>
        <p:spPr>
          <a:xfrm>
            <a:off x="265577" y="73214"/>
            <a:ext cx="698518" cy="75004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922203" y="687276"/>
            <a:ext cx="576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35846" y="667927"/>
            <a:ext cx="1749888" cy="193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10239" y="1021873"/>
            <a:ext cx="971775" cy="2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273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-106155" y="252748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-5979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8697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8621197" y="871984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1581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34">
            <a:extLst>
              <a:ext uri="{FF2B5EF4-FFF2-40B4-BE49-F238E27FC236}">
                <a16:creationId xmlns:a16="http://schemas.microsoft.com/office/drawing/2014/main" id="{EF3AA26E-A74C-4AE1-B0F4-658E140A928F}"/>
              </a:ext>
            </a:extLst>
          </p:cNvPr>
          <p:cNvGrpSpPr/>
          <p:nvPr/>
        </p:nvGrpSpPr>
        <p:grpSpPr>
          <a:xfrm>
            <a:off x="2898573" y="2846895"/>
            <a:ext cx="5048224" cy="25296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54">
              <a:extLst>
                <a:ext uri="{FF2B5EF4-FFF2-40B4-BE49-F238E27FC236}">
                  <a16:creationId xmlns:a16="http://schemas.microsoft.com/office/drawing/2014/main" id="{28A7598C-948C-4581-B501-C3EED72794E6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solidFill>
              <a:srgbClr val="EE6060"/>
            </a:solidFill>
            <a:ln>
              <a:solidFill>
                <a:srgbClr val="FF9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30" name="椭圆 55">
              <a:extLst>
                <a:ext uri="{FF2B5EF4-FFF2-40B4-BE49-F238E27FC236}">
                  <a16:creationId xmlns:a16="http://schemas.microsoft.com/office/drawing/2014/main" id="{E6E3E25F-9129-4898-A9EB-41F9AC012BEF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</p:grp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47" y="2902106"/>
            <a:ext cx="3180173" cy="40331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DB68A1-2CD4-49D1-A0BA-407F9A922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537" y="3002162"/>
            <a:ext cx="5407621" cy="221913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-1910727" y="0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" descr="403bc8957f52b6a846edee4c8bcefb3b">
            <a:extLst>
              <a:ext uri="{FF2B5EF4-FFF2-40B4-BE49-F238E27FC236}">
                <a16:creationId xmlns:a16="http://schemas.microsoft.com/office/drawing/2014/main" id="{8F61F14A-A16D-4D7C-A9A4-7B19B0371F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13" t="831" r="34507" b="88198"/>
          <a:stretch/>
        </p:blipFill>
        <p:spPr>
          <a:xfrm>
            <a:off x="14564" y="292816"/>
            <a:ext cx="5178435" cy="943704"/>
          </a:xfrm>
          <a:prstGeom prst="rect">
            <a:avLst/>
          </a:prstGeom>
        </p:spPr>
      </p:pic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-106155" y="252748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-5979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8697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8621197" y="871984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1581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" y="3863792"/>
            <a:ext cx="2582478" cy="3275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111181-27F0-4206-B364-2870A7692D6F}"/>
              </a:ext>
            </a:extLst>
          </p:cNvPr>
          <p:cNvSpPr txBox="1"/>
          <p:nvPr/>
        </p:nvSpPr>
        <p:spPr>
          <a:xfrm>
            <a:off x="778133" y="571652"/>
            <a:ext cx="798641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48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4800" b="1" u="sng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3600" u="sng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phương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257" y="361212"/>
            <a:ext cx="1329560" cy="100812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-1967574" y="-140728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70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r="17585"/>
          <a:stretch>
            <a:fillRect/>
          </a:stretch>
        </p:blipFill>
        <p:spPr>
          <a:xfrm>
            <a:off x="1" y="0"/>
            <a:ext cx="9144000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28E1FD-3543-4F02-B38A-4E007D67C9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1" y="801138"/>
            <a:ext cx="8412999" cy="2262105"/>
          </a:xfrm>
          <a:prstGeom prst="rect">
            <a:avLst/>
          </a:prstGeom>
        </p:spPr>
      </p:pic>
      <p:pic>
        <p:nvPicPr>
          <p:cNvPr id="4" name="Picture 3" descr="F:\未标题-1.png">
            <a:extLst>
              <a:ext uri="{FF2B5EF4-FFF2-40B4-BE49-F238E27FC236}">
                <a16:creationId xmlns:a16="http://schemas.microsoft.com/office/drawing/2014/main" id="{FBCDE6C3-5C39-4867-80B5-B209763F6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18942" r="23264" b="17870"/>
          <a:stretch/>
        </p:blipFill>
        <p:spPr bwMode="auto">
          <a:xfrm>
            <a:off x="6004638" y="2850673"/>
            <a:ext cx="33221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5468d5583d3d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41622"/>
          <a:stretch/>
        </p:blipFill>
        <p:spPr bwMode="auto">
          <a:xfrm flipH="1">
            <a:off x="7505513" y="49677"/>
            <a:ext cx="1720542" cy="50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 flipH="1">
            <a:off x="0" y="3968496"/>
            <a:ext cx="5680774" cy="288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54ffe85ad0c20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454" y="1841094"/>
            <a:ext cx="2175705" cy="27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未标题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8473" r="37155" b="69983"/>
          <a:stretch/>
        </p:blipFill>
        <p:spPr bwMode="auto">
          <a:xfrm>
            <a:off x="1762532" y="49677"/>
            <a:ext cx="1895896" cy="10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19270" r="36970" b="68081"/>
          <a:stretch/>
        </p:blipFill>
        <p:spPr bwMode="auto">
          <a:xfrm>
            <a:off x="320727" y="629631"/>
            <a:ext cx="1441805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578760-CDA0-4531-93F0-0DE9007DEF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42" y="2209669"/>
            <a:ext cx="5802059" cy="13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584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l="34040" t="830" r="26" b="19244"/>
          <a:stretch>
            <a:fillRect/>
          </a:stretch>
        </p:blipFill>
        <p:spPr>
          <a:xfrm>
            <a:off x="0" y="-13970"/>
            <a:ext cx="9144000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927" y="4227796"/>
            <a:ext cx="1969366" cy="25161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80" y="4189143"/>
            <a:ext cx="1820047" cy="2629214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477043" y="540828"/>
            <a:ext cx="81899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7369225" y="8015895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7369225" y="8015894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solidFill>
                  <a:srgbClr val="F68D36"/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2075910" y="5648393"/>
            <a:ext cx="1456502" cy="1005738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02410" y="5536620"/>
            <a:ext cx="1444169" cy="9972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5377426" y="3794820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0120A8-040D-4617-982F-442BF8867A7F}"/>
              </a:ext>
            </a:extLst>
          </p:cNvPr>
          <p:cNvSpPr txBox="1"/>
          <p:nvPr/>
        </p:nvSpPr>
        <p:spPr>
          <a:xfrm>
            <a:off x="1288056" y="603906"/>
            <a:ext cx="6977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0973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r="17585"/>
          <a:stretch>
            <a:fillRect/>
          </a:stretch>
        </p:blipFill>
        <p:spPr>
          <a:xfrm>
            <a:off x="0" y="-13970"/>
            <a:ext cx="9966100" cy="6886575"/>
          </a:xfrm>
          <a:prstGeom prst="rect">
            <a:avLst/>
          </a:prstGeom>
        </p:spPr>
      </p:pic>
      <p:sp>
        <p:nvSpPr>
          <p:cNvPr id="12" name="îṥḷíďê">
            <a:extLst>
              <a:ext uri="{FF2B5EF4-FFF2-40B4-BE49-F238E27FC236}">
                <a16:creationId xmlns:a16="http://schemas.microsoft.com/office/drawing/2014/main" id="{5263FBE9-1E0D-40E4-B334-C686E63A60AC}"/>
              </a:ext>
            </a:extLst>
          </p:cNvPr>
          <p:cNvSpPr/>
          <p:nvPr/>
        </p:nvSpPr>
        <p:spPr bwMode="auto">
          <a:xfrm>
            <a:off x="1159236" y="543767"/>
            <a:ext cx="7835217" cy="7811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39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defRPr/>
            </a:pPr>
            <a:endParaRPr lang="en-US" altLang="zh-CN" sz="1050" dirty="0">
              <a:solidFill>
                <a:srgbClr val="000000"/>
              </a:solidFill>
              <a:latin typeface="Arial"/>
              <a:ea typeface="Microsoft YaHei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EF2E98-A4A5-4CDD-9BCD-9D073011C131}"/>
              </a:ext>
            </a:extLst>
          </p:cNvPr>
          <p:cNvSpPr/>
          <p:nvPr/>
        </p:nvSpPr>
        <p:spPr>
          <a:xfrm>
            <a:off x="752235" y="1882687"/>
            <a:ext cx="8461629" cy="1363551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glow rad="228600">
                    <a:srgbClr val="05AFE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effectLst>
                  <a:glow rad="228600">
                    <a:srgbClr val="05AFE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glow rad="228600">
                    <a:srgbClr val="05AFE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glow rad="228600">
                  <a:srgbClr val="05AFE3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glow rad="228600">
                    <a:srgbClr val="05AFE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effectLst>
                  <a:glow rad="228600">
                    <a:srgbClr val="05AFE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glow rad="228600">
                    <a:srgbClr val="05AFE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FF0000"/>
                </a:solidFill>
                <a:effectLst>
                  <a:glow rad="228600">
                    <a:srgbClr val="05AFE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glow rad="228600">
                    <a:srgbClr val="05AFE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solidFill>
                  <a:srgbClr val="FF0000"/>
                </a:solidFill>
                <a:effectLst>
                  <a:glow rad="228600">
                    <a:srgbClr val="05AFE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glow rad="228600">
                    <a:srgbClr val="05AFE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báo</a:t>
            </a:r>
            <a:r>
              <a:rPr lang="en-US" sz="4000" dirty="0">
                <a:solidFill>
                  <a:srgbClr val="FF0000"/>
                </a:solidFill>
                <a:effectLst>
                  <a:glow rad="228600">
                    <a:srgbClr val="05AFE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srgbClr val="FF0000"/>
                </a:solidFill>
                <a:effectLst>
                  <a:glow rad="228600">
                    <a:srgbClr val="05AFE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trang</a:t>
            </a:r>
            <a:r>
              <a:rPr lang="en-US" sz="4000" dirty="0">
                <a:solidFill>
                  <a:srgbClr val="FF0000"/>
                </a:solidFill>
                <a:effectLst>
                  <a:glow rad="228600">
                    <a:srgbClr val="05AFE3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73)</a:t>
            </a:r>
          </a:p>
        </p:txBody>
      </p:sp>
      <p:pic>
        <p:nvPicPr>
          <p:cNvPr id="4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A25F5655-472D-4C42-564F-B655B910AD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7" y="181756"/>
            <a:ext cx="1595350" cy="1505203"/>
          </a:xfrm>
          <a:prstGeom prst="ellipse">
            <a:avLst/>
          </a:prstGeom>
        </p:spPr>
      </p:pic>
      <p:sp>
        <p:nvSpPr>
          <p:cNvPr id="5" name="Hộp Văn bản 5">
            <a:extLst>
              <a:ext uri="{FF2B5EF4-FFF2-40B4-BE49-F238E27FC236}">
                <a16:creationId xmlns:a16="http://schemas.microsoft.com/office/drawing/2014/main" id="{9F3CDFA9-B290-08A2-C8F7-CC7B9D05180B}"/>
              </a:ext>
            </a:extLst>
          </p:cNvPr>
          <p:cNvSpPr txBox="1"/>
          <p:nvPr/>
        </p:nvSpPr>
        <p:spPr>
          <a:xfrm>
            <a:off x="1323690" y="518860"/>
            <a:ext cx="75063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3956" y="-228600"/>
            <a:ext cx="9575471" cy="7178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7243" y="2785073"/>
            <a:ext cx="7032096" cy="15250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490" y="4041748"/>
            <a:ext cx="3193645" cy="30423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509270" y="-84856"/>
            <a:ext cx="549172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061" y="47641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</a:rPr>
              <a:t>4</a:t>
            </a:r>
            <a:endParaRPr lang="zh-CN" altLang="en-US" sz="3600" dirty="0">
              <a:solidFill>
                <a:prstClr val="white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537" y="1361055"/>
            <a:ext cx="7102401" cy="14091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2081156" y="1696399"/>
            <a:ext cx="459134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Nắm được cách bước viết bản  thông báo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9538" y="4263254"/>
            <a:ext cx="7257849" cy="14360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754" y="1651782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099" y="3083113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754" y="4441233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2188255" y="3189462"/>
            <a:ext cx="4484248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Biết viết thông báo đơn giản theo hướng dẫn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1976407" y="4589244"/>
            <a:ext cx="4878446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Tích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cực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trao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dạn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chia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sẻ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l="34040" t="830" r="26" b="19244"/>
          <a:stretch>
            <a:fillRect/>
          </a:stretch>
        </p:blipFill>
        <p:spPr>
          <a:xfrm>
            <a:off x="0" y="-13967"/>
            <a:ext cx="9144000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553" y="4219071"/>
            <a:ext cx="2034422" cy="2599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50" y="4219071"/>
            <a:ext cx="1774203" cy="2562989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1203986" y="974529"/>
            <a:ext cx="7185869" cy="156201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椭圆 4">
            <a:extLst>
              <a:ext uri="{FF2B5EF4-FFF2-40B4-BE49-F238E27FC236}">
                <a16:creationId xmlns:a16="http://schemas.microsoft.com/office/drawing/2014/main" id="{D72BB1CF-CB2A-4B21-8DDD-A50F04DEA3D7}"/>
              </a:ext>
            </a:extLst>
          </p:cNvPr>
          <p:cNvSpPr/>
          <p:nvPr/>
        </p:nvSpPr>
        <p:spPr>
          <a:xfrm>
            <a:off x="1623116" y="1187608"/>
            <a:ext cx="879842" cy="879842"/>
          </a:xfrm>
          <a:prstGeom prst="ellipse">
            <a:avLst/>
          </a:prstGeom>
          <a:solidFill>
            <a:srgbClr val="4BACC6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93C82A-C05A-49C6-88E6-4F2DF4535879}"/>
              </a:ext>
            </a:extLst>
          </p:cNvPr>
          <p:cNvSpPr txBox="1"/>
          <p:nvPr/>
        </p:nvSpPr>
        <p:spPr>
          <a:xfrm flipH="1">
            <a:off x="1786937" y="1304363"/>
            <a:ext cx="107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Microsoft YaHei"/>
              </a:rPr>
              <a:t>01</a:t>
            </a:r>
            <a:endParaRPr lang="zh-CN" altLang="en-US" sz="3600" b="1" dirty="0">
              <a:solidFill>
                <a:prstClr val="white"/>
              </a:solidFill>
              <a:latin typeface="微软雅黑" panose="020B0503020204020204" pitchFamily="34" charset="-122"/>
              <a:ea typeface="Microsoft YaHe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7369225" y="8015895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7369225" y="8015894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solidFill>
                  <a:srgbClr val="F68D36"/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2146902" y="5691105"/>
            <a:ext cx="1392677" cy="961666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52227" y="5598077"/>
            <a:ext cx="1414606" cy="9768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5485938" y="3860984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A79148-4D29-4491-9F6D-8C70D9C719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5428" y="1181645"/>
            <a:ext cx="5978584" cy="1243627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1123979-EB99-4D60-A163-919E0E951D21}"/>
              </a:ext>
            </a:extLst>
          </p:cNvPr>
          <p:cNvGrpSpPr/>
          <p:nvPr/>
        </p:nvGrpSpPr>
        <p:grpSpPr>
          <a:xfrm>
            <a:off x="1141929" y="246920"/>
            <a:ext cx="7004147" cy="521176"/>
            <a:chOff x="2828050" y="925800"/>
            <a:chExt cx="4387178" cy="2185113"/>
          </a:xfrm>
        </p:grpSpPr>
        <p:sp>
          <p:nvSpPr>
            <p:cNvPr id="19" name="îṥḷíďê">
              <a:extLst>
                <a:ext uri="{FF2B5EF4-FFF2-40B4-BE49-F238E27FC236}">
                  <a16:creationId xmlns:a16="http://schemas.microsoft.com/office/drawing/2014/main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92580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6777">
                <a:defRPr/>
              </a:pPr>
              <a:endParaRPr lang="en-US" altLang="zh-CN" sz="1053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" name="Google Shape;5317;p41">
              <a:extLst>
                <a:ext uri="{FF2B5EF4-FFF2-40B4-BE49-F238E27FC236}">
                  <a16:creationId xmlns:a16="http://schemas.microsoft.com/office/drawing/2014/main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828050" y="954448"/>
              <a:ext cx="4245877" cy="1004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vi-VN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thông báo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endParaRPr lang="vi-VN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565" y="913801"/>
            <a:ext cx="5862908" cy="31636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7793" t="3811" r="9155" b="1646"/>
          <a:stretch/>
        </p:blipFill>
        <p:spPr>
          <a:xfrm>
            <a:off x="443411" y="201058"/>
            <a:ext cx="698518" cy="750048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1748565" y="649224"/>
            <a:ext cx="576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43878" y="649224"/>
            <a:ext cx="13259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148" y="4105031"/>
            <a:ext cx="5924325" cy="266154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059168" y="3433064"/>
            <a:ext cx="2084832" cy="1288679"/>
            <a:chOff x="-210312" y="2816352"/>
            <a:chExt cx="2084832" cy="1288679"/>
          </a:xfrm>
        </p:grpSpPr>
        <p:sp>
          <p:nvSpPr>
            <p:cNvPr id="2" name="Cloud Callout 1"/>
            <p:cNvSpPr/>
            <p:nvPr/>
          </p:nvSpPr>
          <p:spPr>
            <a:xfrm>
              <a:off x="-210312" y="2816352"/>
              <a:ext cx="1897460" cy="1288679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3045192"/>
              <a:ext cx="18745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0902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F335B6D-73EB-4459-910C-1CA499AADB3F}"/>
              </a:ext>
            </a:extLst>
          </p:cNvPr>
          <p:cNvSpPr/>
          <p:nvPr/>
        </p:nvSpPr>
        <p:spPr>
          <a:xfrm>
            <a:off x="11679" y="563509"/>
            <a:ext cx="9232905" cy="6294491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35487-8353-4E8B-AE86-028834874D11}"/>
              </a:ext>
            </a:extLst>
          </p:cNvPr>
          <p:cNvSpPr/>
          <p:nvPr/>
        </p:nvSpPr>
        <p:spPr>
          <a:xfrm>
            <a:off x="-885313" y="78809"/>
            <a:ext cx="11210246" cy="78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816F7-E695-41C4-9654-4A161D377638}"/>
              </a:ext>
            </a:extLst>
          </p:cNvPr>
          <p:cNvSpPr/>
          <p:nvPr/>
        </p:nvSpPr>
        <p:spPr>
          <a:xfrm>
            <a:off x="6757557" y="677327"/>
            <a:ext cx="3439660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E250C-24C5-456A-80D3-62EC01744E44}"/>
              </a:ext>
            </a:extLst>
          </p:cNvPr>
          <p:cNvSpPr/>
          <p:nvPr/>
        </p:nvSpPr>
        <p:spPr>
          <a:xfrm>
            <a:off x="-1023103" y="670192"/>
            <a:ext cx="4223458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6236" y="48351"/>
            <a:ext cx="1423333" cy="1105699"/>
          </a:xfrm>
          <a:prstGeom prst="rect">
            <a:avLst/>
          </a:prstGeom>
        </p:spPr>
      </p:pic>
      <p:sp>
        <p:nvSpPr>
          <p:cNvPr id="2" name="等腰三角形 2"/>
          <p:cNvSpPr>
            <a:spLocks noChangeAspect="1"/>
          </p:cNvSpPr>
          <p:nvPr/>
        </p:nvSpPr>
        <p:spPr bwMode="auto">
          <a:xfrm rot="3036074">
            <a:off x="4796693" y="2166746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2"/>
          <p:cNvSpPr>
            <a:spLocks noChangeAspect="1"/>
          </p:cNvSpPr>
          <p:nvPr/>
        </p:nvSpPr>
        <p:spPr bwMode="auto">
          <a:xfrm rot="8763501">
            <a:off x="3551046" y="3300173"/>
            <a:ext cx="1740153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901883" y="4035714"/>
            <a:ext cx="994782" cy="56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endParaRPr lang="zh-CN" altLang="en-US" sz="1469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6474574">
            <a:off x="3031130" y="1788041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781997" y="2509573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defTabSz="916777" eaLnBrk="1" hangingPunct="1">
              <a:defRPr/>
            </a:pPr>
            <a:r>
              <a:rPr lang="en-US" altLang="zh-CN" sz="367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3459218" y="3992415"/>
            <a:ext cx="1880110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7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5257302" y="3001138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7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9334" y="1939894"/>
            <a:ext cx="2337016" cy="17366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11587" y="5173008"/>
            <a:ext cx="3616446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>
              <a:defRPr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63807" y="1700781"/>
            <a:ext cx="2575583" cy="1736646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/>
            <a:r>
              <a:rPr lang="vi-VN" sz="2400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Nêu thông tin được thể hiện trong nội dung của thông báo</a:t>
            </a:r>
            <a:endParaRPr lang="vi-VN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98" y="4956721"/>
            <a:ext cx="1177700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7418253" y="3537715"/>
            <a:ext cx="745352" cy="857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2858" y="-85238"/>
            <a:ext cx="5595588" cy="10183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763C49-6310-4CBA-B8AB-47208198C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3165" y="4251442"/>
            <a:ext cx="1387696" cy="17729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5F51EB-8B48-4623-BB28-799E14753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990" y="3804905"/>
            <a:ext cx="1314431" cy="1898809"/>
          </a:xfrm>
          <a:prstGeom prst="rect">
            <a:avLst/>
          </a:prstGeom>
        </p:spPr>
      </p:pic>
      <p:pic>
        <p:nvPicPr>
          <p:cNvPr id="32" name="Picture 31" descr="A picture containing light&#10;&#10;Description automatically generated">
            <a:extLst>
              <a:ext uri="{FF2B5EF4-FFF2-40B4-BE49-F238E27FC236}">
                <a16:creationId xmlns:a16="http://schemas.microsoft.com/office/drawing/2014/main" id="{13F0C232-7402-458B-A1AB-F98FF72AA9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8294584" y="5490093"/>
            <a:ext cx="1152561" cy="795861"/>
          </a:xfrm>
          <a:prstGeom prst="rect">
            <a:avLst/>
          </a:prstGeom>
        </p:spPr>
      </p:pic>
      <p:pic>
        <p:nvPicPr>
          <p:cNvPr id="33" name="Picture 32" descr="A picture containing light&#10;&#10;Description automatically generated">
            <a:extLst>
              <a:ext uri="{FF2B5EF4-FFF2-40B4-BE49-F238E27FC236}">
                <a16:creationId xmlns:a16="http://schemas.microsoft.com/office/drawing/2014/main" id="{32B827CE-076C-48D2-814C-3C8E5D90EC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265599" y="4486854"/>
            <a:ext cx="1043958" cy="72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60749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7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5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01" y="86838"/>
            <a:ext cx="5420331" cy="292479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93418" y="3578644"/>
            <a:ext cx="2084832" cy="585216"/>
            <a:chOff x="-1920240" y="2368296"/>
            <a:chExt cx="2084832" cy="585216"/>
          </a:xfrm>
        </p:grpSpPr>
        <p:sp>
          <p:nvSpPr>
            <p:cNvPr id="4" name="Oval 3"/>
            <p:cNvSpPr/>
            <p:nvPr/>
          </p:nvSpPr>
          <p:spPr>
            <a:xfrm>
              <a:off x="-1920240" y="2368296"/>
              <a:ext cx="2084832" cy="585216"/>
            </a:xfrm>
            <a:prstGeom prst="ellipse">
              <a:avLst/>
            </a:prstGeom>
            <a:solidFill>
              <a:srgbClr val="FFDD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1650492" y="2430071"/>
              <a:ext cx="1545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dung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0981" y="3592179"/>
            <a:ext cx="2084832" cy="585216"/>
            <a:chOff x="-1731264" y="1114858"/>
            <a:chExt cx="2084832" cy="585216"/>
          </a:xfrm>
        </p:grpSpPr>
        <p:sp>
          <p:nvSpPr>
            <p:cNvPr id="16" name="Oval 15"/>
            <p:cNvSpPr/>
            <p:nvPr/>
          </p:nvSpPr>
          <p:spPr>
            <a:xfrm>
              <a:off x="-1731264" y="1114858"/>
              <a:ext cx="2084832" cy="585216"/>
            </a:xfrm>
            <a:prstGeom prst="ellipse">
              <a:avLst/>
            </a:prstGeom>
            <a:solidFill>
              <a:srgbClr val="FFDD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1191768" y="1176633"/>
              <a:ext cx="1545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38544" y="3582688"/>
            <a:ext cx="2084832" cy="585216"/>
            <a:chOff x="-1920240" y="2368296"/>
            <a:chExt cx="2084832" cy="585216"/>
          </a:xfrm>
        </p:grpSpPr>
        <p:sp>
          <p:nvSpPr>
            <p:cNvPr id="22" name="Oval 21"/>
            <p:cNvSpPr/>
            <p:nvPr/>
          </p:nvSpPr>
          <p:spPr>
            <a:xfrm>
              <a:off x="-1920240" y="2368296"/>
              <a:ext cx="2084832" cy="585216"/>
            </a:xfrm>
            <a:prstGeom prst="ellipse">
              <a:avLst/>
            </a:prstGeom>
            <a:solidFill>
              <a:srgbClr val="FFDD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1650492" y="2430071"/>
              <a:ext cx="1744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77240" y="3044785"/>
            <a:ext cx="690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963205" y="3789303"/>
            <a:ext cx="615767" cy="19096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887903" y="3775768"/>
            <a:ext cx="615767" cy="19096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77240" y="4375366"/>
            <a:ext cx="690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77240" y="5110223"/>
            <a:ext cx="8028432" cy="1585922"/>
            <a:chOff x="777240" y="5110223"/>
            <a:chExt cx="8028432" cy="158592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DF368F3-752B-47CA-9C8D-87D402FA0790}"/>
                </a:ext>
              </a:extLst>
            </p:cNvPr>
            <p:cNvGrpSpPr/>
            <p:nvPr/>
          </p:nvGrpSpPr>
          <p:grpSpPr>
            <a:xfrm>
              <a:off x="777240" y="5110223"/>
              <a:ext cx="8028432" cy="1585922"/>
              <a:chOff x="-682100" y="2839223"/>
              <a:chExt cx="12911283" cy="3753228"/>
            </a:xfrm>
          </p:grpSpPr>
          <p:sp>
            <p:nvSpPr>
              <p:cNvPr id="32" name="Rectangle: Rounded Corners 1">
                <a:extLst>
                  <a:ext uri="{FF2B5EF4-FFF2-40B4-BE49-F238E27FC236}">
                    <a16:creationId xmlns:a16="http://schemas.microsoft.com/office/drawing/2014/main" id="{4AA7C76E-4ECF-4B31-B0B6-6D5BDD9FEFB4}"/>
                  </a:ext>
                </a:extLst>
              </p:cNvPr>
              <p:cNvSpPr/>
              <p:nvPr/>
            </p:nvSpPr>
            <p:spPr>
              <a:xfrm>
                <a:off x="4048124" y="3967162"/>
                <a:ext cx="3286622" cy="1343025"/>
              </a:xfrm>
              <a:prstGeom prst="roundRect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NỘI DUNG THÔNG BÁO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ED1103D-5AA4-4475-BD11-B5D1117D90CE}"/>
                  </a:ext>
                </a:extLst>
              </p:cNvPr>
              <p:cNvCxnSpPr/>
              <p:nvPr/>
            </p:nvCxnSpPr>
            <p:spPr>
              <a:xfrm>
                <a:off x="3009898" y="3820286"/>
                <a:ext cx="1038228" cy="7096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: Rounded Corners 8">
                <a:extLst>
                  <a:ext uri="{FF2B5EF4-FFF2-40B4-BE49-F238E27FC236}">
                    <a16:creationId xmlns:a16="http://schemas.microsoft.com/office/drawing/2014/main" id="{3B7E9DE7-EC50-4E86-AC9C-8EEBB177C5AD}"/>
                  </a:ext>
                </a:extLst>
              </p:cNvPr>
              <p:cNvSpPr/>
              <p:nvPr/>
            </p:nvSpPr>
            <p:spPr>
              <a:xfrm>
                <a:off x="-682100" y="2865473"/>
                <a:ext cx="3767954" cy="1601524"/>
              </a:xfrm>
              <a:prstGeom prst="round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….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05A2BCD-F465-49BE-B634-E31EBF8235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9898" y="5033963"/>
                <a:ext cx="1038226" cy="60256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: Rounded Corners 13">
                <a:extLst>
                  <a:ext uri="{FF2B5EF4-FFF2-40B4-BE49-F238E27FC236}">
                    <a16:creationId xmlns:a16="http://schemas.microsoft.com/office/drawing/2014/main" id="{81B0AF41-321D-4A55-ACF0-12602BF07BF2}"/>
                  </a:ext>
                </a:extLst>
              </p:cNvPr>
              <p:cNvSpPr/>
              <p:nvPr/>
            </p:nvSpPr>
            <p:spPr>
              <a:xfrm>
                <a:off x="-682100" y="4843268"/>
                <a:ext cx="3644581" cy="1569582"/>
              </a:xfrm>
              <a:prstGeom prst="round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Nơi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hiểu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thông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tin ….</a:t>
                </a:r>
              </a:p>
            </p:txBody>
          </p:sp>
          <p:sp>
            <p:nvSpPr>
              <p:cNvPr id="37" name="Rectangle: Rounded Corners 15">
                <a:extLst>
                  <a:ext uri="{FF2B5EF4-FFF2-40B4-BE49-F238E27FC236}">
                    <a16:creationId xmlns:a16="http://schemas.microsoft.com/office/drawing/2014/main" id="{9E3AD994-6E63-4814-B6D7-B3CC031C2856}"/>
                  </a:ext>
                </a:extLst>
              </p:cNvPr>
              <p:cNvSpPr/>
              <p:nvPr/>
            </p:nvSpPr>
            <p:spPr>
              <a:xfrm>
                <a:off x="8458235" y="2839223"/>
                <a:ext cx="3770948" cy="1653250"/>
              </a:xfrm>
              <a:prstGeom prst="round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….</a:t>
                </a:r>
              </a:p>
            </p:txBody>
          </p:sp>
          <p:sp>
            <p:nvSpPr>
              <p:cNvPr id="38" name="Rectangle: Rounded Corners 18">
                <a:extLst>
                  <a:ext uri="{FF2B5EF4-FFF2-40B4-BE49-F238E27FC236}">
                    <a16:creationId xmlns:a16="http://schemas.microsoft.com/office/drawing/2014/main" id="{B6188061-45EF-41BA-BE8F-0A1CD899A6D7}"/>
                  </a:ext>
                </a:extLst>
              </p:cNvPr>
              <p:cNvSpPr/>
              <p:nvPr/>
            </p:nvSpPr>
            <p:spPr>
              <a:xfrm>
                <a:off x="8414638" y="4818275"/>
                <a:ext cx="3814543" cy="1774176"/>
              </a:xfrm>
              <a:prstGeom prst="round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hạn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đăng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….</a:t>
                </a:r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E690C6F-462E-4CCE-8590-73B277C19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1171" y="5436654"/>
              <a:ext cx="690825" cy="36138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CC3273A-A313-4358-A1E4-993ABC4F7DA8}"/>
                </a:ext>
              </a:extLst>
            </p:cNvPr>
            <p:cNvCxnSpPr>
              <a:cxnSpLocks/>
            </p:cNvCxnSpPr>
            <p:nvPr/>
          </p:nvCxnSpPr>
          <p:spPr>
            <a:xfrm>
              <a:off x="5774169" y="5957031"/>
              <a:ext cx="659562" cy="19084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09250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29" grpId="0" animBg="1"/>
      <p:bldP spid="30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自定义设计方案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489</Words>
  <Application>Microsoft Office PowerPoint</Application>
  <PresentationFormat>Trình chiếu Trên màn hình (4:3)</PresentationFormat>
  <Paragraphs>82</Paragraphs>
  <Slides>18</Slides>
  <Notes>13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18</vt:i4>
      </vt:variant>
    </vt:vector>
  </HeadingPairs>
  <TitlesOfParts>
    <vt:vector size="37" baseType="lpstr">
      <vt:lpstr>微软雅黑</vt:lpstr>
      <vt:lpstr>宋体</vt:lpstr>
      <vt:lpstr>Arial</vt:lpstr>
      <vt:lpstr>Arial Black</vt:lpstr>
      <vt:lpstr>Arial-Rounded</vt:lpstr>
      <vt:lpstr>Calibri</vt:lpstr>
      <vt:lpstr>Calibri Light</vt:lpstr>
      <vt:lpstr>MTD Anydore</vt:lpstr>
      <vt:lpstr>SVN-Cookies</vt:lpstr>
      <vt:lpstr>SVN-Gretoon</vt:lpstr>
      <vt:lpstr>SVN-SAF</vt:lpstr>
      <vt:lpstr>Times New Roman</vt:lpstr>
      <vt:lpstr>方正清刻本悦宋简体</vt:lpstr>
      <vt:lpstr>1_Office 主题</vt:lpstr>
      <vt:lpstr>2_jeppt.com</vt:lpstr>
      <vt:lpstr>自定义设计方案</vt:lpstr>
      <vt:lpstr>Office 主题</vt:lpstr>
      <vt:lpstr>1_自定义设计方案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44</cp:revision>
  <dcterms:created xsi:type="dcterms:W3CDTF">2022-06-29T03:01:49Z</dcterms:created>
  <dcterms:modified xsi:type="dcterms:W3CDTF">2024-10-25T15:43:54Z</dcterms:modified>
</cp:coreProperties>
</file>