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2"/>
  </p:notesMasterIdLst>
  <p:sldIdLst>
    <p:sldId id="539" r:id="rId2"/>
    <p:sldId id="621" r:id="rId3"/>
    <p:sldId id="616" r:id="rId4"/>
    <p:sldId id="604" r:id="rId5"/>
    <p:sldId id="619" r:id="rId6"/>
    <p:sldId id="623" r:id="rId7"/>
    <p:sldId id="624" r:id="rId8"/>
    <p:sldId id="620" r:id="rId9"/>
    <p:sldId id="625" r:id="rId10"/>
    <p:sldId id="6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65EA5C-6EBF-4DDA-9674-66A28495222D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D558-E08F-41AE-82E3-FDAC6C650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2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36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28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76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3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564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1574B-C867-4CC2-BC4F-27AA16EF5CA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三极准柔宋" panose="00000500000000000000" pitchFamily="2" charset="-122"/>
                <a:ea typeface="三极准柔宋" panose="00000500000000000000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三极准柔宋" panose="00000500000000000000" pitchFamily="2" charset="-122"/>
              <a:ea typeface="三极准柔宋" panose="000005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99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2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8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71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63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3660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6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5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2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9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32143F-BF83-4E9C-AFA5-A3D9C76AA538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E3C5FE-7978-4D14-B626-530BB91A83D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70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666" r:id="rId13"/>
    <p:sldLayoutId id="2147483667" r:id="rId14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tags" Target="../tags/tag8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tags" Target="../tags/tag1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1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9.png"/><Relationship Id="rId2" Type="http://schemas.openxmlformats.org/officeDocument/2006/relationships/tags" Target="../tags/tag14.xml"/><Relationship Id="rId16" Type="http://schemas.openxmlformats.org/officeDocument/2006/relationships/image" Target="../media/image10.png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5" Type="http://schemas.openxmlformats.org/officeDocument/2006/relationships/tags" Target="../tags/tag17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16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png"/><Relationship Id="rId2" Type="http://schemas.openxmlformats.org/officeDocument/2006/relationships/tags" Target="../tags/tag19.xml"/><Relationship Id="rId16" Type="http://schemas.openxmlformats.org/officeDocument/2006/relationships/image" Target="../media/image10.png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7.png"/><Relationship Id="rId5" Type="http://schemas.openxmlformats.org/officeDocument/2006/relationships/tags" Target="../tags/tag22.xml"/><Relationship Id="rId1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tags" Target="../tags/tag2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4.png"/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9.png"/><Relationship Id="rId4" Type="http://schemas.openxmlformats.org/officeDocument/2006/relationships/tags" Target="../tags/tag26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155105" y="-84634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322930" y="330865"/>
            <a:ext cx="9498965" cy="534881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6" y="-1245236"/>
            <a:ext cx="14658364" cy="9344273"/>
            <a:chOff x="-1170" y="-787"/>
            <a:chExt cx="21375" cy="13540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3333" y="5881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-175" y="6133"/>
              <a:ext cx="4380" cy="438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19C5CB9-D401-4571-B888-79047F98F3E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57355" y="1142037"/>
            <a:ext cx="6440825" cy="933123"/>
          </a:xfrm>
          <a:prstGeom prst="rect">
            <a:avLst/>
          </a:prstGeom>
        </p:spPr>
      </p:pic>
      <p:sp>
        <p:nvSpPr>
          <p:cNvPr id="64" name="矩形 11">
            <a:extLst>
              <a:ext uri="{FF2B5EF4-FFF2-40B4-BE49-F238E27FC236}">
                <a16:creationId xmlns:a16="http://schemas.microsoft.com/office/drawing/2014/main" id="{E369648A-C663-4D4E-9643-25F1B30E85C3}"/>
              </a:ext>
            </a:extLst>
          </p:cNvPr>
          <p:cNvSpPr/>
          <p:nvPr/>
        </p:nvSpPr>
        <p:spPr>
          <a:xfrm>
            <a:off x="1171665" y="2233969"/>
            <a:ext cx="9848670" cy="204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                  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SINH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Bauhaus 93" panose="04030905020B02020C02" charset="0"/>
                <a:sym typeface="+mn-lt"/>
              </a:rPr>
              <a:t> 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chủ đề : Cũ mà vẫn tốt </a:t>
            </a:r>
          </a:p>
          <a:p>
            <a:pPr marL="0" marR="0" lvl="0" indent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Bauhaus 93" panose="04030905020B02020C02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圆角矩形 15"/>
          <p:cNvSpPr/>
          <p:nvPr/>
        </p:nvSpPr>
        <p:spPr>
          <a:xfrm rot="240000">
            <a:off x="1297940" y="1046480"/>
            <a:ext cx="9498965" cy="46323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dist="114300" dir="5400000" algn="t" rotWithShape="0">
              <a:prstClr val="black">
                <a:alpha val="10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5号-简雅黑"/>
              <a:ea typeface="字魂105号-简雅黑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727075" y="-499745"/>
            <a:ext cx="12969240" cy="8587740"/>
            <a:chOff x="-1170" y="-787"/>
            <a:chExt cx="20424" cy="13524"/>
          </a:xfrm>
        </p:grpSpPr>
        <p:pic>
          <p:nvPicPr>
            <p:cNvPr id="4" name="图片 3" descr="橡皮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38" y="-209"/>
              <a:ext cx="4862" cy="4862"/>
            </a:xfrm>
            <a:prstGeom prst="rect">
              <a:avLst/>
            </a:prstGeom>
          </p:spPr>
        </p:pic>
        <p:pic>
          <p:nvPicPr>
            <p:cNvPr id="6" name="图片 5" descr="纸张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7" name="图片 6" descr="D:\资料\双麻花辫女孩.png双麻花辫女孩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0700000">
              <a:off x="12382" y="4379"/>
              <a:ext cx="6872" cy="6872"/>
            </a:xfrm>
            <a:prstGeom prst="rect">
              <a:avLst/>
            </a:prstGeom>
          </p:spPr>
        </p:pic>
        <p:pic>
          <p:nvPicPr>
            <p:cNvPr id="8" name="图片 7" descr="书本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51" y="-189"/>
              <a:ext cx="3055" cy="3055"/>
            </a:xfrm>
            <a:prstGeom prst="rect">
              <a:avLst/>
            </a:prstGeom>
          </p:spPr>
        </p:pic>
        <p:pic>
          <p:nvPicPr>
            <p:cNvPr id="9" name="图片 8" descr="甜甜圈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69" y="7706"/>
              <a:ext cx="5031" cy="5031"/>
            </a:xfrm>
            <a:prstGeom prst="rect">
              <a:avLst/>
            </a:prstGeom>
          </p:spPr>
        </p:pic>
        <p:pic>
          <p:nvPicPr>
            <p:cNvPr id="11" name="图片 10" descr="冰激凌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70" y="2777"/>
              <a:ext cx="3698" cy="3698"/>
            </a:xfrm>
            <a:prstGeom prst="rect">
              <a:avLst/>
            </a:prstGeom>
          </p:spPr>
        </p:pic>
        <p:pic>
          <p:nvPicPr>
            <p:cNvPr id="13" name="图片 12" descr="笔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288" y="-787"/>
              <a:ext cx="3909" cy="3909"/>
            </a:xfrm>
            <a:prstGeom prst="rect">
              <a:avLst/>
            </a:prstGeom>
          </p:spPr>
        </p:pic>
        <p:pic>
          <p:nvPicPr>
            <p:cNvPr id="14" name="图片 13" descr="草莓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16" y="9236"/>
              <a:ext cx="2698" cy="2698"/>
            </a:xfrm>
            <a:prstGeom prst="rect">
              <a:avLst/>
            </a:prstGeom>
          </p:spPr>
        </p:pic>
        <p:pic>
          <p:nvPicPr>
            <p:cNvPr id="15" name="图片 14" descr="惊喜女孩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520000">
              <a:off x="1519" y="4894"/>
              <a:ext cx="4380" cy="4380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EFBF4-4B6F-4395-AA3A-7FEEC1E6B9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14967" y="2124343"/>
            <a:ext cx="7962066" cy="260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56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560" fill="hold">
                                          <p:stCondLst>
                                            <p:cond delay="11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560" fill="hold">
                                          <p:stCondLst>
                                            <p:cond delay="16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560" fill="hold">
                                          <p:stCondLst>
                                            <p:cond delay="22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01</a:t>
                </a:r>
                <a:endPara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auhaus 93" panose="04030905020B02020C02" charset="0"/>
                  <a:ea typeface="思源宋体 CN Heavy" panose="02020900000000000000" charset="-122"/>
                  <a:cs typeface="Bauhaus 93" panose="04030905020B02020C02" charset="0"/>
                  <a:sym typeface="+mn-lt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7826F3D2-7BEC-405C-A884-41B1C7207791}"/>
              </a:ext>
            </a:extLst>
          </p:cNvPr>
          <p:cNvSpPr txBox="1"/>
          <p:nvPr/>
        </p:nvSpPr>
        <p:spPr>
          <a:xfrm>
            <a:off x="2347134" y="2097605"/>
            <a:ext cx="91744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SƠ KẾT THI ĐUA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TUẦN 8</a:t>
            </a:r>
          </a:p>
        </p:txBody>
      </p:sp>
    </p:spTree>
    <p:extLst>
      <p:ext uri="{BB962C8B-B14F-4D97-AF65-F5344CB8AC3E}">
        <p14:creationId xmlns:p14="http://schemas.microsoft.com/office/powerpoint/2010/main" val="143155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9357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C2352E5A-8AFA-4A9B-B39A-A5D5C52C7AC5}"/>
              </a:ext>
            </a:extLst>
          </p:cNvPr>
          <p:cNvSpPr txBox="1"/>
          <p:nvPr/>
        </p:nvSpPr>
        <p:spPr>
          <a:xfrm>
            <a:off x="3918897" y="2346179"/>
            <a:ext cx="6100180" cy="2171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PHƯƠNG HƯỚNG THI ĐUA TUẦN 9</a:t>
            </a:r>
          </a:p>
        </p:txBody>
      </p:sp>
    </p:spTree>
    <p:extLst>
      <p:ext uri="{BB962C8B-B14F-4D97-AF65-F5344CB8AC3E}">
        <p14:creationId xmlns:p14="http://schemas.microsoft.com/office/powerpoint/2010/main" val="334840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-278448" y="1074766"/>
            <a:ext cx="12086273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0AE265A5-8FCF-4B80-90F0-3594FAFD0659}"/>
              </a:ext>
            </a:extLst>
          </p:cNvPr>
          <p:cNvSpPr txBox="1"/>
          <p:nvPr/>
        </p:nvSpPr>
        <p:spPr>
          <a:xfrm>
            <a:off x="3816985" y="1680518"/>
            <a:ext cx="6100180" cy="2188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Sinh </a:t>
            </a:r>
            <a:r>
              <a:rPr lang="en-US" sz="48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 chủ đề : Cũ mà vẫn tốt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332790" y="-656909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1208" y="1138895"/>
            <a:ext cx="950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902174" y="2162318"/>
            <a:ext cx="11195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1.Em đã tìm thấy những món đồ nào chưa dùng đến ?</a:t>
            </a:r>
            <a:endParaRPr lang="en-US" sz="4800" dirty="0"/>
          </a:p>
        </p:txBody>
      </p:sp>
      <p:sp>
        <p:nvSpPr>
          <p:cNvPr id="10" name="Rectangle 9"/>
          <p:cNvSpPr/>
          <p:nvPr/>
        </p:nvSpPr>
        <p:spPr>
          <a:xfrm>
            <a:off x="902174" y="2797981"/>
            <a:ext cx="10812911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lnSpc>
                <a:spcPct val="103000"/>
              </a:lnSpc>
              <a:spcAft>
                <a:spcPts val="32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2.Em đề ngị cách sử dụng món đồ đó như thế nào với người thân?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174" y="4024439"/>
            <a:ext cx="8318858" cy="72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lnSpc>
                <a:spcPct val="103000"/>
              </a:lnSpc>
              <a:spcAft>
                <a:spcPts val="32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3.Em cần mua những món đồ mới nào? 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5168" y="4699354"/>
            <a:ext cx="10545597" cy="136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020" algn="just">
              <a:lnSpc>
                <a:spcPct val="103000"/>
              </a:lnSpc>
              <a:spcAft>
                <a:spcPts val="320"/>
              </a:spcAf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Em đã đề nghị cách sử dụng những món đồ đó như thế nào với người thân ?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组合 14"/>
          <p:cNvGrpSpPr/>
          <p:nvPr/>
        </p:nvGrpSpPr>
        <p:grpSpPr>
          <a:xfrm>
            <a:off x="-1574800" y="-499746"/>
            <a:ext cx="14234160" cy="9430385"/>
            <a:chOff x="-1758" y="-787"/>
            <a:chExt cx="21036" cy="14094"/>
          </a:xfrm>
        </p:grpSpPr>
        <p:grpSp>
          <p:nvGrpSpPr>
            <p:cNvPr id="8" name="组合 7"/>
            <p:cNvGrpSpPr/>
            <p:nvPr/>
          </p:nvGrpSpPr>
          <p:grpSpPr>
            <a:xfrm>
              <a:off x="-1758" y="-787"/>
              <a:ext cx="21036" cy="14094"/>
              <a:chOff x="-1758" y="-787"/>
              <a:chExt cx="21036" cy="14094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-1758" y="-787"/>
                <a:ext cx="21037" cy="14094"/>
                <a:chOff x="-1758" y="-787"/>
                <a:chExt cx="21037" cy="14094"/>
              </a:xfrm>
            </p:grpSpPr>
            <p:grpSp>
              <p:nvGrpSpPr>
                <p:cNvPr id="20" name="组合 19"/>
                <p:cNvGrpSpPr/>
                <p:nvPr/>
              </p:nvGrpSpPr>
              <p:grpSpPr>
                <a:xfrm>
                  <a:off x="-1758" y="-787"/>
                  <a:ext cx="21037" cy="14094"/>
                  <a:chOff x="-1758" y="-787"/>
                  <a:chExt cx="21037" cy="14094"/>
                </a:xfrm>
              </p:grpSpPr>
              <p:grpSp>
                <p:nvGrpSpPr>
                  <p:cNvPr id="23" name="组合 22"/>
                  <p:cNvGrpSpPr/>
                  <p:nvPr/>
                </p:nvGrpSpPr>
                <p:grpSpPr>
                  <a:xfrm>
                    <a:off x="-144" y="-787"/>
                    <a:ext cx="19423" cy="14094"/>
                    <a:chOff x="-169" y="-787"/>
                    <a:chExt cx="19423" cy="14094"/>
                  </a:xfrm>
                </p:grpSpPr>
                <p:pic>
                  <p:nvPicPr>
                    <p:cNvPr id="4" name="图片 3" descr="橡皮"/>
                    <p:cNvPicPr>
                      <a:picLocks noChangeAspect="1"/>
                    </p:cNvPicPr>
                    <p:nvPr>
                      <p:custDataLst>
                        <p:tags r:id="rId2"/>
                      </p:custDataLst>
                    </p:nvPr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14338" y="-209"/>
                      <a:ext cx="4862" cy="486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图片 6" descr="D:\资料\双麻花辫女孩.png双麻花辫女孩"/>
                    <p:cNvPicPr>
                      <a:picLocks noChangeAspect="1"/>
                    </p:cNvPicPr>
                    <p:nvPr>
                      <p:custDataLst>
                        <p:tags r:id="rId3"/>
                      </p:custDataLst>
                    </p:nvPr>
                  </p:nvPicPr>
                  <p:blipFill>
                    <a:blip r:embed="rId10"/>
                    <a:srcRect/>
                    <a:stretch>
                      <a:fillRect/>
                    </a:stretch>
                  </p:blipFill>
                  <p:spPr>
                    <a:xfrm rot="20700000">
                      <a:off x="12382" y="6435"/>
                      <a:ext cx="6872" cy="6872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9" name="图片 8" descr="甜甜圈"/>
                    <p:cNvPicPr>
                      <a:picLocks noChangeAspect="1"/>
                    </p:cNvPicPr>
                    <p:nvPr>
                      <p:custDataLst>
                        <p:tags r:id="rId4"/>
                      </p:custDataLst>
                    </p:nvPr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-169" y="7706"/>
                      <a:ext cx="5031" cy="5031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3" name="图片 12" descr="笔"/>
                    <p:cNvPicPr>
                      <a:picLocks noChangeAspect="1"/>
                    </p:cNvPicPr>
                    <p:nvPr>
                      <p:custDataLst>
                        <p:tags r:id="rId5"/>
                      </p:custDataLst>
                    </p:nvPr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8288" y="-787"/>
                      <a:ext cx="3909" cy="390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8" name="图片 17" descr="冰激凌"/>
                  <p:cNvPicPr>
                    <a:picLocks noChangeAspect="1"/>
                  </p:cNvPicPr>
                  <p:nvPr>
                    <p:custDataLst>
                      <p:tags r:id="rId1"/>
                    </p:custDataLst>
                  </p:nvPr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-1758" y="2415"/>
                    <a:ext cx="3698" cy="369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6" name="图片 75" descr="书本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68" y="-705"/>
                  <a:ext cx="3055" cy="3055"/>
                </a:xfrm>
                <a:prstGeom prst="rect">
                  <a:avLst/>
                </a:prstGeom>
              </p:spPr>
            </p:pic>
            <p:pic>
              <p:nvPicPr>
                <p:cNvPr id="40" name="图片 39" descr="纸张"/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55" y="7395"/>
                  <a:ext cx="3672" cy="3672"/>
                </a:xfrm>
                <a:prstGeom prst="rect">
                  <a:avLst/>
                </a:prstGeom>
              </p:spPr>
            </p:pic>
            <p:pic>
              <p:nvPicPr>
                <p:cNvPr id="41" name="图片 40" descr="草莓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91" y="9236"/>
                  <a:ext cx="2698" cy="2698"/>
                </a:xfrm>
                <a:prstGeom prst="rect">
                  <a:avLst/>
                </a:prstGeom>
              </p:spPr>
            </p:pic>
          </p:grpSp>
          <p:sp>
            <p:nvSpPr>
              <p:cNvPr id="6" name="圆角矩形 5"/>
              <p:cNvSpPr/>
              <p:nvPr/>
            </p:nvSpPr>
            <p:spPr>
              <a:xfrm flipH="1">
                <a:off x="721" y="1078"/>
                <a:ext cx="17421" cy="84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字魂105号-简雅黑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椭圆 10"/>
            <p:cNvSpPr/>
            <p:nvPr/>
          </p:nvSpPr>
          <p:spPr>
            <a:xfrm>
              <a:off x="1465" y="1662"/>
              <a:ext cx="475" cy="475"/>
            </a:xfrm>
            <a:prstGeom prst="ellipse">
              <a:avLst/>
            </a:prstGeom>
            <a:solidFill>
              <a:srgbClr val="FFE67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字魂105号-简雅黑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31207" y="1138895"/>
            <a:ext cx="1020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dùng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6286" y="2238476"/>
            <a:ext cx="104938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	Việc vận dụng câu hỏi để nghĩ lại      ( muốn – cần – có thể )giúp chúng ta quyết định đúng khi định mua 1 món đồ mới so cho không lãng phí.</a:t>
            </a:r>
            <a:endParaRPr lang="en-US" sz="6000" dirty="0"/>
          </a:p>
        </p:txBody>
      </p:sp>
      <p:sp>
        <p:nvSpPr>
          <p:cNvPr id="4" name="Flowchart: Terminator 3"/>
          <p:cNvSpPr/>
          <p:nvPr/>
        </p:nvSpPr>
        <p:spPr>
          <a:xfrm>
            <a:off x="3294743" y="1306286"/>
            <a:ext cx="5181600" cy="74022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362050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组合 62"/>
          <p:cNvGrpSpPr/>
          <p:nvPr/>
        </p:nvGrpSpPr>
        <p:grpSpPr>
          <a:xfrm>
            <a:off x="0" y="-2129155"/>
            <a:ext cx="12203430" cy="11490960"/>
            <a:chOff x="0" y="-3353"/>
            <a:chExt cx="19218" cy="18096"/>
          </a:xfrm>
        </p:grpSpPr>
        <p:grpSp>
          <p:nvGrpSpPr>
            <p:cNvPr id="48" name="组合 47"/>
            <p:cNvGrpSpPr/>
            <p:nvPr/>
          </p:nvGrpSpPr>
          <p:grpSpPr>
            <a:xfrm rot="5400000">
              <a:off x="561" y="-3914"/>
              <a:ext cx="18096" cy="19218"/>
              <a:chOff x="613" y="266"/>
              <a:chExt cx="18096" cy="11142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组合 18"/>
          <p:cNvGrpSpPr/>
          <p:nvPr/>
        </p:nvGrpSpPr>
        <p:grpSpPr>
          <a:xfrm>
            <a:off x="274320" y="1046480"/>
            <a:ext cx="10522585" cy="4632325"/>
            <a:chOff x="432" y="1648"/>
            <a:chExt cx="16571" cy="7295"/>
          </a:xfrm>
        </p:grpSpPr>
        <p:sp>
          <p:nvSpPr>
            <p:cNvPr id="16" name="圆角矩形 15"/>
            <p:cNvSpPr/>
            <p:nvPr/>
          </p:nvSpPr>
          <p:spPr>
            <a:xfrm rot="240000">
              <a:off x="2044" y="1648"/>
              <a:ext cx="14959" cy="729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dist="114300" dir="5400000" algn="t" rotWithShape="0">
                <a:prstClr val="black">
                  <a:alpha val="10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105号-简雅黑"/>
                <a:ea typeface="字魂105号-简雅黑"/>
                <a:cs typeface="+mn-cs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432" y="1913"/>
              <a:ext cx="5548" cy="5684"/>
              <a:chOff x="432" y="1913"/>
              <a:chExt cx="5548" cy="5684"/>
            </a:xfrm>
          </p:grpSpPr>
          <p:sp>
            <p:nvSpPr>
              <p:cNvPr id="2" name="圆角矩形 1"/>
              <p:cNvSpPr/>
              <p:nvPr/>
            </p:nvSpPr>
            <p:spPr>
              <a:xfrm rot="240000">
                <a:off x="432" y="1913"/>
                <a:ext cx="5548" cy="5684"/>
              </a:xfrm>
              <a:prstGeom prst="roundRect">
                <a:avLst>
                  <a:gd name="adj" fmla="val 50000"/>
                </a:avLst>
              </a:prstGeom>
              <a:solidFill>
                <a:srgbClr val="FFE672"/>
              </a:solidFill>
              <a:ln>
                <a:solidFill>
                  <a:schemeClr val="tx1"/>
                </a:solidFill>
              </a:ln>
              <a:effectLst>
                <a:outerShdw dist="114300" dir="5400000" algn="t" rotWithShape="0">
                  <a:prstClr val="black">
                    <a:alpha val="10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105号-简雅黑"/>
                  <a:ea typeface="字魂105号-简雅黑"/>
                  <a:cs typeface="+mn-cs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806" y="3275"/>
                <a:ext cx="2749" cy="25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auhaus 93" panose="04030905020B02020C02" charset="0"/>
                    <a:ea typeface="思源宋体 CN Heavy" panose="02020900000000000000" charset="-122"/>
                    <a:cs typeface="Bauhaus 93" panose="04030905020B02020C02" charset="0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-1116330" y="-499745"/>
            <a:ext cx="13324205" cy="8587740"/>
            <a:chOff x="-1758" y="-787"/>
            <a:chExt cx="20983" cy="13524"/>
          </a:xfrm>
        </p:grpSpPr>
        <p:grpSp>
          <p:nvGrpSpPr>
            <p:cNvPr id="20" name="组合 19"/>
            <p:cNvGrpSpPr/>
            <p:nvPr/>
          </p:nvGrpSpPr>
          <p:grpSpPr>
            <a:xfrm>
              <a:off x="-1758" y="-787"/>
              <a:ext cx="20983" cy="13524"/>
              <a:chOff x="-1758" y="-787"/>
              <a:chExt cx="20983" cy="13524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-144" y="-787"/>
                <a:ext cx="19369" cy="13524"/>
                <a:chOff x="-169" y="-787"/>
                <a:chExt cx="19369" cy="13524"/>
              </a:xfrm>
            </p:grpSpPr>
            <p:pic>
              <p:nvPicPr>
                <p:cNvPr id="4" name="图片 3" descr="橡皮"/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338" y="-209"/>
                  <a:ext cx="4862" cy="4862"/>
                </a:xfrm>
                <a:prstGeom prst="rect">
                  <a:avLst/>
                </a:prstGeom>
              </p:spPr>
            </p:pic>
            <p:pic>
              <p:nvPicPr>
                <p:cNvPr id="9" name="图片 8" descr="甜甜圈"/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69" y="7706"/>
                  <a:ext cx="5031" cy="5031"/>
                </a:xfrm>
                <a:prstGeom prst="rect">
                  <a:avLst/>
                </a:prstGeom>
              </p:spPr>
            </p:pic>
            <p:pic>
              <p:nvPicPr>
                <p:cNvPr id="13" name="图片 12" descr="笔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88" y="-787"/>
                  <a:ext cx="3909" cy="3909"/>
                </a:xfrm>
                <a:prstGeom prst="rect">
                  <a:avLst/>
                </a:prstGeom>
              </p:spPr>
            </p:pic>
          </p:grpSp>
          <p:pic>
            <p:nvPicPr>
              <p:cNvPr id="18" name="图片 17" descr="冰激凌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1"/>
              <a:stretch>
                <a:fillRect/>
              </a:stretch>
            </p:blipFill>
            <p:spPr>
              <a:xfrm>
                <a:off x="-1758" y="2415"/>
                <a:ext cx="3698" cy="3698"/>
              </a:xfrm>
              <a:prstGeom prst="rect">
                <a:avLst/>
              </a:prstGeom>
            </p:spPr>
          </p:pic>
        </p:grpSp>
        <p:pic>
          <p:nvPicPr>
            <p:cNvPr id="76" name="图片 75" descr="书本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8" y="-705"/>
              <a:ext cx="3055" cy="3055"/>
            </a:xfrm>
            <a:prstGeom prst="rect">
              <a:avLst/>
            </a:prstGeom>
          </p:spPr>
        </p:pic>
        <p:pic>
          <p:nvPicPr>
            <p:cNvPr id="40" name="图片 39" descr="纸张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355" y="7395"/>
              <a:ext cx="3672" cy="3672"/>
            </a:xfrm>
            <a:prstGeom prst="rect">
              <a:avLst/>
            </a:prstGeom>
          </p:spPr>
        </p:pic>
        <p:pic>
          <p:nvPicPr>
            <p:cNvPr id="41" name="图片 4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291" y="9236"/>
              <a:ext cx="2698" cy="2698"/>
            </a:xfrm>
            <a:prstGeom prst="rect">
              <a:avLst/>
            </a:prstGeom>
          </p:spPr>
        </p:pic>
      </p:grpSp>
      <p:sp>
        <p:nvSpPr>
          <p:cNvPr id="64" name="TextBox 4">
            <a:extLst>
              <a:ext uri="{FF2B5EF4-FFF2-40B4-BE49-F238E27FC236}">
                <a16:creationId xmlns:a16="http://schemas.microsoft.com/office/drawing/2014/main" id="{1E293EF5-F89E-4564-9FBB-8E71BCC3224E}"/>
              </a:ext>
            </a:extLst>
          </p:cNvPr>
          <p:cNvSpPr txBox="1"/>
          <p:nvPr/>
        </p:nvSpPr>
        <p:spPr>
          <a:xfrm>
            <a:off x="3888105" y="2171739"/>
            <a:ext cx="6100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:</a:t>
            </a:r>
          </a:p>
          <a:p>
            <a:pPr algn="ctr">
              <a:lnSpc>
                <a:spcPct val="150000"/>
              </a:lnSpc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Sửa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bị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hỏng</a:t>
            </a:r>
            <a:endParaRPr lang="en-US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9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88571" y="2325562"/>
            <a:ext cx="10363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nê</a:t>
            </a:r>
            <a:r>
              <a:rPr lang="en-US" sz="4400" b="1"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5400" dirty="0"/>
          </a:p>
        </p:txBody>
      </p:sp>
      <p:sp>
        <p:nvSpPr>
          <p:cNvPr id="3" name="Flowchart: Terminator 2"/>
          <p:cNvSpPr/>
          <p:nvPr/>
        </p:nvSpPr>
        <p:spPr>
          <a:xfrm>
            <a:off x="3294743" y="1306286"/>
            <a:ext cx="5181600" cy="740228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5235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72,&quot;width&quot;:6872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862,&quot;width&quot;:4862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031,&quot;width&quot;:5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09,&quot;width&quot;:390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698,&quot;width&quot;:3698}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</TotalTime>
  <Words>217</Words>
  <Application>Microsoft Office PowerPoint</Application>
  <PresentationFormat>Màn hình rộng</PresentationFormat>
  <Paragraphs>30</Paragraphs>
  <Slides>10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10</vt:i4>
      </vt:variant>
    </vt:vector>
  </HeadingPairs>
  <TitlesOfParts>
    <vt:vector size="19" baseType="lpstr">
      <vt:lpstr>Arial</vt:lpstr>
      <vt:lpstr>Bauhaus 93</vt:lpstr>
      <vt:lpstr>Calibri</vt:lpstr>
      <vt:lpstr>Calibri Light</vt:lpstr>
      <vt:lpstr>Cambria</vt:lpstr>
      <vt:lpstr>Times New Roman</vt:lpstr>
      <vt:lpstr>三极准柔宋</vt:lpstr>
      <vt:lpstr>字魂105号-简雅黑</vt:lpstr>
      <vt:lpstr>Retrospect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36</cp:revision>
  <dcterms:created xsi:type="dcterms:W3CDTF">2022-07-19T05:40:10Z</dcterms:created>
  <dcterms:modified xsi:type="dcterms:W3CDTF">2024-10-25T15:57:06Z</dcterms:modified>
</cp:coreProperties>
</file>