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6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8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theme/theme9.xml" ContentType="application/vnd.openxmlformats-officedocument.theme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707" r:id="rId5"/>
    <p:sldMasterId id="2147483752" r:id="rId6"/>
    <p:sldMasterId id="2147483822" r:id="rId7"/>
    <p:sldMasterId id="2147483881" r:id="rId8"/>
    <p:sldMasterId id="2147483939" r:id="rId9"/>
    <p:sldMasterId id="2147483997" r:id="rId10"/>
  </p:sldMasterIdLst>
  <p:notesMasterIdLst>
    <p:notesMasterId r:id="rId40"/>
  </p:notesMasterIdLst>
  <p:sldIdLst>
    <p:sldId id="328" r:id="rId11"/>
    <p:sldId id="309" r:id="rId12"/>
    <p:sldId id="307" r:id="rId13"/>
    <p:sldId id="258" r:id="rId14"/>
    <p:sldId id="308" r:id="rId15"/>
    <p:sldId id="260" r:id="rId16"/>
    <p:sldId id="261" r:id="rId17"/>
    <p:sldId id="262" r:id="rId18"/>
    <p:sldId id="327" r:id="rId19"/>
    <p:sldId id="321" r:id="rId20"/>
    <p:sldId id="259" r:id="rId21"/>
    <p:sldId id="271" r:id="rId22"/>
    <p:sldId id="294" r:id="rId23"/>
    <p:sldId id="272" r:id="rId24"/>
    <p:sldId id="310" r:id="rId25"/>
    <p:sldId id="311" r:id="rId26"/>
    <p:sldId id="326" r:id="rId27"/>
    <p:sldId id="322" r:id="rId28"/>
    <p:sldId id="314" r:id="rId29"/>
    <p:sldId id="323" r:id="rId30"/>
    <p:sldId id="324" r:id="rId31"/>
    <p:sldId id="325" r:id="rId32"/>
    <p:sldId id="293" r:id="rId33"/>
    <p:sldId id="315" r:id="rId34"/>
    <p:sldId id="300" r:id="rId35"/>
    <p:sldId id="290" r:id="rId36"/>
    <p:sldId id="316" r:id="rId37"/>
    <p:sldId id="268" r:id="rId38"/>
    <p:sldId id="304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5061C-DFFE-5785-174E-215CAED6C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6698118-F948-809B-8A0E-339FBCB1A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E4FB139-94D6-94E8-C553-3437BED52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54F2C88-B713-6F29-BD09-80CE12CF96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335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5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24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90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9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03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62CB3-E43A-75A6-4233-C3EDF0A19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BC30136-0EE0-5385-CD08-61A115B37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68C579-F13C-3555-C967-C1F00F2CD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A8B8C5-3F2A-E3E8-F7BE-2B59B8132E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446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042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939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885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97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96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856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250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093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37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244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00830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97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23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120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733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063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408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90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651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3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69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259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831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095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039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392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61257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3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7565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6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1963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16450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72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5076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7370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49279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7324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26862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86172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94558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937877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26478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07480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32680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57818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13824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07910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4089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2863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98256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4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55188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5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7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77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6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29711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6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5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8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6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351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6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8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65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5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37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9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2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4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9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3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4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5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7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7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1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4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1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5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01130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0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0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4522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8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6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2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00005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8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6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2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39660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495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99296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5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61781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2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6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4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7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54841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22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0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5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81309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1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4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6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5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8845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0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3085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5924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4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3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0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6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497295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4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9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9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1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5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60699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9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3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2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2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8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29142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0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2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7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4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0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34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4709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7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0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6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9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5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06874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0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37822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5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7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5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412341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3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88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6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5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4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8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79486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8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53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0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80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279838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9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6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960136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7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6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6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7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9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2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18871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2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6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71720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4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0273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27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00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460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5086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927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3830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8920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2150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45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109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8124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5118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713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2532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037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211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95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271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9724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038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77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811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969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1876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233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2877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1669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8379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3148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312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421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56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6390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7723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7434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398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679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801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485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605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761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2359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22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748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846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01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299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325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670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90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524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2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6.xml"/><Relationship Id="rId18" Type="http://schemas.openxmlformats.org/officeDocument/2006/relationships/slideLayout" Target="../slideLayouts/slideLayout441.xml"/><Relationship Id="rId26" Type="http://schemas.openxmlformats.org/officeDocument/2006/relationships/slideLayout" Target="../slideLayouts/slideLayout449.xml"/><Relationship Id="rId39" Type="http://schemas.openxmlformats.org/officeDocument/2006/relationships/slideLayout" Target="../slideLayouts/slideLayout462.xml"/><Relationship Id="rId21" Type="http://schemas.openxmlformats.org/officeDocument/2006/relationships/slideLayout" Target="../slideLayouts/slideLayout444.xml"/><Relationship Id="rId34" Type="http://schemas.openxmlformats.org/officeDocument/2006/relationships/slideLayout" Target="../slideLayouts/slideLayout457.xml"/><Relationship Id="rId42" Type="http://schemas.openxmlformats.org/officeDocument/2006/relationships/slideLayout" Target="../slideLayouts/slideLayout465.xml"/><Relationship Id="rId47" Type="http://schemas.openxmlformats.org/officeDocument/2006/relationships/slideLayout" Target="../slideLayouts/slideLayout470.xml"/><Relationship Id="rId50" Type="http://schemas.openxmlformats.org/officeDocument/2006/relationships/slideLayout" Target="../slideLayouts/slideLayout473.xml"/><Relationship Id="rId55" Type="http://schemas.openxmlformats.org/officeDocument/2006/relationships/slideLayout" Target="../slideLayouts/slideLayout478.xml"/><Relationship Id="rId63" Type="http://schemas.openxmlformats.org/officeDocument/2006/relationships/theme" Target="../theme/theme10.xml"/><Relationship Id="rId7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25.xml"/><Relationship Id="rId16" Type="http://schemas.openxmlformats.org/officeDocument/2006/relationships/slideLayout" Target="../slideLayouts/slideLayout439.xml"/><Relationship Id="rId29" Type="http://schemas.openxmlformats.org/officeDocument/2006/relationships/slideLayout" Target="../slideLayouts/slideLayout452.xml"/><Relationship Id="rId11" Type="http://schemas.openxmlformats.org/officeDocument/2006/relationships/slideLayout" Target="../slideLayouts/slideLayout434.xml"/><Relationship Id="rId24" Type="http://schemas.openxmlformats.org/officeDocument/2006/relationships/slideLayout" Target="../slideLayouts/slideLayout447.xml"/><Relationship Id="rId32" Type="http://schemas.openxmlformats.org/officeDocument/2006/relationships/slideLayout" Target="../slideLayouts/slideLayout455.xml"/><Relationship Id="rId37" Type="http://schemas.openxmlformats.org/officeDocument/2006/relationships/slideLayout" Target="../slideLayouts/slideLayout460.xml"/><Relationship Id="rId40" Type="http://schemas.openxmlformats.org/officeDocument/2006/relationships/slideLayout" Target="../slideLayouts/slideLayout463.xml"/><Relationship Id="rId45" Type="http://schemas.openxmlformats.org/officeDocument/2006/relationships/slideLayout" Target="../slideLayouts/slideLayout468.xml"/><Relationship Id="rId53" Type="http://schemas.openxmlformats.org/officeDocument/2006/relationships/slideLayout" Target="../slideLayouts/slideLayout476.xml"/><Relationship Id="rId58" Type="http://schemas.openxmlformats.org/officeDocument/2006/relationships/slideLayout" Target="../slideLayouts/slideLayout481.xml"/><Relationship Id="rId5" Type="http://schemas.openxmlformats.org/officeDocument/2006/relationships/slideLayout" Target="../slideLayouts/slideLayout428.xml"/><Relationship Id="rId61" Type="http://schemas.openxmlformats.org/officeDocument/2006/relationships/slideLayout" Target="../slideLayouts/slideLayout484.xml"/><Relationship Id="rId19" Type="http://schemas.openxmlformats.org/officeDocument/2006/relationships/slideLayout" Target="../slideLayouts/slideLayout442.xml"/><Relationship Id="rId14" Type="http://schemas.openxmlformats.org/officeDocument/2006/relationships/slideLayout" Target="../slideLayouts/slideLayout437.xml"/><Relationship Id="rId22" Type="http://schemas.openxmlformats.org/officeDocument/2006/relationships/slideLayout" Target="../slideLayouts/slideLayout445.xml"/><Relationship Id="rId27" Type="http://schemas.openxmlformats.org/officeDocument/2006/relationships/slideLayout" Target="../slideLayouts/slideLayout450.xml"/><Relationship Id="rId30" Type="http://schemas.openxmlformats.org/officeDocument/2006/relationships/slideLayout" Target="../slideLayouts/slideLayout453.xml"/><Relationship Id="rId35" Type="http://schemas.openxmlformats.org/officeDocument/2006/relationships/slideLayout" Target="../slideLayouts/slideLayout458.xml"/><Relationship Id="rId43" Type="http://schemas.openxmlformats.org/officeDocument/2006/relationships/slideLayout" Target="../slideLayouts/slideLayout466.xml"/><Relationship Id="rId48" Type="http://schemas.openxmlformats.org/officeDocument/2006/relationships/slideLayout" Target="../slideLayouts/slideLayout471.xml"/><Relationship Id="rId56" Type="http://schemas.openxmlformats.org/officeDocument/2006/relationships/slideLayout" Target="../slideLayouts/slideLayout479.xml"/><Relationship Id="rId8" Type="http://schemas.openxmlformats.org/officeDocument/2006/relationships/slideLayout" Target="../slideLayouts/slideLayout431.xml"/><Relationship Id="rId51" Type="http://schemas.openxmlformats.org/officeDocument/2006/relationships/slideLayout" Target="../slideLayouts/slideLayout474.xml"/><Relationship Id="rId3" Type="http://schemas.openxmlformats.org/officeDocument/2006/relationships/slideLayout" Target="../slideLayouts/slideLayout426.xml"/><Relationship Id="rId12" Type="http://schemas.openxmlformats.org/officeDocument/2006/relationships/slideLayout" Target="../slideLayouts/slideLayout435.xml"/><Relationship Id="rId17" Type="http://schemas.openxmlformats.org/officeDocument/2006/relationships/slideLayout" Target="../slideLayouts/slideLayout440.xml"/><Relationship Id="rId25" Type="http://schemas.openxmlformats.org/officeDocument/2006/relationships/slideLayout" Target="../slideLayouts/slideLayout448.xml"/><Relationship Id="rId33" Type="http://schemas.openxmlformats.org/officeDocument/2006/relationships/slideLayout" Target="../slideLayouts/slideLayout456.xml"/><Relationship Id="rId38" Type="http://schemas.openxmlformats.org/officeDocument/2006/relationships/slideLayout" Target="../slideLayouts/slideLayout461.xml"/><Relationship Id="rId46" Type="http://schemas.openxmlformats.org/officeDocument/2006/relationships/slideLayout" Target="../slideLayouts/slideLayout469.xml"/><Relationship Id="rId59" Type="http://schemas.openxmlformats.org/officeDocument/2006/relationships/slideLayout" Target="../slideLayouts/slideLayout482.xml"/><Relationship Id="rId20" Type="http://schemas.openxmlformats.org/officeDocument/2006/relationships/slideLayout" Target="../slideLayouts/slideLayout443.xml"/><Relationship Id="rId41" Type="http://schemas.openxmlformats.org/officeDocument/2006/relationships/slideLayout" Target="../slideLayouts/slideLayout464.xml"/><Relationship Id="rId54" Type="http://schemas.openxmlformats.org/officeDocument/2006/relationships/slideLayout" Target="../slideLayouts/slideLayout477.xml"/><Relationship Id="rId62" Type="http://schemas.openxmlformats.org/officeDocument/2006/relationships/slideLayout" Target="../slideLayouts/slideLayout485.xml"/><Relationship Id="rId1" Type="http://schemas.openxmlformats.org/officeDocument/2006/relationships/slideLayout" Target="../slideLayouts/slideLayout424.xml"/><Relationship Id="rId6" Type="http://schemas.openxmlformats.org/officeDocument/2006/relationships/slideLayout" Target="../slideLayouts/slideLayout429.xml"/><Relationship Id="rId15" Type="http://schemas.openxmlformats.org/officeDocument/2006/relationships/slideLayout" Target="../slideLayouts/slideLayout438.xml"/><Relationship Id="rId23" Type="http://schemas.openxmlformats.org/officeDocument/2006/relationships/slideLayout" Target="../slideLayouts/slideLayout446.xml"/><Relationship Id="rId28" Type="http://schemas.openxmlformats.org/officeDocument/2006/relationships/slideLayout" Target="../slideLayouts/slideLayout451.xml"/><Relationship Id="rId36" Type="http://schemas.openxmlformats.org/officeDocument/2006/relationships/slideLayout" Target="../slideLayouts/slideLayout459.xml"/><Relationship Id="rId49" Type="http://schemas.openxmlformats.org/officeDocument/2006/relationships/slideLayout" Target="../slideLayouts/slideLayout472.xml"/><Relationship Id="rId57" Type="http://schemas.openxmlformats.org/officeDocument/2006/relationships/slideLayout" Target="../slideLayouts/slideLayout480.xml"/><Relationship Id="rId10" Type="http://schemas.openxmlformats.org/officeDocument/2006/relationships/slideLayout" Target="../slideLayouts/slideLayout433.xml"/><Relationship Id="rId31" Type="http://schemas.openxmlformats.org/officeDocument/2006/relationships/slideLayout" Target="../slideLayouts/slideLayout454.xml"/><Relationship Id="rId44" Type="http://schemas.openxmlformats.org/officeDocument/2006/relationships/slideLayout" Target="../slideLayouts/slideLayout467.xml"/><Relationship Id="rId52" Type="http://schemas.openxmlformats.org/officeDocument/2006/relationships/slideLayout" Target="../slideLayouts/slideLayout475.xml"/><Relationship Id="rId6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27.xml"/><Relationship Id="rId9" Type="http://schemas.openxmlformats.org/officeDocument/2006/relationships/slideLayout" Target="../slideLayouts/slideLayout43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25.xml"/><Relationship Id="rId47" Type="http://schemas.openxmlformats.org/officeDocument/2006/relationships/slideLayout" Target="../slideLayouts/slideLayout130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4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slideLayout" Target="../slideLayouts/slideLayout126.xml"/><Relationship Id="rId48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4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03.xml"/><Relationship Id="rId41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26" Type="http://schemas.openxmlformats.org/officeDocument/2006/relationships/slideLayout" Target="../slideLayouts/slideLayout200.xml"/><Relationship Id="rId39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195.xml"/><Relationship Id="rId34" Type="http://schemas.openxmlformats.org/officeDocument/2006/relationships/slideLayout" Target="../slideLayouts/slideLayout208.xml"/><Relationship Id="rId42" Type="http://schemas.openxmlformats.org/officeDocument/2006/relationships/slideLayout" Target="../slideLayouts/slideLayout216.xml"/><Relationship Id="rId47" Type="http://schemas.openxmlformats.org/officeDocument/2006/relationships/slideLayout" Target="../slideLayouts/slideLayout221.xml"/><Relationship Id="rId50" Type="http://schemas.openxmlformats.org/officeDocument/2006/relationships/slideLayout" Target="../slideLayouts/slideLayout224.xml"/><Relationship Id="rId55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9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185.xml"/><Relationship Id="rId24" Type="http://schemas.openxmlformats.org/officeDocument/2006/relationships/slideLayout" Target="../slideLayouts/slideLayout198.xml"/><Relationship Id="rId32" Type="http://schemas.openxmlformats.org/officeDocument/2006/relationships/slideLayout" Target="../slideLayouts/slideLayout206.xml"/><Relationship Id="rId37" Type="http://schemas.openxmlformats.org/officeDocument/2006/relationships/slideLayout" Target="../slideLayouts/slideLayout211.xml"/><Relationship Id="rId40" Type="http://schemas.openxmlformats.org/officeDocument/2006/relationships/slideLayout" Target="../slideLayouts/slideLayout214.xml"/><Relationship Id="rId45" Type="http://schemas.openxmlformats.org/officeDocument/2006/relationships/slideLayout" Target="../slideLayouts/slideLayout219.xml"/><Relationship Id="rId53" Type="http://schemas.openxmlformats.org/officeDocument/2006/relationships/slideLayout" Target="../slideLayouts/slideLayout227.xml"/><Relationship Id="rId58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179.xml"/><Relationship Id="rId19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Relationship Id="rId27" Type="http://schemas.openxmlformats.org/officeDocument/2006/relationships/slideLayout" Target="../slideLayouts/slideLayout201.xml"/><Relationship Id="rId30" Type="http://schemas.openxmlformats.org/officeDocument/2006/relationships/slideLayout" Target="../slideLayouts/slideLayout204.xml"/><Relationship Id="rId35" Type="http://schemas.openxmlformats.org/officeDocument/2006/relationships/slideLayout" Target="../slideLayouts/slideLayout209.xml"/><Relationship Id="rId43" Type="http://schemas.openxmlformats.org/officeDocument/2006/relationships/slideLayout" Target="../slideLayouts/slideLayout217.xml"/><Relationship Id="rId48" Type="http://schemas.openxmlformats.org/officeDocument/2006/relationships/slideLayout" Target="../slideLayouts/slideLayout222.xml"/><Relationship Id="rId56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182.xml"/><Relationship Id="rId51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5" Type="http://schemas.openxmlformats.org/officeDocument/2006/relationships/slideLayout" Target="../slideLayouts/slideLayout199.xml"/><Relationship Id="rId33" Type="http://schemas.openxmlformats.org/officeDocument/2006/relationships/slideLayout" Target="../slideLayouts/slideLayout207.xml"/><Relationship Id="rId38" Type="http://schemas.openxmlformats.org/officeDocument/2006/relationships/slideLayout" Target="../slideLayouts/slideLayout212.xml"/><Relationship Id="rId46" Type="http://schemas.openxmlformats.org/officeDocument/2006/relationships/slideLayout" Target="../slideLayouts/slideLayout220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194.xml"/><Relationship Id="rId41" Type="http://schemas.openxmlformats.org/officeDocument/2006/relationships/slideLayout" Target="../slideLayouts/slideLayout215.xml"/><Relationship Id="rId54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89.xml"/><Relationship Id="rId23" Type="http://schemas.openxmlformats.org/officeDocument/2006/relationships/slideLayout" Target="../slideLayouts/slideLayout197.xml"/><Relationship Id="rId28" Type="http://schemas.openxmlformats.org/officeDocument/2006/relationships/slideLayout" Target="../slideLayouts/slideLayout202.xml"/><Relationship Id="rId36" Type="http://schemas.openxmlformats.org/officeDocument/2006/relationships/slideLayout" Target="../slideLayouts/slideLayout210.xml"/><Relationship Id="rId49" Type="http://schemas.openxmlformats.org/officeDocument/2006/relationships/slideLayout" Target="../slideLayouts/slideLayout223.xml"/><Relationship Id="rId57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184.xml"/><Relationship Id="rId31" Type="http://schemas.openxmlformats.org/officeDocument/2006/relationships/slideLayout" Target="../slideLayouts/slideLayout205.xml"/><Relationship Id="rId44" Type="http://schemas.openxmlformats.org/officeDocument/2006/relationships/slideLayout" Target="../slideLayouts/slideLayout218.xml"/><Relationship Id="rId52" Type="http://schemas.openxmlformats.org/officeDocument/2006/relationships/slideLayout" Target="../slideLayouts/slideLayout226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58.xml"/><Relationship Id="rId21" Type="http://schemas.openxmlformats.org/officeDocument/2006/relationships/slideLayout" Target="../slideLayouts/slideLayout253.xml"/><Relationship Id="rId34" Type="http://schemas.openxmlformats.org/officeDocument/2006/relationships/slideLayout" Target="../slideLayouts/slideLayout266.xml"/><Relationship Id="rId42" Type="http://schemas.openxmlformats.org/officeDocument/2006/relationships/slideLayout" Target="../slideLayouts/slideLayout274.xml"/><Relationship Id="rId47" Type="http://schemas.openxmlformats.org/officeDocument/2006/relationships/slideLayout" Target="../slideLayouts/slideLayout279.xml"/><Relationship Id="rId50" Type="http://schemas.openxmlformats.org/officeDocument/2006/relationships/slideLayout" Target="../slideLayouts/slideLayout282.xml"/><Relationship Id="rId55" Type="http://schemas.openxmlformats.org/officeDocument/2006/relationships/slideLayout" Target="../slideLayouts/slideLayout287.xml"/><Relationship Id="rId6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29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43.xml"/><Relationship Id="rId24" Type="http://schemas.openxmlformats.org/officeDocument/2006/relationships/slideLayout" Target="../slideLayouts/slideLayout256.xml"/><Relationship Id="rId32" Type="http://schemas.openxmlformats.org/officeDocument/2006/relationships/slideLayout" Target="../slideLayouts/slideLayout264.xml"/><Relationship Id="rId37" Type="http://schemas.openxmlformats.org/officeDocument/2006/relationships/slideLayout" Target="../slideLayouts/slideLayout269.xml"/><Relationship Id="rId40" Type="http://schemas.openxmlformats.org/officeDocument/2006/relationships/slideLayout" Target="../slideLayouts/slideLayout272.xml"/><Relationship Id="rId45" Type="http://schemas.openxmlformats.org/officeDocument/2006/relationships/slideLayout" Target="../slideLayouts/slideLayout277.xml"/><Relationship Id="rId53" Type="http://schemas.openxmlformats.org/officeDocument/2006/relationships/slideLayout" Target="../slideLayouts/slideLayout285.xml"/><Relationship Id="rId58" Type="http://schemas.openxmlformats.org/officeDocument/2006/relationships/slideLayout" Target="../slideLayouts/slideLayout290.xml"/><Relationship Id="rId66" Type="http://schemas.openxmlformats.org/officeDocument/2006/relationships/theme" Target="../theme/theme7.xml"/><Relationship Id="rId5" Type="http://schemas.openxmlformats.org/officeDocument/2006/relationships/slideLayout" Target="../slideLayouts/slideLayout237.xml"/><Relationship Id="rId61" Type="http://schemas.openxmlformats.org/officeDocument/2006/relationships/slideLayout" Target="../slideLayouts/slideLayout293.xml"/><Relationship Id="rId1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46.xml"/><Relationship Id="rId22" Type="http://schemas.openxmlformats.org/officeDocument/2006/relationships/slideLayout" Target="../slideLayouts/slideLayout254.xml"/><Relationship Id="rId27" Type="http://schemas.openxmlformats.org/officeDocument/2006/relationships/slideLayout" Target="../slideLayouts/slideLayout259.xml"/><Relationship Id="rId30" Type="http://schemas.openxmlformats.org/officeDocument/2006/relationships/slideLayout" Target="../slideLayouts/slideLayout262.xml"/><Relationship Id="rId35" Type="http://schemas.openxmlformats.org/officeDocument/2006/relationships/slideLayout" Target="../slideLayouts/slideLayout267.xml"/><Relationship Id="rId43" Type="http://schemas.openxmlformats.org/officeDocument/2006/relationships/slideLayout" Target="../slideLayouts/slideLayout275.xml"/><Relationship Id="rId48" Type="http://schemas.openxmlformats.org/officeDocument/2006/relationships/slideLayout" Target="../slideLayouts/slideLayout280.xml"/><Relationship Id="rId56" Type="http://schemas.openxmlformats.org/officeDocument/2006/relationships/slideLayout" Target="../slideLayouts/slideLayout288.xml"/><Relationship Id="rId64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0.xml"/><Relationship Id="rId51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5" Type="http://schemas.openxmlformats.org/officeDocument/2006/relationships/slideLayout" Target="../slideLayouts/slideLayout257.xml"/><Relationship Id="rId33" Type="http://schemas.openxmlformats.org/officeDocument/2006/relationships/slideLayout" Target="../slideLayouts/slideLayout265.xml"/><Relationship Id="rId38" Type="http://schemas.openxmlformats.org/officeDocument/2006/relationships/slideLayout" Target="../slideLayouts/slideLayout270.xml"/><Relationship Id="rId46" Type="http://schemas.openxmlformats.org/officeDocument/2006/relationships/slideLayout" Target="../slideLayouts/slideLayout278.xml"/><Relationship Id="rId59" Type="http://schemas.openxmlformats.org/officeDocument/2006/relationships/slideLayout" Target="../slideLayouts/slideLayout291.xml"/><Relationship Id="rId20" Type="http://schemas.openxmlformats.org/officeDocument/2006/relationships/slideLayout" Target="../slideLayouts/slideLayout252.xml"/><Relationship Id="rId41" Type="http://schemas.openxmlformats.org/officeDocument/2006/relationships/slideLayout" Target="../slideLayouts/slideLayout273.xml"/><Relationship Id="rId54" Type="http://schemas.openxmlformats.org/officeDocument/2006/relationships/slideLayout" Target="../slideLayouts/slideLayout286.xml"/><Relationship Id="rId6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7.xml"/><Relationship Id="rId23" Type="http://schemas.openxmlformats.org/officeDocument/2006/relationships/slideLayout" Target="../slideLayouts/slideLayout255.xml"/><Relationship Id="rId28" Type="http://schemas.openxmlformats.org/officeDocument/2006/relationships/slideLayout" Target="../slideLayouts/slideLayout260.xml"/><Relationship Id="rId36" Type="http://schemas.openxmlformats.org/officeDocument/2006/relationships/slideLayout" Target="../slideLayouts/slideLayout268.xml"/><Relationship Id="rId49" Type="http://schemas.openxmlformats.org/officeDocument/2006/relationships/slideLayout" Target="../slideLayouts/slideLayout281.xml"/><Relationship Id="rId57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42.xml"/><Relationship Id="rId31" Type="http://schemas.openxmlformats.org/officeDocument/2006/relationships/slideLayout" Target="../slideLayouts/slideLayout263.xml"/><Relationship Id="rId44" Type="http://schemas.openxmlformats.org/officeDocument/2006/relationships/slideLayout" Target="../slideLayouts/slideLayout276.xml"/><Relationship Id="rId52" Type="http://schemas.openxmlformats.org/officeDocument/2006/relationships/slideLayout" Target="../slideLayouts/slideLayout284.xml"/><Relationship Id="rId60" Type="http://schemas.openxmlformats.org/officeDocument/2006/relationships/slideLayout" Target="../slideLayouts/slideLayout292.xml"/><Relationship Id="rId65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5.xml"/><Relationship Id="rId18" Type="http://schemas.openxmlformats.org/officeDocument/2006/relationships/slideLayout" Target="../slideLayouts/slideLayout250.xml"/><Relationship Id="rId39" Type="http://schemas.openxmlformats.org/officeDocument/2006/relationships/slideLayout" Target="../slideLayouts/slideLayout27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0.xml"/><Relationship Id="rId18" Type="http://schemas.openxmlformats.org/officeDocument/2006/relationships/slideLayout" Target="../slideLayouts/slideLayout315.xml"/><Relationship Id="rId26" Type="http://schemas.openxmlformats.org/officeDocument/2006/relationships/slideLayout" Target="../slideLayouts/slideLayout323.xml"/><Relationship Id="rId39" Type="http://schemas.openxmlformats.org/officeDocument/2006/relationships/slideLayout" Target="../slideLayouts/slideLayout336.xml"/><Relationship Id="rId21" Type="http://schemas.openxmlformats.org/officeDocument/2006/relationships/slideLayout" Target="../slideLayouts/slideLayout318.xml"/><Relationship Id="rId34" Type="http://schemas.openxmlformats.org/officeDocument/2006/relationships/slideLayout" Target="../slideLayouts/slideLayout331.xml"/><Relationship Id="rId42" Type="http://schemas.openxmlformats.org/officeDocument/2006/relationships/slideLayout" Target="../slideLayouts/slideLayout339.xml"/><Relationship Id="rId47" Type="http://schemas.openxmlformats.org/officeDocument/2006/relationships/slideLayout" Target="../slideLayouts/slideLayout344.xml"/><Relationship Id="rId50" Type="http://schemas.openxmlformats.org/officeDocument/2006/relationships/slideLayout" Target="../slideLayouts/slideLayout347.xml"/><Relationship Id="rId55" Type="http://schemas.openxmlformats.org/officeDocument/2006/relationships/slideLayout" Target="../slideLayouts/slideLayout352.xml"/><Relationship Id="rId6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299.xml"/><Relationship Id="rId16" Type="http://schemas.openxmlformats.org/officeDocument/2006/relationships/slideLayout" Target="../slideLayouts/slideLayout313.xml"/><Relationship Id="rId29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08.xml"/><Relationship Id="rId24" Type="http://schemas.openxmlformats.org/officeDocument/2006/relationships/slideLayout" Target="../slideLayouts/slideLayout321.xml"/><Relationship Id="rId32" Type="http://schemas.openxmlformats.org/officeDocument/2006/relationships/slideLayout" Target="../slideLayouts/slideLayout329.xml"/><Relationship Id="rId37" Type="http://schemas.openxmlformats.org/officeDocument/2006/relationships/slideLayout" Target="../slideLayouts/slideLayout334.xml"/><Relationship Id="rId40" Type="http://schemas.openxmlformats.org/officeDocument/2006/relationships/slideLayout" Target="../slideLayouts/slideLayout337.xml"/><Relationship Id="rId45" Type="http://schemas.openxmlformats.org/officeDocument/2006/relationships/slideLayout" Target="../slideLayouts/slideLayout342.xml"/><Relationship Id="rId53" Type="http://schemas.openxmlformats.org/officeDocument/2006/relationships/slideLayout" Target="../slideLayouts/slideLayout350.xml"/><Relationship Id="rId58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02.xml"/><Relationship Id="rId61" Type="http://schemas.openxmlformats.org/officeDocument/2006/relationships/slideLayout" Target="../slideLayouts/slideLayout358.xml"/><Relationship Id="rId19" Type="http://schemas.openxmlformats.org/officeDocument/2006/relationships/slideLayout" Target="../slideLayouts/slideLayout316.xml"/><Relationship Id="rId14" Type="http://schemas.openxmlformats.org/officeDocument/2006/relationships/slideLayout" Target="../slideLayouts/slideLayout311.xml"/><Relationship Id="rId22" Type="http://schemas.openxmlformats.org/officeDocument/2006/relationships/slideLayout" Target="../slideLayouts/slideLayout319.xml"/><Relationship Id="rId27" Type="http://schemas.openxmlformats.org/officeDocument/2006/relationships/slideLayout" Target="../slideLayouts/slideLayout324.xml"/><Relationship Id="rId30" Type="http://schemas.openxmlformats.org/officeDocument/2006/relationships/slideLayout" Target="../slideLayouts/slideLayout327.xml"/><Relationship Id="rId35" Type="http://schemas.openxmlformats.org/officeDocument/2006/relationships/slideLayout" Target="../slideLayouts/slideLayout332.xml"/><Relationship Id="rId43" Type="http://schemas.openxmlformats.org/officeDocument/2006/relationships/slideLayout" Target="../slideLayouts/slideLayout340.xml"/><Relationship Id="rId48" Type="http://schemas.openxmlformats.org/officeDocument/2006/relationships/slideLayout" Target="../slideLayouts/slideLayout345.xml"/><Relationship Id="rId56" Type="http://schemas.openxmlformats.org/officeDocument/2006/relationships/slideLayout" Target="../slideLayouts/slideLayout353.xml"/><Relationship Id="rId64" Type="http://schemas.openxmlformats.org/officeDocument/2006/relationships/theme" Target="../theme/theme8.xml"/><Relationship Id="rId8" Type="http://schemas.openxmlformats.org/officeDocument/2006/relationships/slideLayout" Target="../slideLayouts/slideLayout305.xml"/><Relationship Id="rId51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9.xml"/><Relationship Id="rId17" Type="http://schemas.openxmlformats.org/officeDocument/2006/relationships/slideLayout" Target="../slideLayouts/slideLayout314.xml"/><Relationship Id="rId25" Type="http://schemas.openxmlformats.org/officeDocument/2006/relationships/slideLayout" Target="../slideLayouts/slideLayout322.xml"/><Relationship Id="rId33" Type="http://schemas.openxmlformats.org/officeDocument/2006/relationships/slideLayout" Target="../slideLayouts/slideLayout330.xml"/><Relationship Id="rId38" Type="http://schemas.openxmlformats.org/officeDocument/2006/relationships/slideLayout" Target="../slideLayouts/slideLayout335.xml"/><Relationship Id="rId46" Type="http://schemas.openxmlformats.org/officeDocument/2006/relationships/slideLayout" Target="../slideLayouts/slideLayout343.xml"/><Relationship Id="rId59" Type="http://schemas.openxmlformats.org/officeDocument/2006/relationships/slideLayout" Target="../slideLayouts/slideLayout356.xml"/><Relationship Id="rId20" Type="http://schemas.openxmlformats.org/officeDocument/2006/relationships/slideLayout" Target="../slideLayouts/slideLayout317.xml"/><Relationship Id="rId41" Type="http://schemas.openxmlformats.org/officeDocument/2006/relationships/slideLayout" Target="../slideLayouts/slideLayout338.xml"/><Relationship Id="rId54" Type="http://schemas.openxmlformats.org/officeDocument/2006/relationships/slideLayout" Target="../slideLayouts/slideLayout351.xml"/><Relationship Id="rId62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2.xml"/><Relationship Id="rId23" Type="http://schemas.openxmlformats.org/officeDocument/2006/relationships/slideLayout" Target="../slideLayouts/slideLayout320.xml"/><Relationship Id="rId28" Type="http://schemas.openxmlformats.org/officeDocument/2006/relationships/slideLayout" Target="../slideLayouts/slideLayout325.xml"/><Relationship Id="rId36" Type="http://schemas.openxmlformats.org/officeDocument/2006/relationships/slideLayout" Target="../slideLayouts/slideLayout333.xml"/><Relationship Id="rId49" Type="http://schemas.openxmlformats.org/officeDocument/2006/relationships/slideLayout" Target="../slideLayouts/slideLayout346.xml"/><Relationship Id="rId57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07.xml"/><Relationship Id="rId31" Type="http://schemas.openxmlformats.org/officeDocument/2006/relationships/slideLayout" Target="../slideLayouts/slideLayout328.xml"/><Relationship Id="rId44" Type="http://schemas.openxmlformats.org/officeDocument/2006/relationships/slideLayout" Target="../slideLayouts/slideLayout341.xml"/><Relationship Id="rId52" Type="http://schemas.openxmlformats.org/officeDocument/2006/relationships/slideLayout" Target="../slideLayouts/slideLayout349.xml"/><Relationship Id="rId6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3.xml"/><Relationship Id="rId18" Type="http://schemas.openxmlformats.org/officeDocument/2006/relationships/slideLayout" Target="../slideLayouts/slideLayout378.xml"/><Relationship Id="rId26" Type="http://schemas.openxmlformats.org/officeDocument/2006/relationships/slideLayout" Target="../slideLayouts/slideLayout386.xml"/><Relationship Id="rId39" Type="http://schemas.openxmlformats.org/officeDocument/2006/relationships/slideLayout" Target="../slideLayouts/slideLayout399.xml"/><Relationship Id="rId21" Type="http://schemas.openxmlformats.org/officeDocument/2006/relationships/slideLayout" Target="../slideLayouts/slideLayout381.xml"/><Relationship Id="rId34" Type="http://schemas.openxmlformats.org/officeDocument/2006/relationships/slideLayout" Target="../slideLayouts/slideLayout394.xml"/><Relationship Id="rId42" Type="http://schemas.openxmlformats.org/officeDocument/2006/relationships/slideLayout" Target="../slideLayouts/slideLayout402.xml"/><Relationship Id="rId47" Type="http://schemas.openxmlformats.org/officeDocument/2006/relationships/slideLayout" Target="../slideLayouts/slideLayout407.xml"/><Relationship Id="rId50" Type="http://schemas.openxmlformats.org/officeDocument/2006/relationships/slideLayout" Target="../slideLayouts/slideLayout410.xml"/><Relationship Id="rId55" Type="http://schemas.openxmlformats.org/officeDocument/2006/relationships/slideLayout" Target="../slideLayouts/slideLayout415.xml"/><Relationship Id="rId6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62.xml"/><Relationship Id="rId16" Type="http://schemas.openxmlformats.org/officeDocument/2006/relationships/slideLayout" Target="../slideLayouts/slideLayout376.xml"/><Relationship Id="rId29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71.xml"/><Relationship Id="rId24" Type="http://schemas.openxmlformats.org/officeDocument/2006/relationships/slideLayout" Target="../slideLayouts/slideLayout384.xml"/><Relationship Id="rId32" Type="http://schemas.openxmlformats.org/officeDocument/2006/relationships/slideLayout" Target="../slideLayouts/slideLayout392.xml"/><Relationship Id="rId37" Type="http://schemas.openxmlformats.org/officeDocument/2006/relationships/slideLayout" Target="../slideLayouts/slideLayout397.xml"/><Relationship Id="rId40" Type="http://schemas.openxmlformats.org/officeDocument/2006/relationships/slideLayout" Target="../slideLayouts/slideLayout400.xml"/><Relationship Id="rId45" Type="http://schemas.openxmlformats.org/officeDocument/2006/relationships/slideLayout" Target="../slideLayouts/slideLayout405.xml"/><Relationship Id="rId53" Type="http://schemas.openxmlformats.org/officeDocument/2006/relationships/slideLayout" Target="../slideLayouts/slideLayout413.xml"/><Relationship Id="rId58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365.xml"/><Relationship Id="rId61" Type="http://schemas.openxmlformats.org/officeDocument/2006/relationships/slideLayout" Target="../slideLayouts/slideLayout421.xml"/><Relationship Id="rId19" Type="http://schemas.openxmlformats.org/officeDocument/2006/relationships/slideLayout" Target="../slideLayouts/slideLayout379.xml"/><Relationship Id="rId14" Type="http://schemas.openxmlformats.org/officeDocument/2006/relationships/slideLayout" Target="../slideLayouts/slideLayout374.xml"/><Relationship Id="rId22" Type="http://schemas.openxmlformats.org/officeDocument/2006/relationships/slideLayout" Target="../slideLayouts/slideLayout382.xml"/><Relationship Id="rId27" Type="http://schemas.openxmlformats.org/officeDocument/2006/relationships/slideLayout" Target="../slideLayouts/slideLayout387.xml"/><Relationship Id="rId30" Type="http://schemas.openxmlformats.org/officeDocument/2006/relationships/slideLayout" Target="../slideLayouts/slideLayout390.xml"/><Relationship Id="rId35" Type="http://schemas.openxmlformats.org/officeDocument/2006/relationships/slideLayout" Target="../slideLayouts/slideLayout395.xml"/><Relationship Id="rId43" Type="http://schemas.openxmlformats.org/officeDocument/2006/relationships/slideLayout" Target="../slideLayouts/slideLayout403.xml"/><Relationship Id="rId48" Type="http://schemas.openxmlformats.org/officeDocument/2006/relationships/slideLayout" Target="../slideLayouts/slideLayout408.xml"/><Relationship Id="rId56" Type="http://schemas.openxmlformats.org/officeDocument/2006/relationships/slideLayout" Target="../slideLayouts/slideLayout416.xml"/><Relationship Id="rId64" Type="http://schemas.openxmlformats.org/officeDocument/2006/relationships/theme" Target="../theme/theme9.xml"/><Relationship Id="rId8" Type="http://schemas.openxmlformats.org/officeDocument/2006/relationships/slideLayout" Target="../slideLayouts/slideLayout368.xml"/><Relationship Id="rId51" Type="http://schemas.openxmlformats.org/officeDocument/2006/relationships/slideLayout" Target="../slideLayouts/slideLayout411.xml"/><Relationship Id="rId3" Type="http://schemas.openxmlformats.org/officeDocument/2006/relationships/slideLayout" Target="../slideLayouts/slideLayout363.xml"/><Relationship Id="rId12" Type="http://schemas.openxmlformats.org/officeDocument/2006/relationships/slideLayout" Target="../slideLayouts/slideLayout372.xml"/><Relationship Id="rId17" Type="http://schemas.openxmlformats.org/officeDocument/2006/relationships/slideLayout" Target="../slideLayouts/slideLayout377.xml"/><Relationship Id="rId25" Type="http://schemas.openxmlformats.org/officeDocument/2006/relationships/slideLayout" Target="../slideLayouts/slideLayout385.xml"/><Relationship Id="rId33" Type="http://schemas.openxmlformats.org/officeDocument/2006/relationships/slideLayout" Target="../slideLayouts/slideLayout393.xml"/><Relationship Id="rId38" Type="http://schemas.openxmlformats.org/officeDocument/2006/relationships/slideLayout" Target="../slideLayouts/slideLayout398.xml"/><Relationship Id="rId46" Type="http://schemas.openxmlformats.org/officeDocument/2006/relationships/slideLayout" Target="../slideLayouts/slideLayout406.xml"/><Relationship Id="rId59" Type="http://schemas.openxmlformats.org/officeDocument/2006/relationships/slideLayout" Target="../slideLayouts/slideLayout419.xml"/><Relationship Id="rId20" Type="http://schemas.openxmlformats.org/officeDocument/2006/relationships/slideLayout" Target="../slideLayouts/slideLayout380.xml"/><Relationship Id="rId41" Type="http://schemas.openxmlformats.org/officeDocument/2006/relationships/slideLayout" Target="../slideLayouts/slideLayout401.xml"/><Relationship Id="rId54" Type="http://schemas.openxmlformats.org/officeDocument/2006/relationships/slideLayout" Target="../slideLayouts/slideLayout414.xml"/><Relationship Id="rId6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5" Type="http://schemas.openxmlformats.org/officeDocument/2006/relationships/slideLayout" Target="../slideLayouts/slideLayout375.xml"/><Relationship Id="rId23" Type="http://schemas.openxmlformats.org/officeDocument/2006/relationships/slideLayout" Target="../slideLayouts/slideLayout383.xml"/><Relationship Id="rId28" Type="http://schemas.openxmlformats.org/officeDocument/2006/relationships/slideLayout" Target="../slideLayouts/slideLayout388.xml"/><Relationship Id="rId36" Type="http://schemas.openxmlformats.org/officeDocument/2006/relationships/slideLayout" Target="../slideLayouts/slideLayout396.xml"/><Relationship Id="rId49" Type="http://schemas.openxmlformats.org/officeDocument/2006/relationships/slideLayout" Target="../slideLayouts/slideLayout409.xml"/><Relationship Id="rId57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370.xml"/><Relationship Id="rId31" Type="http://schemas.openxmlformats.org/officeDocument/2006/relationships/slideLayout" Target="../slideLayouts/slideLayout391.xml"/><Relationship Id="rId44" Type="http://schemas.openxmlformats.org/officeDocument/2006/relationships/slideLayout" Target="../slideLayouts/slideLayout404.xml"/><Relationship Id="rId52" Type="http://schemas.openxmlformats.org/officeDocument/2006/relationships/slideLayout" Target="../slideLayouts/slideLayout412.xml"/><Relationship Id="rId6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4184" r:id="rId2"/>
    <p:sldLayoutId id="2147484181" r:id="rId3"/>
    <p:sldLayoutId id="2147484168" r:id="rId4"/>
    <p:sldLayoutId id="2147484167" r:id="rId5"/>
    <p:sldLayoutId id="2147484166" r:id="rId6"/>
    <p:sldLayoutId id="2147484157" r:id="rId7"/>
    <p:sldLayoutId id="2147484145" r:id="rId8"/>
    <p:sldLayoutId id="2147484144" r:id="rId9"/>
    <p:sldLayoutId id="2147484136" r:id="rId10"/>
    <p:sldLayoutId id="2147484133" r:id="rId11"/>
    <p:sldLayoutId id="2147484119" r:id="rId12"/>
    <p:sldLayoutId id="2147484118" r:id="rId13"/>
    <p:sldLayoutId id="2147484087" r:id="rId14"/>
    <p:sldLayoutId id="2147484086" r:id="rId15"/>
    <p:sldLayoutId id="2147484080" r:id="rId16"/>
    <p:sldLayoutId id="2147484057" r:id="rId17"/>
    <p:sldLayoutId id="2147484056" r:id="rId18"/>
    <p:sldLayoutId id="2147483819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4180" r:id="rId26"/>
    <p:sldLayoutId id="2147484179" r:id="rId27"/>
    <p:sldLayoutId id="2147484178" r:id="rId28"/>
    <p:sldLayoutId id="2147484173" r:id="rId29"/>
    <p:sldLayoutId id="2147484172" r:id="rId30"/>
    <p:sldLayoutId id="2147484171" r:id="rId31"/>
    <p:sldLayoutId id="2147484170" r:id="rId32"/>
    <p:sldLayoutId id="2147484169" r:id="rId33"/>
    <p:sldLayoutId id="2147484156" r:id="rId34"/>
    <p:sldLayoutId id="2147484155" r:id="rId35"/>
    <p:sldLayoutId id="2147484154" r:id="rId36"/>
    <p:sldLayoutId id="2147484150" r:id="rId37"/>
    <p:sldLayoutId id="2147484149" r:id="rId38"/>
    <p:sldLayoutId id="2147484148" r:id="rId39"/>
    <p:sldLayoutId id="2147484147" r:id="rId40"/>
    <p:sldLayoutId id="2147484146" r:id="rId41"/>
    <p:sldLayoutId id="2147484132" r:id="rId42"/>
    <p:sldLayoutId id="2147484131" r:id="rId43"/>
    <p:sldLayoutId id="2147484130" r:id="rId44"/>
    <p:sldLayoutId id="2147484124" r:id="rId45"/>
    <p:sldLayoutId id="2147484123" r:id="rId46"/>
    <p:sldLayoutId id="2147484122" r:id="rId47"/>
    <p:sldLayoutId id="2147484121" r:id="rId48"/>
    <p:sldLayoutId id="2147484120" r:id="rId49"/>
    <p:sldLayoutId id="2147484112" r:id="rId50"/>
    <p:sldLayoutId id="2147484111" r:id="rId51"/>
    <p:sldLayoutId id="2147484110" r:id="rId52"/>
    <p:sldLayoutId id="2147484103" r:id="rId53"/>
    <p:sldLayoutId id="2147484102" r:id="rId54"/>
    <p:sldLayoutId id="2147484101" r:id="rId55"/>
    <p:sldLayoutId id="2147484100" r:id="rId56"/>
    <p:sldLayoutId id="2147484099" r:id="rId57"/>
    <p:sldLayoutId id="2147484098" r:id="rId58"/>
    <p:sldLayoutId id="2147484097" r:id="rId59"/>
    <p:sldLayoutId id="2147484091" r:id="rId60"/>
    <p:sldLayoutId id="2147484090" r:id="rId61"/>
    <p:sldLayoutId id="2147484089" r:id="rId62"/>
    <p:sldLayoutId id="2147484088" r:id="rId63"/>
    <p:sldLayoutId id="2147484061" r:id="rId64"/>
    <p:sldLayoutId id="2147484060" r:id="rId65"/>
    <p:sldLayoutId id="2147484059" r:id="rId66"/>
    <p:sldLayoutId id="2147484058" r:id="rId67"/>
    <p:sldLayoutId id="2147483818" r:id="rId68"/>
    <p:sldLayoutId id="2147483817" r:id="rId69"/>
    <p:sldLayoutId id="2147483816" r:id="rId70"/>
    <p:sldLayoutId id="2147483815" r:id="rId71"/>
    <p:sldLayoutId id="2147483814" r:id="rId72"/>
    <p:sldLayoutId id="2147483812" r:id="rId73"/>
    <p:sldLayoutId id="2147483811" r:id="rId74"/>
    <p:sldLayoutId id="2147483810" r:id="rId75"/>
    <p:sldLayoutId id="2147483706" r:id="rId76"/>
    <p:sldLayoutId id="2147483705" r:id="rId77"/>
    <p:sldLayoutId id="2147483704" r:id="rId78"/>
    <p:sldLayoutId id="2147483703" r:id="rId79"/>
    <p:sldLayoutId id="2147483702" r:id="rId80"/>
    <p:sldLayoutId id="2147483701" r:id="rId81"/>
    <p:sldLayoutId id="2147483700" r:id="rId82"/>
    <p:sldLayoutId id="2147483699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34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177" r:id="rId3"/>
    <p:sldLayoutId id="2147484153" r:id="rId4"/>
    <p:sldLayoutId id="2147484129" r:id="rId5"/>
    <p:sldLayoutId id="2147484109" r:id="rId6"/>
    <p:sldLayoutId id="2147484096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  <p:sldLayoutId id="2147484010" r:id="rId18"/>
    <p:sldLayoutId id="2147484011" r:id="rId19"/>
    <p:sldLayoutId id="2147484012" r:id="rId20"/>
    <p:sldLayoutId id="2147484013" r:id="rId21"/>
    <p:sldLayoutId id="2147484014" r:id="rId22"/>
    <p:sldLayoutId id="2147484015" r:id="rId23"/>
    <p:sldLayoutId id="2147484016" r:id="rId24"/>
    <p:sldLayoutId id="2147484017" r:id="rId25"/>
    <p:sldLayoutId id="2147484018" r:id="rId26"/>
    <p:sldLayoutId id="2147484019" r:id="rId27"/>
    <p:sldLayoutId id="2147484020" r:id="rId28"/>
    <p:sldLayoutId id="2147484021" r:id="rId29"/>
    <p:sldLayoutId id="2147484022" r:id="rId30"/>
    <p:sldLayoutId id="2147484023" r:id="rId31"/>
    <p:sldLayoutId id="2147484024" r:id="rId32"/>
    <p:sldLayoutId id="2147484025" r:id="rId33"/>
    <p:sldLayoutId id="2147484026" r:id="rId34"/>
    <p:sldLayoutId id="2147484027" r:id="rId35"/>
    <p:sldLayoutId id="2147484028" r:id="rId36"/>
    <p:sldLayoutId id="2147484029" r:id="rId37"/>
    <p:sldLayoutId id="2147484030" r:id="rId38"/>
    <p:sldLayoutId id="2147484031" r:id="rId39"/>
    <p:sldLayoutId id="2147484032" r:id="rId40"/>
    <p:sldLayoutId id="2147484033" r:id="rId41"/>
    <p:sldLayoutId id="2147484034" r:id="rId42"/>
    <p:sldLayoutId id="2147484035" r:id="rId43"/>
    <p:sldLayoutId id="2147484036" r:id="rId44"/>
    <p:sldLayoutId id="2147484037" r:id="rId45"/>
    <p:sldLayoutId id="2147484038" r:id="rId46"/>
    <p:sldLayoutId id="2147484039" r:id="rId47"/>
    <p:sldLayoutId id="2147484040" r:id="rId48"/>
    <p:sldLayoutId id="2147484041" r:id="rId49"/>
    <p:sldLayoutId id="2147484042" r:id="rId50"/>
    <p:sldLayoutId id="2147484043" r:id="rId51"/>
    <p:sldLayoutId id="2147484044" r:id="rId52"/>
    <p:sldLayoutId id="2147484045" r:id="rId53"/>
    <p:sldLayoutId id="2147484046" r:id="rId54"/>
    <p:sldLayoutId id="2147484047" r:id="rId55"/>
    <p:sldLayoutId id="2147484048" r:id="rId56"/>
    <p:sldLayoutId id="2147484049" r:id="rId57"/>
    <p:sldLayoutId id="2147484050" r:id="rId58"/>
    <p:sldLayoutId id="2147484051" r:id="rId59"/>
    <p:sldLayoutId id="2147484052" r:id="rId60"/>
    <p:sldLayoutId id="2147484053" r:id="rId61"/>
    <p:sldLayoutId id="2147484054" r:id="rId6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4160" r:id="rId2"/>
    <p:sldLayoutId id="2147484138" r:id="rId3"/>
    <p:sldLayoutId id="2147484071" r:id="rId4"/>
    <p:sldLayoutId id="2147484070" r:id="rId5"/>
    <p:sldLayoutId id="2147483670" r:id="rId6"/>
    <p:sldLayoutId id="2147484165" r:id="rId7"/>
    <p:sldLayoutId id="2147484164" r:id="rId8"/>
    <p:sldLayoutId id="2147484163" r:id="rId9"/>
    <p:sldLayoutId id="2147484162" r:id="rId10"/>
    <p:sldLayoutId id="2147484161" r:id="rId11"/>
    <p:sldLayoutId id="2147484143" r:id="rId12"/>
    <p:sldLayoutId id="2147484142" r:id="rId13"/>
    <p:sldLayoutId id="2147484141" r:id="rId14"/>
    <p:sldLayoutId id="2147484140" r:id="rId15"/>
    <p:sldLayoutId id="2147484139" r:id="rId16"/>
    <p:sldLayoutId id="2147484117" r:id="rId17"/>
    <p:sldLayoutId id="2147484116" r:id="rId18"/>
    <p:sldLayoutId id="2147484115" r:id="rId19"/>
    <p:sldLayoutId id="2147484114" r:id="rId20"/>
    <p:sldLayoutId id="2147484113" r:id="rId21"/>
    <p:sldLayoutId id="2147484085" r:id="rId22"/>
    <p:sldLayoutId id="2147484084" r:id="rId23"/>
    <p:sldLayoutId id="2147484083" r:id="rId24"/>
    <p:sldLayoutId id="2147484082" r:id="rId25"/>
    <p:sldLayoutId id="2147484081" r:id="rId26"/>
    <p:sldLayoutId id="2147484079" r:id="rId27"/>
    <p:sldLayoutId id="2147484078" r:id="rId28"/>
    <p:sldLayoutId id="2147484077" r:id="rId29"/>
    <p:sldLayoutId id="2147484076" r:id="rId30"/>
    <p:sldLayoutId id="2147484075" r:id="rId31"/>
    <p:sldLayoutId id="2147484074" r:id="rId32"/>
    <p:sldLayoutId id="2147484073" r:id="rId33"/>
    <p:sldLayoutId id="2147484072" r:id="rId34"/>
    <p:sldLayoutId id="2147484069" r:id="rId35"/>
    <p:sldLayoutId id="2147484068" r:id="rId36"/>
    <p:sldLayoutId id="2147484067" r:id="rId37"/>
    <p:sldLayoutId id="2147484066" r:id="rId38"/>
    <p:sldLayoutId id="2147484065" r:id="rId39"/>
    <p:sldLayoutId id="2147483671" r:id="rId40"/>
    <p:sldLayoutId id="2147483672" r:id="rId41"/>
    <p:sldLayoutId id="2147483673" r:id="rId42"/>
    <p:sldLayoutId id="2147483674" r:id="rId43"/>
    <p:sldLayoutId id="2147483675" r:id="rId44"/>
    <p:sldLayoutId id="2147483676" r:id="rId45"/>
    <p:sldLayoutId id="2147483677" r:id="rId46"/>
    <p:sldLayoutId id="2147483678" r:id="rId47"/>
    <p:sldLayoutId id="2147483679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4183" r:id="rId2"/>
    <p:sldLayoutId id="2147484182" r:id="rId3"/>
    <p:sldLayoutId id="2147484159" r:id="rId4"/>
    <p:sldLayoutId id="2147484158" r:id="rId5"/>
    <p:sldLayoutId id="2147484135" r:id="rId6"/>
    <p:sldLayoutId id="2147484134" r:id="rId7"/>
    <p:sldLayoutId id="2147483821" r:id="rId8"/>
    <p:sldLayoutId id="2147483820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54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4104" r:id="rId8"/>
    <p:sldLayoutId id="2147484092" r:id="rId9"/>
    <p:sldLayoutId id="2147484062" r:id="rId10"/>
    <p:sldLayoutId id="2147483813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26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4055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7" r:id="rId46"/>
    <p:sldLayoutId id="2147483798" r:id="rId47"/>
    <p:sldLayoutId id="2147483799" r:id="rId48"/>
    <p:sldLayoutId id="2147483800" r:id="rId49"/>
    <p:sldLayoutId id="2147483801" r:id="rId50"/>
    <p:sldLayoutId id="2147483802" r:id="rId51"/>
    <p:sldLayoutId id="2147483803" r:id="rId52"/>
    <p:sldLayoutId id="2147483804" r:id="rId53"/>
    <p:sldLayoutId id="2147483805" r:id="rId54"/>
    <p:sldLayoutId id="2147483806" r:id="rId55"/>
    <p:sldLayoutId id="2147483807" r:id="rId56"/>
    <p:sldLayoutId id="2147483808" r:id="rId57"/>
    <p:sldLayoutId id="2147483809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98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4174" r:id="rId3"/>
    <p:sldLayoutId id="2147484151" r:id="rId4"/>
    <p:sldLayoutId id="2147484125" r:id="rId5"/>
    <p:sldLayoutId id="2147484106" r:id="rId6"/>
    <p:sldLayoutId id="2147484105" r:id="rId7"/>
    <p:sldLayoutId id="2147484093" r:id="rId8"/>
    <p:sldLayoutId id="2147484063" r:id="rId9"/>
    <p:sldLayoutId id="2147483880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  <p:sldLayoutId id="2147483850" r:id="rId36"/>
    <p:sldLayoutId id="2147483851" r:id="rId37"/>
    <p:sldLayoutId id="2147483852" r:id="rId38"/>
    <p:sldLayoutId id="2147483853" r:id="rId39"/>
    <p:sldLayoutId id="2147483854" r:id="rId40"/>
    <p:sldLayoutId id="2147483855" r:id="rId41"/>
    <p:sldLayoutId id="2147483856" r:id="rId42"/>
    <p:sldLayoutId id="2147483857" r:id="rId43"/>
    <p:sldLayoutId id="2147483858" r:id="rId44"/>
    <p:sldLayoutId id="2147483859" r:id="rId45"/>
    <p:sldLayoutId id="2147483860" r:id="rId46"/>
    <p:sldLayoutId id="2147483861" r:id="rId47"/>
    <p:sldLayoutId id="2147483862" r:id="rId48"/>
    <p:sldLayoutId id="2147483863" r:id="rId49"/>
    <p:sldLayoutId id="2147483864" r:id="rId50"/>
    <p:sldLayoutId id="2147483865" r:id="rId51"/>
    <p:sldLayoutId id="2147483866" r:id="rId52"/>
    <p:sldLayoutId id="2147483867" r:id="rId53"/>
    <p:sldLayoutId id="2147483868" r:id="rId54"/>
    <p:sldLayoutId id="2147483869" r:id="rId55"/>
    <p:sldLayoutId id="2147483870" r:id="rId56"/>
    <p:sldLayoutId id="2147483871" r:id="rId57"/>
    <p:sldLayoutId id="2147483872" r:id="rId58"/>
    <p:sldLayoutId id="2147483873" r:id="rId59"/>
    <p:sldLayoutId id="2147483874" r:id="rId60"/>
    <p:sldLayoutId id="2147483875" r:id="rId61"/>
    <p:sldLayoutId id="2147483876" r:id="rId62"/>
    <p:sldLayoutId id="2147483877" r:id="rId63"/>
    <p:sldLayoutId id="2147483878" r:id="rId64"/>
    <p:sldLayoutId id="2147483879" r:id="rId6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10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4175" r:id="rId3"/>
    <p:sldLayoutId id="2147484152" r:id="rId4"/>
    <p:sldLayoutId id="2147484126" r:id="rId5"/>
    <p:sldLayoutId id="2147484107" r:id="rId6"/>
    <p:sldLayoutId id="2147484094" r:id="rId7"/>
    <p:sldLayoutId id="2147484064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  <p:sldLayoutId id="2147483916" r:id="rId41"/>
    <p:sldLayoutId id="2147483917" r:id="rId42"/>
    <p:sldLayoutId id="2147483918" r:id="rId43"/>
    <p:sldLayoutId id="2147483919" r:id="rId44"/>
    <p:sldLayoutId id="2147483920" r:id="rId45"/>
    <p:sldLayoutId id="2147483921" r:id="rId46"/>
    <p:sldLayoutId id="2147483922" r:id="rId47"/>
    <p:sldLayoutId id="2147483923" r:id="rId48"/>
    <p:sldLayoutId id="2147483924" r:id="rId49"/>
    <p:sldLayoutId id="2147483925" r:id="rId50"/>
    <p:sldLayoutId id="2147483926" r:id="rId51"/>
    <p:sldLayoutId id="2147483927" r:id="rId52"/>
    <p:sldLayoutId id="2147483928" r:id="rId53"/>
    <p:sldLayoutId id="2147483929" r:id="rId54"/>
    <p:sldLayoutId id="2147483930" r:id="rId55"/>
    <p:sldLayoutId id="2147483931" r:id="rId56"/>
    <p:sldLayoutId id="2147483932" r:id="rId57"/>
    <p:sldLayoutId id="2147483933" r:id="rId58"/>
    <p:sldLayoutId id="2147483934" r:id="rId59"/>
    <p:sldLayoutId id="2147483935" r:id="rId60"/>
    <p:sldLayoutId id="2147483936" r:id="rId61"/>
    <p:sldLayoutId id="2147483937" r:id="rId62"/>
    <p:sldLayoutId id="2147483938" r:id="rId6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90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4176" r:id="rId3"/>
    <p:sldLayoutId id="2147484137" r:id="rId4"/>
    <p:sldLayoutId id="2147484128" r:id="rId5"/>
    <p:sldLayoutId id="2147484127" r:id="rId6"/>
    <p:sldLayoutId id="2147484108" r:id="rId7"/>
    <p:sldLayoutId id="2147484095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  <p:sldLayoutId id="2147483956" r:id="rId23"/>
    <p:sldLayoutId id="2147483957" r:id="rId24"/>
    <p:sldLayoutId id="2147483958" r:id="rId25"/>
    <p:sldLayoutId id="2147483959" r:id="rId26"/>
    <p:sldLayoutId id="2147483960" r:id="rId27"/>
    <p:sldLayoutId id="2147483961" r:id="rId28"/>
    <p:sldLayoutId id="2147483962" r:id="rId29"/>
    <p:sldLayoutId id="2147483963" r:id="rId30"/>
    <p:sldLayoutId id="2147483964" r:id="rId31"/>
    <p:sldLayoutId id="2147483965" r:id="rId32"/>
    <p:sldLayoutId id="2147483966" r:id="rId33"/>
    <p:sldLayoutId id="2147483967" r:id="rId34"/>
    <p:sldLayoutId id="2147483968" r:id="rId35"/>
    <p:sldLayoutId id="2147483969" r:id="rId36"/>
    <p:sldLayoutId id="2147483970" r:id="rId37"/>
    <p:sldLayoutId id="2147483971" r:id="rId38"/>
    <p:sldLayoutId id="2147483972" r:id="rId39"/>
    <p:sldLayoutId id="2147483973" r:id="rId40"/>
    <p:sldLayoutId id="2147483974" r:id="rId41"/>
    <p:sldLayoutId id="2147483975" r:id="rId42"/>
    <p:sldLayoutId id="2147483976" r:id="rId43"/>
    <p:sldLayoutId id="2147483977" r:id="rId44"/>
    <p:sldLayoutId id="2147483978" r:id="rId45"/>
    <p:sldLayoutId id="2147483979" r:id="rId46"/>
    <p:sldLayoutId id="2147483980" r:id="rId47"/>
    <p:sldLayoutId id="2147483981" r:id="rId48"/>
    <p:sldLayoutId id="2147483982" r:id="rId49"/>
    <p:sldLayoutId id="2147483983" r:id="rId50"/>
    <p:sldLayoutId id="2147483984" r:id="rId51"/>
    <p:sldLayoutId id="2147483985" r:id="rId52"/>
    <p:sldLayoutId id="2147483986" r:id="rId53"/>
    <p:sldLayoutId id="2147483987" r:id="rId54"/>
    <p:sldLayoutId id="2147483988" r:id="rId55"/>
    <p:sldLayoutId id="2147483989" r:id="rId56"/>
    <p:sldLayoutId id="2147483990" r:id="rId57"/>
    <p:sldLayoutId id="2147483991" r:id="rId58"/>
    <p:sldLayoutId id="2147483992" r:id="rId59"/>
    <p:sldLayoutId id="2147483993" r:id="rId60"/>
    <p:sldLayoutId id="2147483994" r:id="rId61"/>
    <p:sldLayoutId id="2147483995" r:id="rId62"/>
    <p:sldLayoutId id="2147483996" r:id="rId6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5" Type="http://schemas.openxmlformats.org/officeDocument/2006/relationships/image" Target="../media/image13.jpe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6" Type="http://schemas.openxmlformats.org/officeDocument/2006/relationships/image" Target="../media/image28.emf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3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2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6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8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5" Type="http://schemas.openxmlformats.org/officeDocument/2006/relationships/image" Target="../media/image13.jpe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B1A7D-0956-FF4C-890B-052613B6A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D74F40-6092-FD6D-A870-2259A71D5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271A4DD-BF67-D251-D0D6-ABF12CB663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2" y="-232317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3AF0B9-3321-F8BD-219C-0F34FB6B9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472DD4-A4E2-2147-218C-55F8EE2802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70B1916F-6F83-D5AD-32DD-BBF18A0EBB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8B0AFD-098E-891E-A9C6-FEE39545610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2569BA-CFEE-FE59-BF68-4518FD98287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3674" y="1863989"/>
            <a:ext cx="3411125" cy="991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6B88A9-EB1D-405A-47AD-FEBE37AF32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4999" y="2503573"/>
            <a:ext cx="6609495" cy="17294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245424-0AD0-3D9A-465B-B7AD3FBE66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53674" y="4043272"/>
            <a:ext cx="2450804" cy="1072989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63E070B-4587-9C11-EE5D-A3A27930B4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3" y="207755"/>
            <a:ext cx="1468617" cy="1385631"/>
          </a:xfrm>
          <a:prstGeom prst="ellipse">
            <a:avLst/>
          </a:prstGeom>
        </p:spPr>
      </p:pic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9AA87EDA-FD70-1C5A-5768-EE9E1E8814DF}"/>
              </a:ext>
            </a:extLst>
          </p:cNvPr>
          <p:cNvSpPr txBox="1"/>
          <p:nvPr/>
        </p:nvSpPr>
        <p:spPr>
          <a:xfrm>
            <a:off x="1999427" y="1343251"/>
            <a:ext cx="69100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98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847205" y="746265"/>
            <a:ext cx="610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</a:rPr>
              <a:t>Biết bày tỏ ý </a:t>
            </a:r>
            <a:r>
              <a:rPr lang="vi-VN" sz="2400" dirty="0">
                <a:solidFill>
                  <a:prstClr val="black"/>
                </a:solidFill>
              </a:rPr>
              <a:t>kiến,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đồng tình với những lời nói, việc làm tốt; không đồng tình với những lời nói, việc làm không tốt đối với hàng xóm láng giềng.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 nhận xét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thái độ,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việc làm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đối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với hàng xóm láng giềng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phù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662561" y="1191100"/>
            <a:ext cx="7315201" cy="3489055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961912" y="1964413"/>
            <a:ext cx="67165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Lứa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giềng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117988" y="845574"/>
            <a:ext cx="3873910" cy="2823569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94664" y="2062329"/>
              <a:ext cx="1825569" cy="662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09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209382" y="100625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015162" y="64228"/>
            <a:ext cx="1387121" cy="1086318"/>
          </a:xfrm>
          <a:prstGeom prst="rect">
            <a:avLst/>
          </a:prstGeom>
        </p:spPr>
      </p:pic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1601" y="5522786"/>
            <a:ext cx="680482" cy="599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650" y="1276350"/>
            <a:ext cx="6355819" cy="2907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7073" y="1151263"/>
            <a:ext cx="3290455" cy="29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774" y="4035617"/>
            <a:ext cx="6621843" cy="3005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45" y="4111077"/>
            <a:ext cx="3085329" cy="29624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2184916"/>
            <a:ext cx="3337972" cy="2279029"/>
            <a:chOff x="-599322" y="2197465"/>
            <a:chExt cx="3337972" cy="2279029"/>
          </a:xfrm>
        </p:grpSpPr>
        <p:pic>
          <p:nvPicPr>
            <p:cNvPr id="15" name="图片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322" y="2197465"/>
              <a:ext cx="3337972" cy="22790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2618327"/>
              <a:ext cx="23037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53" y="1154490"/>
            <a:ext cx="5086350" cy="413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759" y="1364040"/>
            <a:ext cx="4543425" cy="392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920897" y="5288340"/>
            <a:ext cx="4951688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 tình, vì bạn nữ đã cho cô hàng xóm mượn thước dây khi có cần, điều đó thể hiện sự quan tâm, giúp đỡ hàng xóm láng giềng.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508165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điều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25415" y="4896462"/>
            <a:ext cx="5384307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410203" y="5100773"/>
            <a:ext cx="5978442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Không đồng tình, vì bạn nữ chế nhạo, cười vui khi thấy em bé hàng xóm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bị ngã. Việc làm đó thể hiện sự thờ ơ, không yêu thương, quan tâm đến hàng xóm láng giềng.</a:t>
            </a: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508" y="1166651"/>
            <a:ext cx="4355915" cy="386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108" y="1166652"/>
            <a:ext cx="4092047" cy="39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76041" y="5184764"/>
            <a:ext cx="5390266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4668699" cy="13280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Đồng tình vì bạn nam hỏi thăm sức khỏe của bà cụ hàng xóm thể hiện sự quan tâm đến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62" y="1222398"/>
            <a:ext cx="4099371" cy="396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722" y="1388964"/>
            <a:ext cx="4359799" cy="37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1" y="143540"/>
            <a:ext cx="11122685" cy="2264407"/>
            <a:chOff x="3276600" y="228600"/>
            <a:chExt cx="8323452" cy="191504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6324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tranh 1, 2, 3, 6 vì các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tranh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224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việc làm trong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601165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265472" y="1248697"/>
            <a:ext cx="3726425" cy="2420446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69121" y="1919193"/>
              <a:ext cx="1825569" cy="815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A39BE-BB00-63C6-47B3-C9D0B562C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0606746-0A9F-9B84-B791-DB4024E8B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390439-88A1-2498-8759-35B2DAF5CC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2" y="-232317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B30F1E-A3A1-4606-42EE-DFF00B9A31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C3E575-7146-4A24-C3E4-8D9925420E8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0278DB83-58CB-413B-023C-9AC2430488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867619-CC10-5118-91F2-71863A0AD8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425F66-83A3-F9D3-B722-EC53A258969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3674" y="1863989"/>
            <a:ext cx="3411125" cy="991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55BF36-02D0-1521-1325-EB97EF8573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4999" y="2503573"/>
            <a:ext cx="6609495" cy="17294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CDBCEA-C1C2-D15F-8A84-A73B680446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53674" y="4043272"/>
            <a:ext cx="2450804" cy="1072989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797C8A0E-5830-9DAC-5CF1-9B88FB321C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3" y="207755"/>
            <a:ext cx="1468617" cy="1385631"/>
          </a:xfrm>
          <a:prstGeom prst="ellipse">
            <a:avLst/>
          </a:prstGeom>
        </p:spPr>
      </p:pic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73E7363D-723D-7E6A-506F-62792B4D04BB}"/>
              </a:ext>
            </a:extLst>
          </p:cNvPr>
          <p:cNvSpPr txBox="1"/>
          <p:nvPr/>
        </p:nvSpPr>
        <p:spPr>
          <a:xfrm>
            <a:off x="1999427" y="1343251"/>
            <a:ext cx="69100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463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7886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969</Words>
  <Application>Microsoft Office PowerPoint</Application>
  <PresentationFormat>Màn hình rộng</PresentationFormat>
  <Paragraphs>95</Paragraphs>
  <Slides>29</Slides>
  <Notes>22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10</vt:i4>
      </vt:variant>
      <vt:variant>
        <vt:lpstr>Tiêu đề Bản chiếu</vt:lpstr>
      </vt:variant>
      <vt:variant>
        <vt:i4>29</vt:i4>
      </vt:variant>
    </vt:vector>
  </HeadingPairs>
  <TitlesOfParts>
    <vt:vector size="52" baseType="lpstr">
      <vt:lpstr>等线</vt:lpstr>
      <vt:lpstr>等线 Light</vt:lpstr>
      <vt:lpstr>微软雅黑</vt:lpstr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Tahoma</vt:lpstr>
      <vt:lpstr>Times New Roman</vt:lpstr>
      <vt:lpstr>仓耳羽辰体-谷力 W05</vt:lpstr>
      <vt:lpstr>Office 主题​​</vt:lpstr>
      <vt:lpstr>Office Theme</vt:lpstr>
      <vt:lpstr>1_Simple Light</vt:lpstr>
      <vt:lpstr>1_Office Theme</vt:lpstr>
      <vt:lpstr>4_Office Theme</vt:lpstr>
      <vt:lpstr>Office 主题</vt:lpstr>
      <vt:lpstr>1_Office 主题</vt:lpstr>
      <vt:lpstr>2_Office 主题</vt:lpstr>
      <vt:lpstr>3_Office 主题</vt:lpstr>
      <vt:lpstr>4_Office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11332</cp:lastModifiedBy>
  <cp:revision>50</cp:revision>
  <dcterms:created xsi:type="dcterms:W3CDTF">2022-07-20T23:44:39Z</dcterms:created>
  <dcterms:modified xsi:type="dcterms:W3CDTF">2024-10-25T15:58:19Z</dcterms:modified>
</cp:coreProperties>
</file>