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1" r:id="rId5"/>
  </p:sldMasterIdLst>
  <p:notesMasterIdLst>
    <p:notesMasterId r:id="rId26"/>
  </p:notesMasterIdLst>
  <p:sldIdLst>
    <p:sldId id="1575" r:id="rId6"/>
    <p:sldId id="263" r:id="rId7"/>
    <p:sldId id="262" r:id="rId8"/>
    <p:sldId id="256" r:id="rId9"/>
    <p:sldId id="294" r:id="rId10"/>
    <p:sldId id="295" r:id="rId11"/>
    <p:sldId id="1576" r:id="rId12"/>
    <p:sldId id="290" r:id="rId13"/>
    <p:sldId id="258" r:id="rId14"/>
    <p:sldId id="1572" r:id="rId15"/>
    <p:sldId id="1573" r:id="rId16"/>
    <p:sldId id="1574" r:id="rId17"/>
    <p:sldId id="346" r:id="rId18"/>
    <p:sldId id="349" r:id="rId19"/>
    <p:sldId id="347" r:id="rId20"/>
    <p:sldId id="348" r:id="rId21"/>
    <p:sldId id="350" r:id="rId22"/>
    <p:sldId id="351" r:id="rId23"/>
    <p:sldId id="352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46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979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33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46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7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7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7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6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0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2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1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47EC36-09F0-43B2-A5D7-4EA9C56DC1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4.png"/><Relationship Id="rId7" Type="http://schemas.openxmlformats.org/officeDocument/2006/relationships/slide" Target="slide1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microsoft.com/office/2007/relationships/hdphoto" Target="../media/hdphoto2.wdp"/><Relationship Id="rId9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11" Type="http://schemas.openxmlformats.org/officeDocument/2006/relationships/slide" Target="slide5.xml"/><Relationship Id="rId5" Type="http://schemas.openxmlformats.org/officeDocument/2006/relationships/image" Target="../media/image29.gif"/><Relationship Id="rId10" Type="http://schemas.openxmlformats.org/officeDocument/2006/relationships/slide" Target="slide3.xml"/><Relationship Id="rId4" Type="http://schemas.openxmlformats.org/officeDocument/2006/relationships/image" Target="../media/image28.gif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929" y="-736283"/>
            <a:ext cx="3917415" cy="3320415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9917" y="1485719"/>
            <a:ext cx="3023878" cy="9632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6330" y="1839327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E424B1FB-EB7E-9B25-B735-CE4BE37DDB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01" y="537919"/>
            <a:ext cx="1595350" cy="1505203"/>
          </a:xfrm>
          <a:prstGeom prst="ellipse">
            <a:avLst/>
          </a:prstGeom>
        </p:spPr>
      </p:pic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695A13C0-F3BC-8589-C1B2-FFE30B05F22B}"/>
              </a:ext>
            </a:extLst>
          </p:cNvPr>
          <p:cNvSpPr txBox="1"/>
          <p:nvPr/>
        </p:nvSpPr>
        <p:spPr>
          <a:xfrm>
            <a:off x="2099643" y="735306"/>
            <a:ext cx="7506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324095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50" y="2024814"/>
            <a:ext cx="71085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2780439" cy="5262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500" marR="0" lvl="0" indent="-5715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Bấm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37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9518090" y="3500594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ẩm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905324" y="5680034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905324" y="4531262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905323" y="3382490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15h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905323" y="2233718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5278" y="239323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93534" y="347575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2202" y="57508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7322" y="4637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77851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137328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được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phát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sóng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vào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khung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giờ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759201" y="5607192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1" y="4358443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200" y="3109695"/>
            <a:ext cx="6266424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22h05p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200" y="1883298"/>
            <a:ext cx="6266424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65190" y="433469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42400" y="180340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6332" y="56745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41000" y="317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15DCF9-D593-4D4A-8782-E8644DB01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14492-DE41-4E71-9015-3574CC254B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1779BA-E4F5-4448-86B9-A3DFA3BE95A6}"/>
              </a:ext>
            </a:extLst>
          </p:cNvPr>
          <p:cNvSpPr txBox="1"/>
          <p:nvPr/>
        </p:nvSpPr>
        <p:spPr>
          <a:xfrm>
            <a:off x="2126719" y="2843417"/>
            <a:ext cx="7771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BÍ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MẬT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XANH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25)">
            <a:hlinkClick r:id="" action="ppaction://media"/>
            <a:extLst>
              <a:ext uri="{FF2B5EF4-FFF2-40B4-BE49-F238E27FC236}">
                <a16:creationId xmlns:a16="http://schemas.microsoft.com/office/drawing/2014/main" id="{C5A2A6EF-8E51-4285-8DFC-F876A0F8A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5525" y="-995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66" y="1823629"/>
            <a:ext cx="6913463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5F62F0-1BFD-4970-AC5A-3A0EC28FA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B92A1-388A-4D11-ABBF-DE1C81456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29" y="952902"/>
            <a:ext cx="3651553" cy="2464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922F60-D650-4FD0-A0C5-DCB8B19B7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62" y="3783011"/>
            <a:ext cx="2688909" cy="2688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2442E-770A-4CAF-99D2-A67B243DF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0251" y="262420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EF2F87-BAE7-4431-838F-637CA8562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7" r="16675" b="14692"/>
          <a:stretch/>
        </p:blipFill>
        <p:spPr>
          <a:xfrm>
            <a:off x="7960793" y="4983817"/>
            <a:ext cx="4501211" cy="1915579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5B2B088A-5EEC-480D-B6DF-2A7B8ACCD6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8558713" y="2726780"/>
            <a:ext cx="2346956" cy="2063854"/>
          </a:xfrm>
          <a:prstGeom prst="rect">
            <a:avLst/>
          </a:prstGeom>
        </p:spPr>
      </p:pic>
      <p:sp>
        <p:nvSpPr>
          <p:cNvPr id="18" name="Oval 17">
            <a:hlinkClick r:id="rId10" action="ppaction://hlinksldjump"/>
            <a:extLst>
              <a:ext uri="{FF2B5EF4-FFF2-40B4-BE49-F238E27FC236}">
                <a16:creationId xmlns:a16="http://schemas.microsoft.com/office/drawing/2014/main" id="{D0549992-BC71-4E64-A750-D7E477262FF6}"/>
              </a:ext>
            </a:extLst>
          </p:cNvPr>
          <p:cNvSpPr/>
          <p:nvPr/>
        </p:nvSpPr>
        <p:spPr>
          <a:xfrm>
            <a:off x="9347646" y="3811021"/>
            <a:ext cx="633466" cy="63876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0F778C72-6703-411A-BF49-C6EB70EB35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3366392" y="3811979"/>
            <a:ext cx="2430714" cy="2135235"/>
          </a:xfrm>
          <a:prstGeom prst="rect">
            <a:avLst/>
          </a:prstGeom>
        </p:spPr>
      </p:pic>
      <p:sp>
        <p:nvSpPr>
          <p:cNvPr id="22" name="Oval 21">
            <a:hlinkClick r:id="rId10" action="ppaction://hlinksldjump"/>
            <a:extLst>
              <a:ext uri="{FF2B5EF4-FFF2-40B4-BE49-F238E27FC236}">
                <a16:creationId xmlns:a16="http://schemas.microsoft.com/office/drawing/2014/main" id="{08CDF487-9E5F-4CD3-B074-1FF2BAEF3A75}"/>
              </a:ext>
            </a:extLst>
          </p:cNvPr>
          <p:cNvSpPr/>
          <p:nvPr/>
        </p:nvSpPr>
        <p:spPr>
          <a:xfrm>
            <a:off x="4191045" y="4941452"/>
            <a:ext cx="656073" cy="6608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hlinkClick r:id="rId12" action="ppaction://hlinksldjump"/>
            <a:extLst>
              <a:ext uri="{FF2B5EF4-FFF2-40B4-BE49-F238E27FC236}">
                <a16:creationId xmlns:a16="http://schemas.microsoft.com/office/drawing/2014/main" id="{D0F06044-0364-44D7-A58A-AC1671C25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4963588" y="1006182"/>
            <a:ext cx="2488625" cy="2157898"/>
          </a:xfrm>
          <a:prstGeom prst="rect">
            <a:avLst/>
          </a:prstGeom>
        </p:spPr>
      </p:pic>
      <p:sp>
        <p:nvSpPr>
          <p:cNvPr id="24" name="Oval 23">
            <a:hlinkClick r:id="rId10" action="ppaction://hlinksldjump"/>
            <a:extLst>
              <a:ext uri="{FF2B5EF4-FFF2-40B4-BE49-F238E27FC236}">
                <a16:creationId xmlns:a16="http://schemas.microsoft.com/office/drawing/2014/main" id="{4BB7540B-F6A8-467A-8F52-22BD9959107A}"/>
              </a:ext>
            </a:extLst>
          </p:cNvPr>
          <p:cNvSpPr/>
          <p:nvPr/>
        </p:nvSpPr>
        <p:spPr>
          <a:xfrm>
            <a:off x="5810273" y="2141014"/>
            <a:ext cx="671704" cy="6678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600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4537579" y="3736778"/>
            <a:ext cx="5425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2" t="7375" r="3932" b="5125"/>
          <a:stretch/>
        </p:blipFill>
        <p:spPr>
          <a:xfrm>
            <a:off x="-7389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57847" y="173924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23EBC4-5A53-4D8A-A434-0A9C5C774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8BD2C-E4CE-42BB-8405-D022CAA2458F}"/>
              </a:ext>
            </a:extLst>
          </p:cNvPr>
          <p:cNvSpPr txBox="1"/>
          <p:nvPr/>
        </p:nvSpPr>
        <p:spPr>
          <a:xfrm>
            <a:off x="3037527" y="997565"/>
            <a:ext cx="69256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nơi sản xuất các chương trình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19610-48BF-4F6A-82FA-81E4B739D317}"/>
              </a:ext>
            </a:extLst>
          </p:cNvPr>
          <p:cNvSpPr txBox="1"/>
          <p:nvPr/>
        </p:nvSpPr>
        <p:spPr>
          <a:xfrm>
            <a:off x="3853749" y="3518623"/>
            <a:ext cx="542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917" y="1485719"/>
            <a:ext cx="3023878" cy="9632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330" y="1839327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E424B1FB-EB7E-9B25-B735-CE4BE37DDB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01" y="537919"/>
            <a:ext cx="1595350" cy="1505203"/>
          </a:xfrm>
          <a:prstGeom prst="ellipse">
            <a:avLst/>
          </a:prstGeom>
        </p:spPr>
      </p:pic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695A13C0-F3BC-8589-C1B2-FFE30B05F22B}"/>
              </a:ext>
            </a:extLst>
          </p:cNvPr>
          <p:cNvSpPr txBox="1"/>
          <p:nvPr/>
        </p:nvSpPr>
        <p:spPr>
          <a:xfrm>
            <a:off x="2099643" y="735306"/>
            <a:ext cx="7506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2785231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E5CA61-2373-43EE-A426-B06D3165C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217" y="2336873"/>
            <a:ext cx="751701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353</Words>
  <Application>Microsoft Office PowerPoint</Application>
  <PresentationFormat>Màn hình rộng</PresentationFormat>
  <Paragraphs>57</Paragraphs>
  <Slides>20</Slides>
  <Notes>8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20</vt:i4>
      </vt:variant>
    </vt:vector>
  </HeadingPairs>
  <TitlesOfParts>
    <vt:vector size="37" baseType="lpstr">
      <vt:lpstr>等线</vt:lpstr>
      <vt:lpstr>等线 Light</vt:lpstr>
      <vt:lpstr>微软雅黑 Light</vt:lpstr>
      <vt:lpstr>Arial</vt:lpstr>
      <vt:lpstr>Calibri</vt:lpstr>
      <vt:lpstr>Calibri Light</vt:lpstr>
      <vt:lpstr>Georgia</vt:lpstr>
      <vt:lpstr>Lilita One</vt:lpstr>
      <vt:lpstr>Montserrat</vt:lpstr>
      <vt:lpstr>Montserrat Medium</vt:lpstr>
      <vt:lpstr>Times New Roman</vt:lpstr>
      <vt:lpstr>UTM Showcard</vt:lpstr>
      <vt:lpstr>Office 主题​​</vt:lpstr>
      <vt:lpstr>Office Theme</vt:lpstr>
      <vt:lpstr>1_Simple Light</vt:lpstr>
      <vt:lpstr>Custom Design</vt:lpstr>
      <vt:lpstr>Welcome Winter!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19</cp:revision>
  <dcterms:created xsi:type="dcterms:W3CDTF">2022-07-21T23:07:28Z</dcterms:created>
  <dcterms:modified xsi:type="dcterms:W3CDTF">2024-10-25T16:21:04Z</dcterms:modified>
</cp:coreProperties>
</file>