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54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5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GIF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22.png"/><Relationship Id="rId7" Type="http://schemas.openxmlformats.org/officeDocument/2006/relationships/image" Target="../media/image4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0.png"/><Relationship Id="rId12" Type="http://schemas.openxmlformats.org/officeDocument/2006/relationships/image" Target="../media/image55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6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4.svg"/><Relationship Id="rId5" Type="http://schemas.openxmlformats.org/officeDocument/2006/relationships/image" Target="../media/image2.pn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.jpe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9.xml"/><Relationship Id="rId3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slide" Target="slide10.xml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slide" Target="slide11.xml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8363" y="2164096"/>
            <a:ext cx="8974090" cy="2627604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839230A6-A64E-B3AF-EA43-269CB1E3DF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" y="122826"/>
            <a:ext cx="1595350" cy="1505203"/>
          </a:xfrm>
          <a:prstGeom prst="ellipse">
            <a:avLst/>
          </a:prstGeom>
        </p:spPr>
      </p:pic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CA1B1124-B664-07AB-7EDB-3DCC8082B3FD}"/>
              </a:ext>
            </a:extLst>
          </p:cNvPr>
          <p:cNvSpPr txBox="1"/>
          <p:nvPr/>
        </p:nvSpPr>
        <p:spPr>
          <a:xfrm>
            <a:off x="2342845" y="1327165"/>
            <a:ext cx="75063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12863" y="4236312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649" y="5612590"/>
            <a:ext cx="82009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 rộng: Nếu Việt xếp ly vào 6 bàn mỗi bàn xếp 6 cái li. Hỏi Việt lúc này cần chuẩn bị bao nhiêu cái li.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456</Words>
  <Application>Microsoft Office PowerPoint</Application>
  <PresentationFormat>Widescreen</PresentationFormat>
  <Paragraphs>89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Times New Roman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2022-07-02T08:20:57Z</dcterms:created>
  <dcterms:modified xsi:type="dcterms:W3CDTF">2024-10-18T03:44:48Z</dcterms:modified>
</cp:coreProperties>
</file>