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21"/>
  </p:notesMasterIdLst>
  <p:sldIdLst>
    <p:sldId id="265" r:id="rId5"/>
    <p:sldId id="267" r:id="rId6"/>
    <p:sldId id="277" r:id="rId7"/>
    <p:sldId id="312" r:id="rId8"/>
    <p:sldId id="273" r:id="rId9"/>
    <p:sldId id="313" r:id="rId10"/>
    <p:sldId id="493" r:id="rId11"/>
    <p:sldId id="494" r:id="rId12"/>
    <p:sldId id="495" r:id="rId13"/>
    <p:sldId id="496" r:id="rId14"/>
    <p:sldId id="275" r:id="rId15"/>
    <p:sldId id="314" r:id="rId16"/>
    <p:sldId id="290" r:id="rId17"/>
    <p:sldId id="315" r:id="rId18"/>
    <p:sldId id="316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09" autoAdjust="0"/>
  </p:normalViewPr>
  <p:slideViewPr>
    <p:cSldViewPr snapToGrid="0">
      <p:cViewPr varScale="1">
        <p:scale>
          <a:sx n="100" d="100"/>
          <a:sy n="100" d="100"/>
        </p:scale>
        <p:origin x="116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B33D2C-461D-4526-A12A-E49B0D3B1C8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44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4.e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003" y="2837892"/>
            <a:ext cx="4929817" cy="868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667" y="3458822"/>
            <a:ext cx="3652490" cy="743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994" y="4020108"/>
            <a:ext cx="5937837" cy="1777056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6449880E-0AA2-84C7-802D-8FD48A0FF1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214655"/>
            <a:ext cx="1595350" cy="1505203"/>
          </a:xfrm>
          <a:prstGeom prst="ellipse">
            <a:avLst/>
          </a:prstGeom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A45370A6-0043-FA8B-B6D2-FDF81A65E150}"/>
              </a:ext>
            </a:extLst>
          </p:cNvPr>
          <p:cNvSpPr txBox="1"/>
          <p:nvPr/>
        </p:nvSpPr>
        <p:spPr>
          <a:xfrm>
            <a:off x="2595757" y="1913811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  <p:pic>
        <p:nvPicPr>
          <p:cNvPr id="4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79FE793F-FD82-6484-9F9A-012B71E0AF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463" y="-109195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91FF-E323-088C-DCCE-7A659AC58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>
            <a:extLst>
              <a:ext uri="{FF2B5EF4-FFF2-40B4-BE49-F238E27FC236}">
                <a16:creationId xmlns:a16="http://schemas.microsoft.com/office/drawing/2014/main" id="{770F24C2-CFD8-4380-CAE0-6ADBD7F2CA2D}"/>
              </a:ext>
            </a:extLst>
          </p:cNvPr>
          <p:cNvGrpSpPr/>
          <p:nvPr/>
        </p:nvGrpSpPr>
        <p:grpSpPr>
          <a:xfrm>
            <a:off x="-368967" y="-48126"/>
            <a:ext cx="12192000" cy="6858000"/>
            <a:chOff x="0" y="0"/>
            <a:chExt cx="12192000" cy="6858000"/>
          </a:xfrm>
        </p:grpSpPr>
        <p:pic>
          <p:nvPicPr>
            <p:cNvPr id="4" name="图片 20">
              <a:extLst>
                <a:ext uri="{FF2B5EF4-FFF2-40B4-BE49-F238E27FC236}">
                  <a16:creationId xmlns:a16="http://schemas.microsoft.com/office/drawing/2014/main" id="{1A8CCFD5-5A73-E511-8223-2EA249831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22">
              <a:extLst>
                <a:ext uri="{FF2B5EF4-FFF2-40B4-BE49-F238E27FC236}">
                  <a16:creationId xmlns:a16="http://schemas.microsoft.com/office/drawing/2014/main" id="{F37AF90F-652E-6D80-CF13-7C27803E8323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FA6DF24-4F64-E383-A19E-E64C0C5E1CCD}"/>
              </a:ext>
            </a:extLst>
          </p:cNvPr>
          <p:cNvSpPr txBox="1"/>
          <p:nvPr/>
        </p:nvSpPr>
        <p:spPr>
          <a:xfrm>
            <a:off x="368967" y="1897659"/>
            <a:ext cx="10668001" cy="363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CBGVNV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Văn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5FD8D901-AB6E-CFDA-9473-B1EE2B1BB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288" y="-48126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9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  <p:pic>
        <p:nvPicPr>
          <p:cNvPr id="13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97C8E5BC-E463-30F6-9789-79CD47AB2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138" y="-118720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A256C8E4-B10F-65EF-F2F7-5F18CA8861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087" y="-32336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914F941-CF7B-0675-8BA6-435B5D205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63" y="0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1647C73-7B0A-B288-BE2E-B4592DBAD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622" y="-99670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5DE9A39B-010B-51D2-11F5-310AD61BB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713" y="-90145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1F330D24-767D-CB9E-848E-89184A3C1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63" y="-99670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98119F5-7B72-89F7-ED2E-AD2E65CAA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363" y="-34264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AED1152-EE31-4C27-094D-65E0AC7258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321" y="-39802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009B781F-F818-31EA-FCA0-66535DAE2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63" y="-16451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>
            <a:extLst>
              <a:ext uri="{FF2B5EF4-FFF2-40B4-BE49-F238E27FC236}">
                <a16:creationId xmlns:a16="http://schemas.microsoft.com/office/drawing/2014/main" id="{505C0C8B-4107-7ABC-8D42-0B876043B89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20">
              <a:extLst>
                <a:ext uri="{FF2B5EF4-FFF2-40B4-BE49-F238E27FC236}">
                  <a16:creationId xmlns:a16="http://schemas.microsoft.com/office/drawing/2014/main" id="{564AFBCA-3158-05AE-4443-4DD7A2EA1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22">
              <a:extLst>
                <a:ext uri="{FF2B5EF4-FFF2-40B4-BE49-F238E27FC236}">
                  <a16:creationId xmlns:a16="http://schemas.microsoft.com/office/drawing/2014/main" id="{64C5B6DE-0141-BDC4-93B8-F29C64E4416F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B6E3944-B9BD-63B8-FBB8-A8D747AFDF1B}"/>
              </a:ext>
            </a:extLst>
          </p:cNvPr>
          <p:cNvSpPr txBox="1"/>
          <p:nvPr/>
        </p:nvSpPr>
        <p:spPr>
          <a:xfrm>
            <a:off x="368967" y="1239933"/>
            <a:ext cx="10427369" cy="5316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 đây thuộc trường Tiểu học Ái Mộ .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1994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 ra thành 2 trường :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2341/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QĐ-UBND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23/4/2015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00C1148C-449F-F87A-2B67-086DB0DD9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833" y="-109195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96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9B68D-5199-07F4-2182-B78DDFBC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>
            <a:extLst>
              <a:ext uri="{FF2B5EF4-FFF2-40B4-BE49-F238E27FC236}">
                <a16:creationId xmlns:a16="http://schemas.microsoft.com/office/drawing/2014/main" id="{806F6ACB-9A55-4AE9-F6EC-C3B58BF82D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20">
              <a:extLst>
                <a:ext uri="{FF2B5EF4-FFF2-40B4-BE49-F238E27FC236}">
                  <a16:creationId xmlns:a16="http://schemas.microsoft.com/office/drawing/2014/main" id="{B420E0C6-AE8E-86F9-1FB9-8557FF002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22">
              <a:extLst>
                <a:ext uri="{FF2B5EF4-FFF2-40B4-BE49-F238E27FC236}">
                  <a16:creationId xmlns:a16="http://schemas.microsoft.com/office/drawing/2014/main" id="{6E642EA5-9312-805D-0575-F1A855F75F2A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620062-8470-3A3F-050E-525548231ADB}"/>
              </a:ext>
            </a:extLst>
          </p:cNvPr>
          <p:cNvSpPr txBox="1"/>
          <p:nvPr/>
        </p:nvSpPr>
        <p:spPr>
          <a:xfrm>
            <a:off x="401052" y="1160810"/>
            <a:ext cx="10908632" cy="563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TÍCH CỦA TRƯỜNG :</a:t>
            </a:r>
            <a:endParaRPr lang="vi-VN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2016;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 (Chu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LĐLĐ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2016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2017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TNCS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2019, 2020, 2021, 2022.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2016, 2017, 2018, 2023</a:t>
            </a:r>
            <a:endParaRPr lang="vi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7231E7BE-987B-264E-6029-4B1CEF3F7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876" y="0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76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4E44B-FF33-D789-ACB7-C47A937D8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>
            <a:extLst>
              <a:ext uri="{FF2B5EF4-FFF2-40B4-BE49-F238E27FC236}">
                <a16:creationId xmlns:a16="http://schemas.microsoft.com/office/drawing/2014/main" id="{0227BFAA-6B15-FB99-86CF-B0C3D5FF4C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20">
              <a:extLst>
                <a:ext uri="{FF2B5EF4-FFF2-40B4-BE49-F238E27FC236}">
                  <a16:creationId xmlns:a16="http://schemas.microsoft.com/office/drawing/2014/main" id="{26794FD5-1631-3174-4BA1-D1BDE43EA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22">
              <a:extLst>
                <a:ext uri="{FF2B5EF4-FFF2-40B4-BE49-F238E27FC236}">
                  <a16:creationId xmlns:a16="http://schemas.microsoft.com/office/drawing/2014/main" id="{D98C1BFF-931B-2DF3-0FB9-CF88C2FC0490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2651FEC-4BE6-8857-0AFA-173AFBE436A2}"/>
              </a:ext>
            </a:extLst>
          </p:cNvPr>
          <p:cNvSpPr txBox="1"/>
          <p:nvPr/>
        </p:nvSpPr>
        <p:spPr>
          <a:xfrm>
            <a:off x="256672" y="1054100"/>
            <a:ext cx="10732169" cy="6137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TÍCH CỦA TRƯỜNG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TNTP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Thành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52;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98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Thành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462; 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295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718DBA3B-0E85-1A67-88E0-0B38596D4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86" y="0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13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646</Words>
  <Application>Microsoft Office PowerPoint</Application>
  <PresentationFormat>Màn hình rộng</PresentationFormat>
  <Paragraphs>44</Paragraphs>
  <Slides>16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16</vt:i4>
      </vt:variant>
    </vt:vector>
  </HeadingPairs>
  <TitlesOfParts>
    <vt:vector size="30" baseType="lpstr">
      <vt:lpstr>等线</vt:lpstr>
      <vt:lpstr>Arial</vt:lpstr>
      <vt:lpstr>Bebas Neue</vt:lpstr>
      <vt:lpstr>Calibri</vt:lpstr>
      <vt:lpstr>Chau Philomene One</vt:lpstr>
      <vt:lpstr>Didact Gothic</vt:lpstr>
      <vt:lpstr>Georgia</vt:lpstr>
      <vt:lpstr>Roboto Condensed Light</vt:lpstr>
      <vt:lpstr>Times New Roman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21</cp:revision>
  <dcterms:created xsi:type="dcterms:W3CDTF">2022-07-18T01:25:07Z</dcterms:created>
  <dcterms:modified xsi:type="dcterms:W3CDTF">2024-10-18T12:47:58Z</dcterms:modified>
</cp:coreProperties>
</file>