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8" r:id="rId4"/>
    <p:sldMasterId id="2147483700" r:id="rId5"/>
  </p:sldMasterIdLst>
  <p:notesMasterIdLst>
    <p:notesMasterId r:id="rId36"/>
  </p:notesMasterIdLst>
  <p:sldIdLst>
    <p:sldId id="360" r:id="rId6"/>
    <p:sldId id="350" r:id="rId7"/>
    <p:sldId id="256" r:id="rId8"/>
    <p:sldId id="257" r:id="rId9"/>
    <p:sldId id="351" r:id="rId10"/>
    <p:sldId id="259" r:id="rId11"/>
    <p:sldId id="260" r:id="rId12"/>
    <p:sldId id="313" r:id="rId13"/>
    <p:sldId id="361" r:id="rId14"/>
    <p:sldId id="318" r:id="rId15"/>
    <p:sldId id="319" r:id="rId16"/>
    <p:sldId id="353" r:id="rId17"/>
    <p:sldId id="258" r:id="rId18"/>
    <p:sldId id="358" r:id="rId19"/>
    <p:sldId id="352" r:id="rId20"/>
    <p:sldId id="315" r:id="rId21"/>
    <p:sldId id="354" r:id="rId22"/>
    <p:sldId id="328" r:id="rId23"/>
    <p:sldId id="355" r:id="rId24"/>
    <p:sldId id="329" r:id="rId25"/>
    <p:sldId id="349" r:id="rId26"/>
    <p:sldId id="333" r:id="rId27"/>
    <p:sldId id="334" r:id="rId28"/>
    <p:sldId id="337" r:id="rId29"/>
    <p:sldId id="356" r:id="rId30"/>
    <p:sldId id="265" r:id="rId31"/>
    <p:sldId id="357" r:id="rId32"/>
    <p:sldId id="330" r:id="rId33"/>
    <p:sldId id="359" r:id="rId34"/>
    <p:sldId id="34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96" y="7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extLst>
      <p:ext uri="{BB962C8B-B14F-4D97-AF65-F5344CB8AC3E}">
        <p14:creationId xmlns:p14="http://schemas.microsoft.com/office/powerpoint/2010/main" val="113619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a81bce59aa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a81bce59aa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78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5.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5.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5.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5.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5.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5.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5.xml"/><Relationship Id="rId5" Type="http://schemas.openxmlformats.org/officeDocument/2006/relationships/tags" Target="../tags/tag57.xml"/><Relationship Id="rId4" Type="http://schemas.openxmlformats.org/officeDocument/2006/relationships/tags" Target="../tags/tag5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46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0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95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2024/10/18</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37108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2024/10/18</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382597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2024/10/18</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498004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2024/10/18</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5674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2024/10/18</a:t>
            </a:fld>
            <a:endParaRPr lang="zh-CN" altLang="en-US" kern="1200">
              <a:solidFill>
                <a:prstClr val="black">
                  <a:tint val="75000"/>
                </a:prstClr>
              </a:solidFill>
              <a:latin typeface="Calibri"/>
              <a:ea typeface="微软雅黑" panose="020B0503020204020204" pitchFamily="34" charset="-122"/>
            </a:endParaRPr>
          </a:p>
        </p:txBody>
      </p:sp>
      <p:sp>
        <p:nvSpPr>
          <p:cNvPr id="8" name="Footer Placeholder 7"/>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9" name="Slide Number Placeholder 8"/>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965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2024/10/18</a:t>
            </a:fld>
            <a:endParaRPr lang="zh-CN" altLang="en-US" kern="1200">
              <a:solidFill>
                <a:prstClr val="black">
                  <a:tint val="75000"/>
                </a:prstClr>
              </a:solidFill>
              <a:latin typeface="Calibri"/>
              <a:ea typeface="微软雅黑" panose="020B0503020204020204" pitchFamily="34" charset="-122"/>
            </a:endParaRPr>
          </a:p>
        </p:txBody>
      </p:sp>
      <p:sp>
        <p:nvSpPr>
          <p:cNvPr id="4" name="Footer Placeholder 3"/>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5" name="Slide Number Placeholder 4"/>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8697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2024/10/18</a:t>
            </a:fld>
            <a:endParaRPr lang="zh-CN" altLang="en-US" kern="1200">
              <a:solidFill>
                <a:prstClr val="black">
                  <a:tint val="75000"/>
                </a:prstClr>
              </a:solidFill>
              <a:latin typeface="Calibri"/>
              <a:ea typeface="微软雅黑" panose="020B0503020204020204" pitchFamily="34" charset="-122"/>
            </a:endParaRPr>
          </a:p>
        </p:txBody>
      </p:sp>
      <p:sp>
        <p:nvSpPr>
          <p:cNvPr id="3" name="Footer Placeholder 2"/>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4" name="Slide Number Placeholder 3"/>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15132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2024/10/18</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4166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53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2024/10/18</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63855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2024/10/18</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48700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2024/10/18</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94662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3788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6321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07593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309118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55446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543869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63442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52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10/18/2024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75424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95204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707949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58880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64926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516379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707955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2024/10/18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9418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2024/10/18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757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2024/10/18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22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505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2024/10/18</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146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2024/10/18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3654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2024/10/18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0035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2024/10/18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395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2024/10/18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7959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2024/10/18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3553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2024/10/18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2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2024/10/18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899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15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24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2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5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11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2024/10/18</a:t>
            </a:fld>
            <a:endParaRPr lang="zh-CN" altLang="en-US" kern="1200">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41301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20C13D88-C2CB-4605-8995-5F3B5905998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4077295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a:extLst>
              <a:ext uri="{FF2B5EF4-FFF2-40B4-BE49-F238E27FC236}">
                <a16:creationId xmlns:a16="http://schemas.microsoft.com/office/drawing/2014/main" id="{D6BEE668-9EC2-4F99-A596-7666204617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38199387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DDEBB9A-9498-4E25-A01C-5061210C8FEC}" type="datetimeFigureOut">
              <a:rPr lang="en-US" smtClean="0"/>
              <a:t>10/18/2024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A8957D-255D-4476-996D-FB121D009CFF}" type="slidenum">
              <a:rPr lang="en-US" smtClean="0"/>
              <a:t>‹#›</a:t>
            </a:fld>
            <a:endParaRPr lang="en-US"/>
          </a:p>
        </p:txBody>
      </p:sp>
    </p:spTree>
    <p:extLst>
      <p:ext uri="{BB962C8B-B14F-4D97-AF65-F5344CB8AC3E}">
        <p14:creationId xmlns:p14="http://schemas.microsoft.com/office/powerpoint/2010/main" val="38047792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B10CF7-1427-4708-A665-7C43220F7D8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41584932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5.png"/><Relationship Id="rId2" Type="http://schemas.openxmlformats.org/officeDocument/2006/relationships/slideLayout" Target="../slideLayouts/slideLayout24.xml"/><Relationship Id="rId1" Type="http://schemas.openxmlformats.org/officeDocument/2006/relationships/tags" Target="../tags/tag6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37.pn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39.jpe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image" Target="../media/image9.gif"/><Relationship Id="rId1" Type="http://schemas.openxmlformats.org/officeDocument/2006/relationships/slideLayout" Target="../slideLayouts/slideLayout26.xml"/><Relationship Id="rId6" Type="http://schemas.openxmlformats.org/officeDocument/2006/relationships/image" Target="../media/image13.gif"/><Relationship Id="rId5" Type="http://schemas.openxmlformats.org/officeDocument/2006/relationships/image" Target="../media/image12.gif"/><Relationship Id="rId10" Type="http://schemas.openxmlformats.org/officeDocument/2006/relationships/image" Target="../media/image17.png"/><Relationship Id="rId4" Type="http://schemas.openxmlformats.org/officeDocument/2006/relationships/image" Target="../media/image11.gif"/><Relationship Id="rId9" Type="http://schemas.openxmlformats.org/officeDocument/2006/relationships/image" Target="../media/image16.gif"/></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1.gif"/><Relationship Id="rId3" Type="http://schemas.openxmlformats.org/officeDocument/2006/relationships/slide" Target="slide5.xml"/><Relationship Id="rId7" Type="http://schemas.openxmlformats.org/officeDocument/2006/relationships/slide" Target="slide7.xml"/><Relationship Id="rId12" Type="http://schemas.microsoft.com/office/2007/relationships/hdphoto" Target="../media/hdphoto2.wdp"/><Relationship Id="rId2" Type="http://schemas.openxmlformats.org/officeDocument/2006/relationships/image" Target="../media/image18.jpg"/><Relationship Id="rId16"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image" Target="../media/image14.gif"/><Relationship Id="rId11" Type="http://schemas.openxmlformats.org/officeDocument/2006/relationships/image" Target="../media/image20.png"/><Relationship Id="rId5" Type="http://schemas.openxmlformats.org/officeDocument/2006/relationships/slide" Target="slide6.xml"/><Relationship Id="rId15" Type="http://schemas.openxmlformats.org/officeDocument/2006/relationships/slide" Target="slide8.xml"/><Relationship Id="rId10" Type="http://schemas.microsoft.com/office/2007/relationships/hdphoto" Target="../media/hdphoto1.wdp"/><Relationship Id="rId4" Type="http://schemas.openxmlformats.org/officeDocument/2006/relationships/image" Target="../media/image11.gif"/><Relationship Id="rId9" Type="http://schemas.openxmlformats.org/officeDocument/2006/relationships/image" Target="../media/image19.png"/><Relationship Id="rId14" Type="http://schemas.openxmlformats.org/officeDocument/2006/relationships/image" Target="../media/image22.gif"/></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 Target="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 Target="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33CA2-E79F-68A8-7DDC-A83F2E5B1B8B}"/>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D0810902-A521-2ED7-5DBE-034C7BF9E7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pic>
        <p:nvPicPr>
          <p:cNvPr id="7" name="Picture 6">
            <a:extLst>
              <a:ext uri="{FF2B5EF4-FFF2-40B4-BE49-F238E27FC236}">
                <a16:creationId xmlns:a16="http://schemas.microsoft.com/office/drawing/2014/main" id="{C53F40E2-9595-4E8B-998B-7B9260B1EDDB}"/>
              </a:ext>
            </a:extLst>
          </p:cNvPr>
          <p:cNvPicPr>
            <a:picLocks noChangeAspect="1"/>
          </p:cNvPicPr>
          <p:nvPr/>
        </p:nvPicPr>
        <p:blipFill>
          <a:blip r:embed="rId3"/>
          <a:stretch>
            <a:fillRect/>
          </a:stretch>
        </p:blipFill>
        <p:spPr>
          <a:xfrm>
            <a:off x="3771603" y="2088259"/>
            <a:ext cx="4474030" cy="790412"/>
          </a:xfrm>
          <a:prstGeom prst="rect">
            <a:avLst/>
          </a:prstGeom>
        </p:spPr>
      </p:pic>
      <p:sp>
        <p:nvSpPr>
          <p:cNvPr id="5" name="TextBox 4">
            <a:extLst>
              <a:ext uri="{FF2B5EF4-FFF2-40B4-BE49-F238E27FC236}">
                <a16:creationId xmlns:a16="http://schemas.microsoft.com/office/drawing/2014/main" id="{E4E7FFA4-79C0-9974-066E-014504D9B7E9}"/>
              </a:ext>
            </a:extLst>
          </p:cNvPr>
          <p:cNvSpPr txBox="1"/>
          <p:nvPr/>
        </p:nvSpPr>
        <p:spPr>
          <a:xfrm>
            <a:off x="4574333" y="2742577"/>
            <a:ext cx="4956812"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Bài</a:t>
            </a:r>
            <a:r>
              <a:rPr lang="en-US" sz="3600" dirty="0">
                <a:solidFill>
                  <a:srgbClr val="FF0000"/>
                </a:solidFill>
                <a:latin typeface="Times New Roman" panose="02020603050405020304" pitchFamily="18" charset="0"/>
                <a:cs typeface="Times New Roman" panose="02020603050405020304" pitchFamily="18" charset="0"/>
              </a:rPr>
              <a:t> 13 – </a:t>
            </a:r>
            <a:r>
              <a:rPr lang="en-US" sz="3600" dirty="0" err="1">
                <a:solidFill>
                  <a:srgbClr val="FF0000"/>
                </a:solidFill>
                <a:latin typeface="Times New Roman" panose="02020603050405020304" pitchFamily="18" charset="0"/>
                <a:cs typeface="Times New Roman" panose="02020603050405020304" pitchFamily="18" charset="0"/>
              </a:rPr>
              <a:t>Đọc</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10" name="Picture 9" descr="A picture containing text, vector graphics&#10;&#10;Description automatically generated">
            <a:extLst>
              <a:ext uri="{FF2B5EF4-FFF2-40B4-BE49-F238E27FC236}">
                <a16:creationId xmlns:a16="http://schemas.microsoft.com/office/drawing/2014/main" id="{F2495DC2-C1DA-8556-4428-4B29077C0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11" name="Picture 10">
            <a:extLst>
              <a:ext uri="{FF2B5EF4-FFF2-40B4-BE49-F238E27FC236}">
                <a16:creationId xmlns:a16="http://schemas.microsoft.com/office/drawing/2014/main" id="{40CA75EB-5DB5-6D13-F792-620F4141B829}"/>
              </a:ext>
            </a:extLst>
          </p:cNvPr>
          <p:cNvPicPr>
            <a:picLocks noChangeAspect="1"/>
          </p:cNvPicPr>
          <p:nvPr/>
        </p:nvPicPr>
        <p:blipFill>
          <a:blip r:embed="rId5"/>
          <a:stretch>
            <a:fillRect/>
          </a:stretch>
        </p:blipFill>
        <p:spPr>
          <a:xfrm>
            <a:off x="2425890" y="3065742"/>
            <a:ext cx="7340220" cy="1981372"/>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C3C97058-603B-17F2-307C-2DF4414A2E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74255"/>
            <a:ext cx="1595350" cy="1505203"/>
          </a:xfrm>
          <a:prstGeom prst="ellipse">
            <a:avLst/>
          </a:prstGeom>
        </p:spPr>
      </p:pic>
      <p:sp>
        <p:nvSpPr>
          <p:cNvPr id="4" name="Hộp Văn bản 5">
            <a:extLst>
              <a:ext uri="{FF2B5EF4-FFF2-40B4-BE49-F238E27FC236}">
                <a16:creationId xmlns:a16="http://schemas.microsoft.com/office/drawing/2014/main" id="{B3B10B76-FE4C-73AB-F6FB-A8E6FE799339}"/>
              </a:ext>
            </a:extLst>
          </p:cNvPr>
          <p:cNvSpPr txBox="1"/>
          <p:nvPr/>
        </p:nvSpPr>
        <p:spPr>
          <a:xfrm>
            <a:off x="2255464" y="1263960"/>
            <a:ext cx="750630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UBND</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33830907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28185"/>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111750" y="2038991"/>
            <a:ext cx="5968501" cy="2780017"/>
          </a:xfrm>
          <a:prstGeom prst="rect">
            <a:avLst/>
          </a:prstGeom>
        </p:spPr>
      </p:pic>
    </p:spTree>
    <p:custDataLst>
      <p:tags r:id="rId1"/>
    </p:custDataLst>
    <p:extLst>
      <p:ext uri="{BB962C8B-B14F-4D97-AF65-F5344CB8AC3E}">
        <p14:creationId xmlns:p14="http://schemas.microsoft.com/office/powerpoint/2010/main" val="305033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4928172" y="4639545"/>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3" name="TextBox 28"/>
          <p:cNvSpPr txBox="1"/>
          <p:nvPr/>
        </p:nvSpPr>
        <p:spPr>
          <a:xfrm>
            <a:off x="8625840" y="2201640"/>
            <a:ext cx="2884288"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4" name="TextBox 28"/>
          <p:cNvSpPr txBox="1"/>
          <p:nvPr/>
        </p:nvSpPr>
        <p:spPr>
          <a:xfrm>
            <a:off x="1014175" y="2090833"/>
            <a:ext cx="2619859"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DÒ</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890269" y="1038864"/>
            <a:ext cx="2440218" cy="2989969"/>
          </a:xfrm>
          <a:prstGeom prst="rect">
            <a:avLst/>
          </a:prstGeom>
        </p:spPr>
      </p:pic>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753001" y="380705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679913" y="24223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98599" y="580814"/>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mẫu</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10" name="Picture 9"/>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557078" y="580814"/>
            <a:ext cx="534980" cy="597187"/>
          </a:xfrm>
          <a:prstGeom prst="rect">
            <a:avLst/>
          </a:prstGeom>
        </p:spPr>
      </p:pic>
    </p:spTree>
    <p:extLst>
      <p:ext uri="{BB962C8B-B14F-4D97-AF65-F5344CB8AC3E}">
        <p14:creationId xmlns:p14="http://schemas.microsoft.com/office/powerpoint/2010/main" val="4020869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7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Effect transition="in" filter="fade">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7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Effect transition="in" filter="fade">
                                      <p:cBhvr>
                                        <p:cTn id="27" dur="5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201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45"/>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68186" y="-215231"/>
            <a:ext cx="1206536" cy="957091"/>
          </a:xfrm>
          <a:prstGeom prst="rect">
            <a:avLst/>
          </a:prstGeom>
        </p:spPr>
      </p:pic>
      <p:pic>
        <p:nvPicPr>
          <p:cNvPr id="69" name="图片 3" descr="图片包含 室内, 物体&#10;&#10;描述已自动生成">
            <a:extLst>
              <a:ext uri="{FF2B5EF4-FFF2-40B4-BE49-F238E27FC236}">
                <a16:creationId xmlns:a16="http://schemas.microsoft.com/office/drawing/2014/main" id="{6DC25749-965D-4776-94DB-A164128D0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73" name="PA_图片 3">
            <a:extLst>
              <a:ext uri="{FF2B5EF4-FFF2-40B4-BE49-F238E27FC236}">
                <a16:creationId xmlns:a16="http://schemas.microsoft.com/office/drawing/2014/main" id="{56682858-313A-4E15-A3CD-50FFF4CB6CA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74" name="图片 8">
            <a:extLst>
              <a:ext uri="{FF2B5EF4-FFF2-40B4-BE49-F238E27FC236}">
                <a16:creationId xmlns:a16="http://schemas.microsoft.com/office/drawing/2014/main" id="{DB949FC3-D051-49FC-A278-6754C716AD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5" name="Rounded Rectangle 6">
            <a:extLst>
              <a:ext uri="{FF2B5EF4-FFF2-40B4-BE49-F238E27FC236}">
                <a16:creationId xmlns:a16="http://schemas.microsoft.com/office/drawing/2014/main" id="{DE06ADFE-2191-422F-A3B1-F69B00EF2C47}"/>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TextBox 75">
            <a:extLst>
              <a:ext uri="{FF2B5EF4-FFF2-40B4-BE49-F238E27FC236}">
                <a16:creationId xmlns:a16="http://schemas.microsoft.com/office/drawing/2014/main" id="{9F5BFF51-1ECD-414B-9C4B-F49C744963D0}"/>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TextBox 76">
            <a:extLst>
              <a:ext uri="{FF2B5EF4-FFF2-40B4-BE49-F238E27FC236}">
                <a16:creationId xmlns:a16="http://schemas.microsoft.com/office/drawing/2014/main" id="{A47E149F-CE6C-455D-83A1-AE6233BC2786}"/>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lượn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TextBox 77">
            <a:extLst>
              <a:ext uri="{FF2B5EF4-FFF2-40B4-BE49-F238E27FC236}">
                <a16:creationId xmlns:a16="http://schemas.microsoft.com/office/drawing/2014/main" id="{D4835428-9272-4CCD-8552-E5E1E8713333}"/>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vỗ</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circle(in)">
                                      <p:cBhvr>
                                        <p:cTn id="14" dur="20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circle(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ircle(in)">
                                      <p:cBhvr>
                                        <p:cTn id="24"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1030486"/>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ounded Rectangle 65">
            <a:extLst>
              <a:ext uri="{FF2B5EF4-FFF2-40B4-BE49-F238E27FC236}">
                <a16:creationId xmlns:a16="http://schemas.microsoft.com/office/drawing/2014/main" id="{3341D2F7-4AA5-4974-85A8-55E08606566E}"/>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Ngắt</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nhịp</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thơ</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cxnSp>
        <p:nvCxnSpPr>
          <p:cNvPr id="3" name="Straight Connector 2">
            <a:extLst>
              <a:ext uri="{FF2B5EF4-FFF2-40B4-BE49-F238E27FC236}">
                <a16:creationId xmlns:a16="http://schemas.microsoft.com/office/drawing/2014/main" id="{F44DDDEE-6612-4D50-A57B-DB12B56C8DEA}"/>
              </a:ext>
            </a:extLst>
          </p:cNvPr>
          <p:cNvCxnSpPr/>
          <p:nvPr/>
        </p:nvCxnSpPr>
        <p:spPr>
          <a:xfrm flipH="1">
            <a:off x="1885674" y="10304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425406-25B9-4654-AD58-882D1CF75110}"/>
              </a:ext>
            </a:extLst>
          </p:cNvPr>
          <p:cNvCxnSpPr/>
          <p:nvPr/>
        </p:nvCxnSpPr>
        <p:spPr>
          <a:xfrm flipH="1">
            <a:off x="2038075"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7D81B3-C86D-4393-AB9C-5CCC275B5109}"/>
              </a:ext>
            </a:extLst>
          </p:cNvPr>
          <p:cNvCxnSpPr/>
          <p:nvPr/>
        </p:nvCxnSpPr>
        <p:spPr>
          <a:xfrm flipH="1">
            <a:off x="2295250" y="185880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A38216-BDC5-4643-B318-335144E6C787}"/>
              </a:ext>
            </a:extLst>
          </p:cNvPr>
          <p:cNvCxnSpPr/>
          <p:nvPr/>
        </p:nvCxnSpPr>
        <p:spPr>
          <a:xfrm flipH="1">
            <a:off x="1890437" y="313434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5D0609-26F0-439F-9DF0-D7B79A18383F}"/>
              </a:ext>
            </a:extLst>
          </p:cNvPr>
          <p:cNvCxnSpPr/>
          <p:nvPr/>
        </p:nvCxnSpPr>
        <p:spPr>
          <a:xfrm flipH="1">
            <a:off x="2361925"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9230C1-5BDF-4B68-85E8-0AA27483C42D}"/>
              </a:ext>
            </a:extLst>
          </p:cNvPr>
          <p:cNvCxnSpPr/>
          <p:nvPr/>
        </p:nvCxnSpPr>
        <p:spPr>
          <a:xfrm flipH="1">
            <a:off x="2071412" y="399159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F03ADA-0658-4383-A203-670A4018710A}"/>
              </a:ext>
            </a:extLst>
          </p:cNvPr>
          <p:cNvCxnSpPr/>
          <p:nvPr/>
        </p:nvCxnSpPr>
        <p:spPr>
          <a:xfrm flipH="1">
            <a:off x="3087929" y="448052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0DD926-BDBF-472E-9468-EE392C916DF4}"/>
              </a:ext>
            </a:extLst>
          </p:cNvPr>
          <p:cNvCxnSpPr/>
          <p:nvPr/>
        </p:nvCxnSpPr>
        <p:spPr>
          <a:xfrm flipH="1">
            <a:off x="6671709" y="102032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19F7F7-382A-4CE7-810E-B4E61F240267}"/>
              </a:ext>
            </a:extLst>
          </p:cNvPr>
          <p:cNvCxnSpPr/>
          <p:nvPr/>
        </p:nvCxnSpPr>
        <p:spPr>
          <a:xfrm flipH="1">
            <a:off x="6771999"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D58BD55-F34A-40F4-B162-1F0FC26C2490}"/>
              </a:ext>
            </a:extLst>
          </p:cNvPr>
          <p:cNvCxnSpPr/>
          <p:nvPr/>
        </p:nvCxnSpPr>
        <p:spPr>
          <a:xfrm flipH="1">
            <a:off x="7214912" y="1864435"/>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ED16D93-7D1D-44C4-B404-625E74A27230}"/>
              </a:ext>
            </a:extLst>
          </p:cNvPr>
          <p:cNvCxnSpPr/>
          <p:nvPr/>
        </p:nvCxnSpPr>
        <p:spPr>
          <a:xfrm flipH="1">
            <a:off x="7910237" y="23002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1B92DC-9D83-47FA-BB54-8DAA38AA062B}"/>
              </a:ext>
            </a:extLst>
          </p:cNvPr>
          <p:cNvCxnSpPr/>
          <p:nvPr/>
        </p:nvCxnSpPr>
        <p:spPr>
          <a:xfrm flipH="1">
            <a:off x="6453737" y="32146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3CFE282-ADFC-4956-B9FD-EAE955368B6F}"/>
              </a:ext>
            </a:extLst>
          </p:cNvPr>
          <p:cNvCxnSpPr/>
          <p:nvPr/>
        </p:nvCxnSpPr>
        <p:spPr>
          <a:xfrm flipH="1">
            <a:off x="7281587"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BC34C4-C722-47E9-A5A1-0B5ADB6EB501}"/>
              </a:ext>
            </a:extLst>
          </p:cNvPr>
          <p:cNvCxnSpPr/>
          <p:nvPr/>
        </p:nvCxnSpPr>
        <p:spPr>
          <a:xfrm flipH="1">
            <a:off x="7148237" y="40191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1E593E-A7E9-405A-97D9-F14A8E93DFA1}"/>
              </a:ext>
            </a:extLst>
          </p:cNvPr>
          <p:cNvCxnSpPr/>
          <p:nvPr/>
        </p:nvCxnSpPr>
        <p:spPr>
          <a:xfrm flipH="1">
            <a:off x="6692097" y="442022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33026C-C567-4057-AC75-0079E77FCE38}"/>
              </a:ext>
            </a:extLst>
          </p:cNvPr>
          <p:cNvCxnSpPr/>
          <p:nvPr/>
        </p:nvCxnSpPr>
        <p:spPr>
          <a:xfrm flipH="1">
            <a:off x="7042298" y="522778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3F67EB-835E-4C21-B628-490C1E941A82}"/>
              </a:ext>
            </a:extLst>
          </p:cNvPr>
          <p:cNvCxnSpPr/>
          <p:nvPr/>
        </p:nvCxnSpPr>
        <p:spPr>
          <a:xfrm flipH="1">
            <a:off x="6165998" y="580312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232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down)">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tờ</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giấy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trắng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gấp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Thoắt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Chiếc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thuyền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xinh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quá</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88085"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algn="l"/>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Như phép mầu nhiệm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Hiện trước mắt em: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 biếc bình minh</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 rào sóng vỗ…</a:t>
            </a:r>
          </a:p>
          <a:p>
            <a:pPr algn="just"/>
            <a:b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bao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Trọng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Hoàn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1</a:t>
            </a:r>
          </a:p>
        </p:txBody>
      </p:sp>
      <p:sp>
        <p:nvSpPr>
          <p:cNvPr id="24" name="Teardrop 23">
            <a:extLst>
              <a:ext uri="{FF2B5EF4-FFF2-40B4-BE49-F238E27FC236}">
                <a16:creationId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2</a:t>
            </a:r>
          </a:p>
        </p:txBody>
      </p:sp>
      <p:sp>
        <p:nvSpPr>
          <p:cNvPr id="25" name="Teardrop 24">
            <a:extLst>
              <a:ext uri="{FF2B5EF4-FFF2-40B4-BE49-F238E27FC236}">
                <a16:creationId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3</a:t>
            </a:r>
          </a:p>
        </p:txBody>
      </p:sp>
      <p:sp>
        <p:nvSpPr>
          <p:cNvPr id="26" name="Teardrop 25">
            <a:extLst>
              <a:ext uri="{FF2B5EF4-FFF2-40B4-BE49-F238E27FC236}">
                <a16:creationId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4</a:t>
            </a:r>
          </a:p>
        </p:txBody>
      </p:sp>
      <p:sp>
        <p:nvSpPr>
          <p:cNvPr id="27" name="Teardrop 26">
            <a:extLst>
              <a:ext uri="{FF2B5EF4-FFF2-40B4-BE49-F238E27FC236}">
                <a16:creationId xmlns:a16="http://schemas.microsoft.com/office/drawing/2014/main"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5</a:t>
            </a:r>
          </a:p>
        </p:txBody>
      </p:sp>
      <p:sp>
        <p:nvSpPr>
          <p:cNvPr id="28" name="Rounded Rectangle 65">
            <a:extLst>
              <a:ext uri="{FF2B5EF4-FFF2-40B4-BE49-F238E27FC236}">
                <a16:creationId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20329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nhóm</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sp>
        <p:nvSpPr>
          <p:cNvPr id="4" name="Rectangle 3"/>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Yêu</a:t>
            </a:r>
            <a:r>
              <a:rPr kumimoji="0" lang="zh-CN" altLang="en-US" sz="3200" b="1"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cầu</a:t>
            </a:r>
            <a:endParaRPr kumimoji="0" lang="zh-CN" altLang="en-US" sz="3200" b="1"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Phân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công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theo</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đoạn</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Tất</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cả</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thành</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viên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đều</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Giải</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nghĩa</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từ</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cùng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nhau</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p:txBody>
      </p:sp>
      <p:pic>
        <p:nvPicPr>
          <p:cNvPr id="6" name="Picture 5"/>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8" name="Picture 7"/>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5" name="Picture 4"/>
          <p:cNvPicPr>
            <a:picLocks noChangeAspect="1"/>
          </p:cNvPicPr>
          <p:nvPr/>
        </p:nvPicPr>
        <p:blipFill>
          <a:blip r:embed="rId5"/>
          <a:stretch>
            <a:fillRect/>
          </a:stretch>
        </p:blipFill>
        <p:spPr>
          <a:xfrm>
            <a:off x="6651256" y="1904930"/>
            <a:ext cx="4973402" cy="2502098"/>
          </a:xfrm>
          <a:prstGeom prst="rect">
            <a:avLst/>
          </a:prstGeom>
        </p:spPr>
      </p:pic>
    </p:spTree>
    <p:extLst>
      <p:ext uri="{BB962C8B-B14F-4D97-AF65-F5344CB8AC3E}">
        <p14:creationId xmlns:p14="http://schemas.microsoft.com/office/powerpoint/2010/main" val="4532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4999"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24" name="Teardrop 23">
            <a:extLst>
              <a:ext uri="{FF2B5EF4-FFF2-40B4-BE49-F238E27FC236}">
                <a16:creationId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
        <p:nvSpPr>
          <p:cNvPr id="25" name="Teardrop 24">
            <a:extLst>
              <a:ext uri="{FF2B5EF4-FFF2-40B4-BE49-F238E27FC236}">
                <a16:creationId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
        <p:nvSpPr>
          <p:cNvPr id="26" name="Teardrop 25">
            <a:extLst>
              <a:ext uri="{FF2B5EF4-FFF2-40B4-BE49-F238E27FC236}">
                <a16:creationId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4</a:t>
            </a:r>
          </a:p>
        </p:txBody>
      </p:sp>
      <p:sp>
        <p:nvSpPr>
          <p:cNvPr id="28" name="Rounded Rectangle 65">
            <a:extLst>
              <a:ext uri="{FF2B5EF4-FFF2-40B4-BE49-F238E27FC236}">
                <a16:creationId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libri" panose="020F0502020204030204" pitchFamily="34" charset="0"/>
                <a:cs typeface="Calibri" panose="020F0502020204030204" pitchFamily="34" charset="0"/>
                <a:sym typeface="Arial"/>
              </a:rPr>
              <a:t>Đọc</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theo</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64330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2" name="图片 6">
            <a:extLst>
              <a:ext uri="{FF2B5EF4-FFF2-40B4-BE49-F238E27FC236}">
                <a16:creationId xmlns:a16="http://schemas.microsoft.com/office/drawing/2014/main" id="{BF1A8119-2F31-4092-98EC-D782F8BDC9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3" name="Rectangle 2"/>
          <p:cNvSpPr/>
          <p:nvPr/>
        </p:nvSpPr>
        <p:spPr>
          <a:xfrm>
            <a:off x="-363339" y="508319"/>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toàn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bài</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4" name="Picture 3"/>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sp>
        <p:nvSpPr>
          <p:cNvPr id="6" name="Rectangle 5"/>
          <p:cNvSpPr/>
          <p:nvPr/>
        </p:nvSpPr>
        <p:spPr>
          <a:xfrm>
            <a:off x="4528135"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endParaRPr>
          </a:p>
        </p:txBody>
      </p:sp>
      <p:sp>
        <p:nvSpPr>
          <p:cNvPr id="7" name="Rectangle 6"/>
          <p:cNvSpPr/>
          <p:nvPr/>
        </p:nvSpPr>
        <p:spPr>
          <a:xfrm>
            <a:off x="3082295" y="2472331"/>
            <a:ext cx="2005677"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Rectangle 10"/>
          <p:cNvSpPr/>
          <p:nvPr/>
        </p:nvSpPr>
        <p:spPr>
          <a:xfrm>
            <a:off x="3082295" y="3449319"/>
            <a:ext cx="2052934"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p:cNvSpPr/>
          <p:nvPr/>
        </p:nvSpPr>
        <p:spPr>
          <a:xfrm>
            <a:off x="3082295" y="4467643"/>
            <a:ext cx="3897862"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ppt_x"/>
                                          </p:val>
                                        </p:tav>
                                        <p:tav tm="100000">
                                          <p:val>
                                            <p:strVal val="#ppt_x"/>
                                          </p:val>
                                        </p:tav>
                                      </p:tavLst>
                                    </p:anim>
                                    <p:anim calcmode="lin" valueType="num">
                                      <p:cBhvr additive="base">
                                        <p:cTn id="54" dur="500" fill="hold"/>
                                        <p:tgtEl>
                                          <p:spTgt spid="10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animBg="1"/>
      <p:bldP spid="10" grpId="0" animBg="1"/>
      <p:bldP spid="11" grpId="0"/>
      <p:bldP spid="12" grpId="0" animBg="1"/>
      <p:bldP spid="13" grpId="0" animBg="1"/>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9493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2641601" y="2547385"/>
            <a:ext cx="68783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Khởi</a:t>
            </a:r>
            <a:r>
              <a:rPr kumimoji="0" lang="en-US" altLang="zh-CN" sz="9000" b="1" i="0" u="none" strike="noStrike" kern="1200" cap="none" spc="0" normalizeH="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 </a:t>
            </a:r>
            <a:r>
              <a:rPr kumimoji="0" lang="en-US" altLang="zh-CN" sz="9000" b="1" i="0" u="none" strike="noStrike" kern="1200" cap="none" spc="0" normalizeH="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động</a:t>
            </a:r>
            <a:endParaRPr kumimoji="0" lang="zh-CN" altLang="en-US" sz="90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ustDataLst>
      <p:tags r:id="rId1"/>
    </p:custDataLst>
    <p:extLst>
      <p:ext uri="{BB962C8B-B14F-4D97-AF65-F5344CB8AC3E}">
        <p14:creationId xmlns:p14="http://schemas.microsoft.com/office/powerpoint/2010/main" val="3390124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450773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242" y="556689"/>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Giải</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nghĩa</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từ</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753020" y="593877"/>
            <a:ext cx="534980" cy="597187"/>
          </a:xfrm>
          <a:prstGeom prst="rect">
            <a:avLst/>
          </a:prstGeom>
        </p:spPr>
      </p:pic>
      <p:sp>
        <p:nvSpPr>
          <p:cNvPr id="4" name="TextBox 3"/>
          <p:cNvSpPr txBox="1"/>
          <p:nvPr/>
        </p:nvSpPr>
        <p:spPr>
          <a:xfrm>
            <a:off x="1288000" y="2583449"/>
            <a:ext cx="9534277" cy="1736646"/>
          </a:xfrm>
          <a:prstGeom prst="roundRect">
            <a:avLst/>
          </a:prstGeom>
          <a:solidFill>
            <a:srgbClr val="FFE1D9"/>
          </a:solidFill>
          <a:ln w="57150">
            <a:solidFill>
              <a:schemeClr val="bg1"/>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 bài “</a:t>
            </a: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có </a:t>
            </a:r>
            <a:r>
              <a:rPr kumimoji="0" lang="vi-VN" sz="4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nào em chưa hiểu nghĩa</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Tree>
    <p:extLst>
      <p:ext uri="{BB962C8B-B14F-4D97-AF65-F5344CB8AC3E}">
        <p14:creationId xmlns:p14="http://schemas.microsoft.com/office/powerpoint/2010/main" val="620380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p:cNvSpPr txBox="1"/>
          <p:nvPr/>
        </p:nvSpPr>
        <p:spPr>
          <a:xfrm>
            <a:off x="1556088" y="1509493"/>
            <a:ext cx="10369212" cy="646331"/>
          </a:xfrm>
          <a:prstGeom prst="rect">
            <a:avLst/>
          </a:prstGeom>
          <a:noFill/>
          <a:ln>
            <a:noFill/>
            <a:miter lim="800000"/>
          </a:ln>
        </p:spPr>
        <p:txBody>
          <a:bodyPr wrap="square" rtlCol="0">
            <a:spAutoFit/>
          </a:bodyPr>
          <a:lstStyle/>
          <a:p>
            <a:pPr lvl="0" algn="just"/>
            <a:r>
              <a:rPr lang="vi-VN" sz="3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sym typeface="Arial"/>
              </a:rPr>
              <a:t>Chọn lời giải thích phù hợp với mỗi từ dưới đây:</a:t>
            </a:r>
          </a:p>
        </p:txBody>
      </p:sp>
      <p:sp>
        <p:nvSpPr>
          <p:cNvPr id="8" name="Rectangle 7"/>
          <p:cNvSpPr/>
          <p:nvPr/>
        </p:nvSpPr>
        <p:spPr>
          <a:xfrm>
            <a:off x="728333" y="1509492"/>
            <a:ext cx="4571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1</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Rounded Rectangle 8"/>
          <p:cNvSpPr/>
          <p:nvPr/>
        </p:nvSpPr>
        <p:spPr>
          <a:xfrm>
            <a:off x="1659537" y="2472666"/>
            <a:ext cx="1693853"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phô</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ounded Rectangle 9"/>
          <p:cNvSpPr/>
          <p:nvPr/>
        </p:nvSpPr>
        <p:spPr>
          <a:xfrm>
            <a:off x="4221568" y="2310116"/>
            <a:ext cx="3465107" cy="114346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dập</a:t>
            </a:r>
            <a:r>
              <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dềnh</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ounded Rectangle 10"/>
          <p:cNvSpPr/>
          <p:nvPr/>
        </p:nvSpPr>
        <p:spPr>
          <a:xfrm>
            <a:off x="8456481" y="2472666"/>
            <a:ext cx="2813781"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rì</a:t>
            </a:r>
            <a:r>
              <a:rPr kumimoji="0" lang="en-US" sz="4000" b="1" i="0" u="none" strike="noStrike" kern="0" cap="none" spc="0" normalizeH="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rào</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 name="TextBox 5">
            <a:extLst>
              <a:ext uri="{FF2B5EF4-FFF2-40B4-BE49-F238E27FC236}">
                <a16:creationId xmlns:a16="http://schemas.microsoft.com/office/drawing/2014/main" id="{5DF82A5D-34A6-4521-B330-621A4C0A0A85}"/>
              </a:ext>
            </a:extLst>
          </p:cNvPr>
          <p:cNvSpPr txBox="1"/>
          <p:nvPr/>
        </p:nvSpPr>
        <p:spPr>
          <a:xfrm>
            <a:off x="824568" y="3950951"/>
            <a:ext cx="10134600" cy="2207527"/>
          </a:xfrm>
          <a:prstGeom prst="rect">
            <a:avLst/>
          </a:prstGeom>
          <a:noFill/>
        </p:spPr>
        <p:txBody>
          <a:bodyPr wrap="square" rtlCol="0">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a. Mặt nước chuyển động lên xuống nhịp nhàng</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b. Tiếng sóng vỗ nhỏ, êm nhẹ, phát ra đều đều liên tiếp</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c. Để lộ ra, bày ra</a:t>
            </a:r>
          </a:p>
        </p:txBody>
      </p:sp>
    </p:spTree>
    <p:extLst>
      <p:ext uri="{BB962C8B-B14F-4D97-AF65-F5344CB8AC3E}">
        <p14:creationId xmlns:p14="http://schemas.microsoft.com/office/powerpoint/2010/main" val="104155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25E-6 -2.22222E-6 L 0.19219 0.41111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25E-6 1.11111E-6 L 0.33399 0.21643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22222E-6 L 0.10274 0.30278 " pathEditMode="relative" rAng="0" ptsTypes="AA">
                                      <p:cBhvr>
                                        <p:cTn id="40" dur="2000" fill="hold"/>
                                        <p:tgtEl>
                                          <p:spTgt spid="11"/>
                                        </p:tgtEl>
                                        <p:attrNameLst>
                                          <p:attrName>ppt_x</p:attrName>
                                          <p:attrName>ppt_y</p:attrName>
                                        </p:attrNameLst>
                                      </p:cBhvr>
                                      <p:rCtr x="5130" y="15139"/>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534277" cy="1200329"/>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1200" cap="none" spc="0" normalizeH="0" baseline="0" noProof="0" dirty="0">
                <a:ln>
                  <a:noFill/>
                </a:ln>
                <a:solidFill>
                  <a:srgbClr val="009E47"/>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Rounded Corners 6">
            <a:extLst>
              <a:ext uri="{FF2B5EF4-FFF2-40B4-BE49-F238E27FC236}">
                <a16:creationId xmlns:a16="http://schemas.microsoft.com/office/drawing/2014/main" id="{3A1E1B5F-C26F-4510-AA3A-AE2FD41031B8}"/>
              </a:ext>
            </a:extLst>
          </p:cNvPr>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Rounded Corners 16">
            <a:extLst>
              <a:ext uri="{FF2B5EF4-FFF2-40B4-BE49-F238E27FC236}">
                <a16:creationId xmlns:a16="http://schemas.microsoft.com/office/drawing/2014/main" id="{E434D10A-F5D0-48AF-AB3E-98C0D032040A}"/>
              </a:ext>
            </a:extLst>
          </p:cNvPr>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id="{3A96E060-D06F-4F52-BDCC-C7BE01AB3883}"/>
              </a:ext>
            </a:extLst>
          </p:cNvPr>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xanh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a16="http://schemas.microsoft.com/office/drawing/2014/main" id="{05735AE0-37D7-4D85-A571-F51763499673}"/>
              </a:ext>
            </a:extLst>
          </p:cNvPr>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id="{96C5E768-5EE4-4D06-B839-BC686DC50DF1}"/>
              </a:ext>
            </a:extLst>
          </p:cNvPr>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thuyền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2CA2FD73-6D38-4186-AE35-74CAB856034B}"/>
              </a:ext>
            </a:extLst>
          </p:cNvPr>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nước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dập</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dềnh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Arrow Connector 9">
            <a:extLst>
              <a:ext uri="{FF2B5EF4-FFF2-40B4-BE49-F238E27FC236}">
                <a16:creationId xmlns:a16="http://schemas.microsoft.com/office/drawing/2014/main" id="{E7A82A7F-AB63-4A3C-8A7D-E4606B90EA0B}"/>
              </a:ext>
            </a:extLst>
          </p:cNvPr>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224B2EE-7DAF-4330-928F-2FF81377A7DB}"/>
              </a:ext>
            </a:extLst>
          </p:cNvPr>
          <p:cNvCxnSpPr>
            <a:cxnSpLocks/>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FC9EBE7-4587-40EE-AF5E-4ACE1F98D3CF}"/>
              </a:ext>
            </a:extLst>
          </p:cNvPr>
          <p:cNvCxnSpPr>
            <a:cxnSpLocks/>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569660"/>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Theo em, 2 dòng thơ "Biết bao điều lạ/Từ bàn tay cô" muốn nói điều gì? Chọn câu trả lời hoặc nên 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2190750" y="3133725"/>
            <a:ext cx="6391275" cy="1938992"/>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a.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có</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phép</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màu</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b.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khéo</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tay</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c. </a:t>
            </a:r>
            <a:r>
              <a:rPr lang="en-US" sz="4000" dirty="0" err="1">
                <a:latin typeface="Arial-Rounded" panose="020B0500000000000000" pitchFamily="34" charset="0"/>
                <a:ea typeface="Arial-Rounded" panose="020B0500000000000000" pitchFamily="34" charset="0"/>
                <a:cs typeface="Arial-Rounded" panose="020B0500000000000000" pitchFamily="34" charset="0"/>
              </a:rPr>
              <a:t>Nêu</a:t>
            </a:r>
            <a:r>
              <a:rPr lang="en-US" sz="4000" dirty="0">
                <a:latin typeface="Arial-Rounded" panose="020B0500000000000000" pitchFamily="34" charset="0"/>
                <a:ea typeface="Arial-Rounded" panose="020B0500000000000000" pitchFamily="34" charset="0"/>
                <a:cs typeface="Arial-Rounded" panose="020B0500000000000000" pitchFamily="34" charset="0"/>
              </a:rPr>
              <a:t> ý </a:t>
            </a:r>
            <a:r>
              <a:rPr lang="en-US" sz="40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Oval 9">
            <a:extLst>
              <a:ext uri="{FF2B5EF4-FFF2-40B4-BE49-F238E27FC236}">
                <a16:creationId xmlns:a16="http://schemas.microsoft.com/office/drawing/2014/main" id="{7A878697-7D47-4FD6-9C5A-0A669C00FD99}"/>
              </a:ext>
            </a:extLst>
          </p:cNvPr>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51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gấp cong cong</a:t>
            </a:r>
          </a:p>
          <a:p>
            <a:pPr lvl="0" algn="just"/>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Thoắt cái đã xong</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Mềm mại tay cô</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cắt rất nhanh</a:t>
            </a:r>
          </a:p>
        </p:txBody>
      </p:sp>
    </p:spTree>
    <p:extLst>
      <p:ext uri="{BB962C8B-B14F-4D97-AF65-F5344CB8AC3E}">
        <p14:creationId xmlns:p14="http://schemas.microsoft.com/office/powerpoint/2010/main" val="34245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135" name="文本框 18">
            <a:extLst>
              <a:ext uri="{FF2B5EF4-FFF2-40B4-BE49-F238E27FC236}">
                <a16:creationId xmlns:a16="http://schemas.microsoft.com/office/drawing/2014/main"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endParaRPr>
          </a:p>
        </p:txBody>
      </p:sp>
      <p:sp>
        <p:nvSpPr>
          <p:cNvPr id="136" name="Rounded Rectangle 135"/>
          <p:cNvSpPr/>
          <p:nvPr/>
        </p:nvSpPr>
        <p:spPr>
          <a:xfrm>
            <a:off x="691931" y="2058428"/>
            <a:ext cx="10707980" cy="2473618"/>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a16="http://schemas.microsoft.com/office/drawing/2014/main" id="{94AAAAED-4D83-41E3-BB60-D604328DBD4C}"/>
              </a:ext>
            </a:extLst>
          </p:cNvPr>
          <p:cNvSpPr txBox="1"/>
          <p:nvPr/>
        </p:nvSpPr>
        <p:spPr>
          <a:xfrm>
            <a:off x="867770" y="2388695"/>
            <a:ext cx="10510971" cy="1323439"/>
          </a:xfrm>
          <a:prstGeom prst="rect">
            <a:avLst/>
          </a:prstGeom>
          <a:noFill/>
        </p:spPr>
        <p:txBody>
          <a:bodyPr wrap="square" rtlCol="0">
            <a:spAutoFit/>
          </a:bodyPr>
          <a:lstStyle/>
          <a:p>
            <a:pPr lvl="0" algn="ctr">
              <a:buClr>
                <a:srgbClr val="000000"/>
              </a:buClr>
              <a:defRPr/>
            </a:pPr>
            <a:r>
              <a:rPr lang="vi-VN"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Bài thơ ca ngợi sự khéo léo của cô giáo khi dạy học sinh làm thủ công</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a:t>
            </a:r>
            <a:r>
              <a:rPr lang="vi-VN" altLang="zh-CN" sz="4000" b="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kumimoji="0" lang="zh-CN" alt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2062103"/>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Bằng 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spTree>
    <p:extLst>
      <p:ext uri="{BB962C8B-B14F-4D97-AF65-F5344CB8AC3E}">
        <p14:creationId xmlns:p14="http://schemas.microsoft.com/office/powerpoint/2010/main" val="316510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03</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0966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Mềm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8565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41" y="3246581"/>
            <a:ext cx="4148100" cy="3111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27" y="2350755"/>
            <a:ext cx="2435200" cy="243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381" y="4176181"/>
            <a:ext cx="2979800" cy="26818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536" y="3246581"/>
            <a:ext cx="4029000" cy="4029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9681" y="2692655"/>
            <a:ext cx="1146000" cy="134769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6800" y="374225"/>
            <a:ext cx="3260683" cy="244551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3200" y="-1692371"/>
            <a:ext cx="3422800" cy="41331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9000" y="-514500"/>
            <a:ext cx="3029000" cy="3029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1" y="-119981"/>
            <a:ext cx="2828800" cy="2828800"/>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892" y="2019147"/>
            <a:ext cx="6128225" cy="245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07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1500"/>
                                  </p:stCondLst>
                                  <p:childTnLst>
                                    <p:animRot by="21600000">
                                      <p:cBhvr>
                                        <p:cTn id="6" dur="45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pic>
        <p:nvPicPr>
          <p:cNvPr id="2" name="Picture 1"/>
          <p:cNvPicPr>
            <a:picLocks noChangeAspect="1"/>
          </p:cNvPicPr>
          <p:nvPr/>
        </p:nvPicPr>
        <p:blipFill>
          <a:blip r:embed="rId4"/>
          <a:stretch>
            <a:fillRect/>
          </a:stretch>
        </p:blipFill>
        <p:spPr>
          <a:xfrm>
            <a:off x="3038591" y="2038991"/>
            <a:ext cx="6114818" cy="2780017"/>
          </a:xfrm>
          <a:prstGeom prst="rect">
            <a:avLst/>
          </a:prstGeom>
        </p:spPr>
      </p:pic>
    </p:spTree>
    <p:custDataLst>
      <p:tags r:id="rId1"/>
    </p:custDataLst>
    <p:extLst>
      <p:ext uri="{BB962C8B-B14F-4D97-AF65-F5344CB8AC3E}">
        <p14:creationId xmlns:p14="http://schemas.microsoft.com/office/powerpoint/2010/main" val="784296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2311401"/>
            <a:ext cx="3886200" cy="349758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863600"/>
            <a:ext cx="7112000" cy="5334000"/>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3351" y="482600"/>
            <a:ext cx="5384800" cy="6502400"/>
          </a:xfrm>
          <a:prstGeom prst="rect">
            <a:avLst/>
          </a:prstGeom>
        </p:spPr>
      </p:pic>
      <p:grpSp>
        <p:nvGrpSpPr>
          <p:cNvPr id="10" name="Group 9"/>
          <p:cNvGrpSpPr/>
          <p:nvPr/>
        </p:nvGrpSpPr>
        <p:grpSpPr>
          <a:xfrm>
            <a:off x="935096" y="3142054"/>
            <a:ext cx="3154304" cy="2672604"/>
            <a:chOff x="701322" y="2356540"/>
            <a:chExt cx="2365728" cy="2004453"/>
          </a:xfrm>
        </p:grpSpPr>
        <p:pic>
          <p:nvPicPr>
            <p:cNvPr id="8" name="Picture 7"/>
            <p:cNvPicPr>
              <a:picLocks noChangeAspect="1"/>
            </p:cNvPicPr>
            <p:nvPr/>
          </p:nvPicPr>
          <p:blipFill>
            <a:blip r:embed="rId9" cstate="print">
              <a:extLst>
                <a:ext uri="{BEBA8EAE-BF5A-486C-A8C5-ECC9F3942E4B}">
                  <a14:imgProps xmlns:a14="http://schemas.microsoft.com/office/drawing/2010/main">
                    <a14:imgLayer r:embed="rId10">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701322" y="2398843"/>
              <a:ext cx="1816806" cy="1962150"/>
            </a:xfrm>
            <a:prstGeom prst="rect">
              <a:avLst/>
            </a:prstGeom>
          </p:spPr>
        </p:pic>
        <p:pic>
          <p:nvPicPr>
            <p:cNvPr id="9" name="Picture 8"/>
            <p:cNvPicPr>
              <a:picLocks noChangeAspect="1"/>
            </p:cNvPicPr>
            <p:nvPr/>
          </p:nvPicPr>
          <p:blipFill>
            <a:blip r:embed="rId11" cstate="print">
              <a:extLst>
                <a:ext uri="{BEBA8EAE-BF5A-486C-A8C5-ECC9F3942E4B}">
                  <a14:imgProps xmlns:a14="http://schemas.microsoft.com/office/drawing/2010/main">
                    <a14:imgLayer r:embed="rId12">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1250244" y="2356540"/>
              <a:ext cx="1816806" cy="1962150"/>
            </a:xfrm>
            <a:prstGeom prst="rect">
              <a:avLst/>
            </a:prstGeom>
          </p:spPr>
        </p:pic>
      </p:gr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93727" y="897927"/>
            <a:ext cx="1810947" cy="1810947"/>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39200" y="3739477"/>
            <a:ext cx="1828800" cy="1828800"/>
          </a:xfrm>
          <a:prstGeom prst="rect">
            <a:avLst/>
          </a:prstGeom>
        </p:spPr>
      </p:pic>
      <p:sp>
        <p:nvSpPr>
          <p:cNvPr id="13" name="Right Arrow 12">
            <a:hlinkClick r:id="rId15"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4" name="Picture 13" descr="Shape&#10;&#10;Description automatically generated with medium confidence">
            <a:extLst>
              <a:ext uri="{FF2B5EF4-FFF2-40B4-BE49-F238E27FC236}">
                <a16:creationId xmlns:a16="http://schemas.microsoft.com/office/drawing/2014/main" id="{CDBB1809-4CD2-483E-AB53-DF0A060DF1C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51867"/>
            <a:ext cx="1457630" cy="1457630"/>
          </a:xfrm>
          <a:prstGeom prst="rect">
            <a:avLst/>
          </a:prstGeom>
        </p:spPr>
      </p:pic>
    </p:spTree>
    <p:extLst>
      <p:ext uri="{BB962C8B-B14F-4D97-AF65-F5344CB8AC3E}">
        <p14:creationId xmlns:p14="http://schemas.microsoft.com/office/powerpoint/2010/main" val="2789996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750" fill="hold"/>
                                        <p:tgtEl>
                                          <p:spTgt spid="10"/>
                                        </p:tgtEl>
                                        <p:attrNameLst>
                                          <p:attrName>ppt_w</p:attrName>
                                        </p:attrNameLst>
                                      </p:cBhvr>
                                      <p:tavLst>
                                        <p:tav tm="0">
                                          <p:val>
                                            <p:fltVal val="0"/>
                                          </p:val>
                                        </p:tav>
                                        <p:tav tm="100000">
                                          <p:val>
                                            <p:strVal val="#ppt_w"/>
                                          </p:val>
                                        </p:tav>
                                      </p:tavLst>
                                    </p:anim>
                                    <p:anim calcmode="lin" valueType="num">
                                      <p:cBhvr>
                                        <p:cTn id="14" dur="1750" fill="hold"/>
                                        <p:tgtEl>
                                          <p:spTgt spid="10"/>
                                        </p:tgtEl>
                                        <p:attrNameLst>
                                          <p:attrName>ppt_h</p:attrName>
                                        </p:attrNameLst>
                                      </p:cBhvr>
                                      <p:tavLst>
                                        <p:tav tm="0">
                                          <p:val>
                                            <p:fltVal val="0"/>
                                          </p:val>
                                        </p:tav>
                                        <p:tav tm="100000">
                                          <p:val>
                                            <p:strVal val="#ppt_h"/>
                                          </p:val>
                                        </p:tav>
                                      </p:tavLst>
                                    </p:anim>
                                    <p:animEffect transition="in" filter="fade">
                                      <p:cBhvr>
                                        <p:cTn id="15" dur="1750"/>
                                        <p:tgtEl>
                                          <p:spTgt spid="10"/>
                                        </p:tgtEl>
                                      </p:cBhvr>
                                    </p:animEffec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1250"/>
                                        <p:tgtEl>
                                          <p:spTgt spid="6"/>
                                        </p:tgtEl>
                                        <p:attrNameLst>
                                          <p:attrName>ppt_w</p:attrName>
                                        </p:attrNameLst>
                                      </p:cBhvr>
                                      <p:tavLst>
                                        <p:tav tm="0">
                                          <p:val>
                                            <p:strVal val="ppt_w"/>
                                          </p:val>
                                        </p:tav>
                                        <p:tav tm="100000">
                                          <p:val>
                                            <p:fltVal val="0"/>
                                          </p:val>
                                        </p:tav>
                                      </p:tavLst>
                                    </p:anim>
                                    <p:anim calcmode="lin" valueType="num">
                                      <p:cBhvr>
                                        <p:cTn id="21" dur="1250"/>
                                        <p:tgtEl>
                                          <p:spTgt spid="6"/>
                                        </p:tgtEl>
                                        <p:attrNameLst>
                                          <p:attrName>ppt_h</p:attrName>
                                        </p:attrNameLst>
                                      </p:cBhvr>
                                      <p:tavLst>
                                        <p:tav tm="0">
                                          <p:val>
                                            <p:strVal val="ppt_h"/>
                                          </p:val>
                                        </p:tav>
                                        <p:tav tm="100000">
                                          <p:val>
                                            <p:fltVal val="0"/>
                                          </p:val>
                                        </p:tav>
                                      </p:tavLst>
                                    </p:anim>
                                    <p:animEffect transition="out" filter="fade">
                                      <p:cBhvr>
                                        <p:cTn id="22" dur="1250"/>
                                        <p:tgtEl>
                                          <p:spTgt spid="6"/>
                                        </p:tgtEl>
                                      </p:cBhvr>
                                    </p:animEffect>
                                    <p:set>
                                      <p:cBhvr>
                                        <p:cTn id="23" dur="1" fill="hold">
                                          <p:stCondLst>
                                            <p:cond delay="1249"/>
                                          </p:stCondLst>
                                        </p:cTn>
                                        <p:tgtEl>
                                          <p:spTgt spid="6"/>
                                        </p:tgtEl>
                                        <p:attrNameLst>
                                          <p:attrName>style.visibility</p:attrName>
                                        </p:attrNameLst>
                                      </p:cBhvr>
                                      <p:to>
                                        <p:strVal val="hidden"/>
                                      </p:to>
                                    </p:set>
                                  </p:childTnLst>
                                </p:cTn>
                              </p:par>
                            </p:childTnLst>
                          </p:cTn>
                        </p:par>
                        <p:par>
                          <p:cTn id="24" fill="hold">
                            <p:stCondLst>
                              <p:cond delay="125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750" fill="hold"/>
                                        <p:tgtEl>
                                          <p:spTgt spid="11"/>
                                        </p:tgtEl>
                                        <p:attrNameLst>
                                          <p:attrName>ppt_w</p:attrName>
                                        </p:attrNameLst>
                                      </p:cBhvr>
                                      <p:tavLst>
                                        <p:tav tm="0">
                                          <p:val>
                                            <p:fltVal val="0"/>
                                          </p:val>
                                        </p:tav>
                                        <p:tav tm="100000">
                                          <p:val>
                                            <p:strVal val="#ppt_w"/>
                                          </p:val>
                                        </p:tav>
                                      </p:tavLst>
                                    </p:anim>
                                    <p:anim calcmode="lin" valueType="num">
                                      <p:cBhvr>
                                        <p:cTn id="28" dur="1750" fill="hold"/>
                                        <p:tgtEl>
                                          <p:spTgt spid="11"/>
                                        </p:tgtEl>
                                        <p:attrNameLst>
                                          <p:attrName>ppt_h</p:attrName>
                                        </p:attrNameLst>
                                      </p:cBhvr>
                                      <p:tavLst>
                                        <p:tav tm="0">
                                          <p:val>
                                            <p:fltVal val="0"/>
                                          </p:val>
                                        </p:tav>
                                        <p:tav tm="100000">
                                          <p:val>
                                            <p:strVal val="#ppt_h"/>
                                          </p:val>
                                        </p:tav>
                                      </p:tavLst>
                                    </p:anim>
                                    <p:animEffect transition="in" filter="fade">
                                      <p:cBhvr>
                                        <p:cTn id="29" dur="1750"/>
                                        <p:tgtEl>
                                          <p:spTgt spid="11"/>
                                        </p:tgtEl>
                                      </p:cBhvr>
                                    </p:animEffec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1250"/>
                                        <p:tgtEl>
                                          <p:spTgt spid="7"/>
                                        </p:tgtEl>
                                        <p:attrNameLst>
                                          <p:attrName>ppt_w</p:attrName>
                                        </p:attrNameLst>
                                      </p:cBhvr>
                                      <p:tavLst>
                                        <p:tav tm="0">
                                          <p:val>
                                            <p:strVal val="ppt_w"/>
                                          </p:val>
                                        </p:tav>
                                        <p:tav tm="100000">
                                          <p:val>
                                            <p:fltVal val="0"/>
                                          </p:val>
                                        </p:tav>
                                      </p:tavLst>
                                    </p:anim>
                                    <p:anim calcmode="lin" valueType="num">
                                      <p:cBhvr>
                                        <p:cTn id="35" dur="1250"/>
                                        <p:tgtEl>
                                          <p:spTgt spid="7"/>
                                        </p:tgtEl>
                                        <p:attrNameLst>
                                          <p:attrName>ppt_h</p:attrName>
                                        </p:attrNameLst>
                                      </p:cBhvr>
                                      <p:tavLst>
                                        <p:tav tm="0">
                                          <p:val>
                                            <p:strVal val="ppt_h"/>
                                          </p:val>
                                        </p:tav>
                                        <p:tav tm="100000">
                                          <p:val>
                                            <p:fltVal val="0"/>
                                          </p:val>
                                        </p:tav>
                                      </p:tavLst>
                                    </p:anim>
                                    <p:animEffect transition="out" filter="fade">
                                      <p:cBhvr>
                                        <p:cTn id="36" dur="1250"/>
                                        <p:tgtEl>
                                          <p:spTgt spid="7"/>
                                        </p:tgtEl>
                                      </p:cBhvr>
                                    </p:animEffect>
                                    <p:set>
                                      <p:cBhvr>
                                        <p:cTn id="37" dur="1" fill="hold">
                                          <p:stCondLst>
                                            <p:cond delay="1249"/>
                                          </p:stCondLst>
                                        </p:cTn>
                                        <p:tgtEl>
                                          <p:spTgt spid="7"/>
                                        </p:tgtEl>
                                        <p:attrNameLst>
                                          <p:attrName>style.visibility</p:attrName>
                                        </p:attrNameLst>
                                      </p:cBhvr>
                                      <p:to>
                                        <p:strVal val="hidden"/>
                                      </p:to>
                                    </p:set>
                                  </p:childTnLst>
                                </p:cTn>
                              </p:par>
                            </p:childTnLst>
                          </p:cTn>
                        </p:par>
                        <p:par>
                          <p:cTn id="38" fill="hold">
                            <p:stCondLst>
                              <p:cond delay="125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750" fill="hold"/>
                                        <p:tgtEl>
                                          <p:spTgt spid="12"/>
                                        </p:tgtEl>
                                        <p:attrNameLst>
                                          <p:attrName>ppt_w</p:attrName>
                                        </p:attrNameLst>
                                      </p:cBhvr>
                                      <p:tavLst>
                                        <p:tav tm="0">
                                          <p:val>
                                            <p:fltVal val="0"/>
                                          </p:val>
                                        </p:tav>
                                        <p:tav tm="100000">
                                          <p:val>
                                            <p:strVal val="#ppt_w"/>
                                          </p:val>
                                        </p:tav>
                                      </p:tavLst>
                                    </p:anim>
                                    <p:anim calcmode="lin" valueType="num">
                                      <p:cBhvr>
                                        <p:cTn id="42" dur="1750" fill="hold"/>
                                        <p:tgtEl>
                                          <p:spTgt spid="12"/>
                                        </p:tgtEl>
                                        <p:attrNameLst>
                                          <p:attrName>ppt_h</p:attrName>
                                        </p:attrNameLst>
                                      </p:cBhvr>
                                      <p:tavLst>
                                        <p:tav tm="0">
                                          <p:val>
                                            <p:fltVal val="0"/>
                                          </p:val>
                                        </p:tav>
                                        <p:tav tm="100000">
                                          <p:val>
                                            <p:strVal val="#ppt_h"/>
                                          </p:val>
                                        </p:tav>
                                      </p:tavLst>
                                    </p:anim>
                                    <p:animEffect transition="in" filter="fade">
                                      <p:cBhvr>
                                        <p:cTn id="43" dur="1750"/>
                                        <p:tgtEl>
                                          <p:spTgt spid="12"/>
                                        </p:tgtEl>
                                      </p:cBhvr>
                                    </p:animEffect>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đọc</a:t>
            </a:r>
            <a:r>
              <a:rPr lang="en-US" dirty="0">
                <a:latin typeface="Arial" pitchFamily="34" charset="0"/>
                <a:cs typeface="Arial" pitchFamily="34" charset="0"/>
              </a:rPr>
              <a:t> </a:t>
            </a:r>
            <a:r>
              <a:rPr lang="en-US" dirty="0" err="1">
                <a:latin typeface="Arial" pitchFamily="34" charset="0"/>
                <a:cs typeface="Arial" pitchFamily="34" charset="0"/>
              </a:rPr>
              <a:t>trước</a:t>
            </a:r>
            <a:r>
              <a:rPr lang="en-US" dirty="0">
                <a:latin typeface="Arial" pitchFamily="34" charset="0"/>
                <a:cs typeface="Arial" pitchFamily="34" charset="0"/>
              </a:rPr>
              <a:t> </a:t>
            </a:r>
            <a:r>
              <a:rPr lang="en-US" dirty="0" err="1">
                <a:latin typeface="Arial" pitchFamily="34" charset="0"/>
                <a:cs typeface="Arial" pitchFamily="34" charset="0"/>
              </a:rPr>
              <a:t>em</a:t>
            </a:r>
            <a:r>
              <a:rPr lang="en-US" dirty="0">
                <a:latin typeface="Arial" pitchFamily="34" charset="0"/>
                <a:cs typeface="Arial" pitchFamily="34" charset="0"/>
              </a:rPr>
              <a:t>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gì</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Bài</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tập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làm</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văn</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00" y="76200"/>
            <a:ext cx="1219200" cy="1097280"/>
          </a:xfrm>
          <a:prstGeom prst="rect">
            <a:avLst/>
          </a:prstGeom>
        </p:spPr>
      </p:pic>
    </p:spTree>
    <p:extLst>
      <p:ext uri="{BB962C8B-B14F-4D97-AF65-F5344CB8AC3E}">
        <p14:creationId xmlns:p14="http://schemas.microsoft.com/office/powerpoint/2010/main" val="846493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800" y="-330200"/>
            <a:ext cx="2641600" cy="1981200"/>
          </a:xfrm>
          <a:prstGeom prst="rect">
            <a:avLst/>
          </a:prstGeom>
        </p:spPr>
      </p:pic>
      <p:sp>
        <p:nvSpPr>
          <p:cNvPr id="7" name="Title 1">
            <a:extLst>
              <a:ext uri="{FF2B5EF4-FFF2-40B4-BE49-F238E27FC236}">
                <a16:creationId xmlns:a16="http://schemas.microsoft.com/office/drawing/2014/main" id="{A80021E8-001A-8552-032A-7654CA86F9ED}"/>
              </a:ext>
            </a:extLst>
          </p:cNvPr>
          <p:cNvSpPr txBox="1">
            <a:spLocks/>
          </p:cNvSpPr>
          <p:nvPr/>
        </p:nvSpPr>
        <p:spPr>
          <a:xfrm>
            <a:off x="701963" y="1171575"/>
            <a:ext cx="10972800" cy="1673225"/>
          </a:xfrm>
          <a:prstGeom prst="rect">
            <a:avLst/>
          </a:prstGeom>
          <a:solidFill>
            <a:schemeClr val="accent6"/>
          </a:solidFill>
        </p:spPr>
        <p:txBody>
          <a:bodyPr vert="horz" lIns="91440" tIns="45720" rIns="91440" bIns="45720" rtlCol="0" anchor="ct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4800">
                <a:latin typeface="Arial" pitchFamily="34" charset="0"/>
                <a:cs typeface="Arial" pitchFamily="34" charset="0"/>
              </a:rPr>
              <a:t>Mẹ cô-li-a nhờ cậu ấy giặt áo sơ mi và quần lót vào ngày thứ mấy?</a:t>
            </a:r>
            <a:endParaRPr lang="en-US" sz="4800" dirty="0">
              <a:latin typeface="Arial" pitchFamily="34" charset="0"/>
              <a:cs typeface="Arial" pitchFamily="34" charset="0"/>
            </a:endParaRPr>
          </a:p>
        </p:txBody>
      </p:sp>
      <p:sp>
        <p:nvSpPr>
          <p:cNvPr id="8" name="Title 1">
            <a:extLst>
              <a:ext uri="{FF2B5EF4-FFF2-40B4-BE49-F238E27FC236}">
                <a16:creationId xmlns:a16="http://schemas.microsoft.com/office/drawing/2014/main" id="{15A1783E-3233-B100-8251-AE548D82F41A}"/>
              </a:ext>
            </a:extLst>
          </p:cNvPr>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Ngày</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chủ</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nhật</a:t>
            </a:r>
            <a:endParaRPr lang="en-US" sz="5867"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3641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750" fill="hold"/>
                                        <p:tgtEl>
                                          <p:spTgt spid="8"/>
                                        </p:tgtEl>
                                        <p:attrNameLst>
                                          <p:attrName>ppt_x</p:attrName>
                                        </p:attrNameLst>
                                      </p:cBhvr>
                                      <p:tavLst>
                                        <p:tav tm="0">
                                          <p:val>
                                            <p:strVal val="1+#ppt_w/2"/>
                                          </p:val>
                                        </p:tav>
                                        <p:tav tm="100000">
                                          <p:val>
                                            <p:strVal val="#ppt_x"/>
                                          </p:val>
                                        </p:tav>
                                      </p:tavLst>
                                    </p:anim>
                                    <p:anim calcmode="lin" valueType="num">
                                      <p:cBhvr additive="base">
                                        <p:cTn id="14" dur="1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503590"/>
            <a:ext cx="10972800" cy="2676525"/>
          </a:xfrm>
          <a:solidFill>
            <a:schemeClr val="accent6"/>
          </a:solidFill>
        </p:spPr>
        <p:txBody>
          <a:bodyPr>
            <a:noAutofit/>
          </a:bodyPr>
          <a:lstStyle/>
          <a:p>
            <a:pPr algn="just"/>
            <a:r>
              <a:rPr lang="nl-NL" dirty="0"/>
              <a:t>Kể hoặc nói về câu truyện về chủ đề trường học mà mình đã tìm đọc được?</a:t>
            </a:r>
            <a:endParaRPr lang="en-US" sz="4800" dirty="0">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6419" y="-838200"/>
            <a:ext cx="1935163" cy="2336800"/>
          </a:xfrm>
          <a:prstGeom prst="rect">
            <a:avLst/>
          </a:prstGeom>
        </p:spPr>
      </p:pic>
    </p:spTree>
    <p:extLst>
      <p:ext uri="{BB962C8B-B14F-4D97-AF65-F5344CB8AC3E}">
        <p14:creationId xmlns:p14="http://schemas.microsoft.com/office/powerpoint/2010/main" val="40858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306" y="526943"/>
            <a:ext cx="92369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FF0000"/>
                </a:solidFill>
                <a:effectLst/>
                <a:uLnTx/>
                <a:uFillTx/>
                <a:latin typeface="Calibri"/>
                <a:cs typeface="Arial"/>
                <a:sym typeface="Arial"/>
              </a:rPr>
              <a:t>Nói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với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bạn</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những</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điều</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em</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nhớ</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nhất</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về</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thầy</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cô</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giáo</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cũ</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của</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mình</a:t>
            </a:r>
            <a:r>
              <a:rPr kumimoji="0" lang="en-US" sz="4000" b="0" i="0" u="none" strike="noStrike" kern="0" cap="none" spc="0" normalizeH="0" baseline="0" noProof="0" dirty="0">
                <a:ln>
                  <a:noFill/>
                </a:ln>
                <a:solidFill>
                  <a:srgbClr val="FF0000"/>
                </a:solidFill>
                <a:effectLst/>
                <a:uLnTx/>
                <a:uFillTx/>
                <a:latin typeface="Calibri"/>
                <a:cs typeface="Arial"/>
                <a:sym typeface="Arial"/>
              </a:rPr>
              <a:t>.</a:t>
            </a:r>
          </a:p>
        </p:txBody>
      </p:sp>
      <p:sp>
        <p:nvSpPr>
          <p:cNvPr id="3" name="AutoShape 2" descr="Phóng Tên Lửa Hình ảnh | Định dạng hình ảnh PNG 400179594| vn.lovepik.co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roup 5"/>
          <p:cNvGrpSpPr/>
          <p:nvPr/>
        </p:nvGrpSpPr>
        <p:grpSpPr>
          <a:xfrm>
            <a:off x="835802" y="526943"/>
            <a:ext cx="731520" cy="731520"/>
            <a:chOff x="2076774" y="2479729"/>
            <a:chExt cx="731520" cy="731520"/>
          </a:xfrm>
        </p:grpSpPr>
        <p:sp>
          <p:nvSpPr>
            <p:cNvPr id="5" name="Rounded Rectangle 4"/>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pic>
        <p:nvPicPr>
          <p:cNvPr id="2052" name="Picture 4" descr="Premium Vector | Kids discuss homework"/>
          <p:cNvPicPr>
            <a:picLocks noChangeAspect="1" noChangeArrowheads="1"/>
          </p:cNvPicPr>
          <p:nvPr/>
        </p:nvPicPr>
        <p:blipFill rotWithShape="1">
          <a:blip r:embed="rId4">
            <a:extLst>
              <a:ext uri="{28A0092B-C50C-407E-A947-70E740481C1C}">
                <a14:useLocalDpi xmlns:a14="http://schemas.microsoft.com/office/drawing/2010/main" val="0"/>
              </a:ext>
            </a:extLst>
          </a:blip>
          <a:srcRect t="16858" b="-323"/>
          <a:stretch/>
        </p:blipFill>
        <p:spPr bwMode="auto">
          <a:xfrm>
            <a:off x="3072947" y="3679634"/>
            <a:ext cx="5962650" cy="2846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4184D39-0C1B-482B-B1C3-18E8FA902F90}"/>
              </a:ext>
            </a:extLst>
          </p:cNvPr>
          <p:cNvPicPr>
            <a:picLocks noChangeAspect="1"/>
          </p:cNvPicPr>
          <p:nvPr/>
        </p:nvPicPr>
        <p:blipFill>
          <a:blip r:embed="rId5"/>
          <a:stretch>
            <a:fillRect/>
          </a:stretch>
        </p:blipFill>
        <p:spPr>
          <a:xfrm>
            <a:off x="4619097" y="2011454"/>
            <a:ext cx="2953806" cy="1564640"/>
          </a:xfrm>
          <a:prstGeom prst="rect">
            <a:avLst/>
          </a:prstGeom>
        </p:spPr>
      </p:pic>
    </p:spTree>
    <p:extLst>
      <p:ext uri="{BB962C8B-B14F-4D97-AF65-F5344CB8AC3E}">
        <p14:creationId xmlns:p14="http://schemas.microsoft.com/office/powerpoint/2010/main" val="2343949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91510-4B73-6FC0-4A42-8E2F14009124}"/>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F2BFC7E1-3E16-B212-43E6-EE7D1A6020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pic>
        <p:nvPicPr>
          <p:cNvPr id="7" name="Picture 6">
            <a:extLst>
              <a:ext uri="{FF2B5EF4-FFF2-40B4-BE49-F238E27FC236}">
                <a16:creationId xmlns:a16="http://schemas.microsoft.com/office/drawing/2014/main" id="{38C5382C-DD7F-4EAE-8094-F6FC9530D556}"/>
              </a:ext>
            </a:extLst>
          </p:cNvPr>
          <p:cNvPicPr>
            <a:picLocks noChangeAspect="1"/>
          </p:cNvPicPr>
          <p:nvPr/>
        </p:nvPicPr>
        <p:blipFill>
          <a:blip r:embed="rId3"/>
          <a:stretch>
            <a:fillRect/>
          </a:stretch>
        </p:blipFill>
        <p:spPr>
          <a:xfrm>
            <a:off x="3771603" y="2088259"/>
            <a:ext cx="4474030" cy="790412"/>
          </a:xfrm>
          <a:prstGeom prst="rect">
            <a:avLst/>
          </a:prstGeom>
        </p:spPr>
      </p:pic>
      <p:sp>
        <p:nvSpPr>
          <p:cNvPr id="5" name="TextBox 4">
            <a:extLst>
              <a:ext uri="{FF2B5EF4-FFF2-40B4-BE49-F238E27FC236}">
                <a16:creationId xmlns:a16="http://schemas.microsoft.com/office/drawing/2014/main" id="{BB13787A-DC22-4058-DEE1-F8E9A92268B4}"/>
              </a:ext>
            </a:extLst>
          </p:cNvPr>
          <p:cNvSpPr txBox="1"/>
          <p:nvPr/>
        </p:nvSpPr>
        <p:spPr>
          <a:xfrm>
            <a:off x="4574333" y="2742577"/>
            <a:ext cx="4956812"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Bài</a:t>
            </a:r>
            <a:r>
              <a:rPr lang="en-US" sz="3600" dirty="0">
                <a:solidFill>
                  <a:srgbClr val="FF0000"/>
                </a:solidFill>
                <a:latin typeface="Times New Roman" panose="02020603050405020304" pitchFamily="18" charset="0"/>
                <a:cs typeface="Times New Roman" panose="02020603050405020304" pitchFamily="18" charset="0"/>
              </a:rPr>
              <a:t> 13 – </a:t>
            </a:r>
            <a:r>
              <a:rPr lang="en-US" sz="3600" dirty="0" err="1">
                <a:solidFill>
                  <a:srgbClr val="FF0000"/>
                </a:solidFill>
                <a:latin typeface="Times New Roman" panose="02020603050405020304" pitchFamily="18" charset="0"/>
                <a:cs typeface="Times New Roman" panose="02020603050405020304" pitchFamily="18" charset="0"/>
              </a:rPr>
              <a:t>Đọc</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10" name="Picture 9" descr="A picture containing text, vector graphics&#10;&#10;Description automatically generated">
            <a:extLst>
              <a:ext uri="{FF2B5EF4-FFF2-40B4-BE49-F238E27FC236}">
                <a16:creationId xmlns:a16="http://schemas.microsoft.com/office/drawing/2014/main" id="{1A9F1F26-EB68-62AC-7D89-9A4C3595F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11" name="Picture 10">
            <a:extLst>
              <a:ext uri="{FF2B5EF4-FFF2-40B4-BE49-F238E27FC236}">
                <a16:creationId xmlns:a16="http://schemas.microsoft.com/office/drawing/2014/main" id="{AE5CC873-18B3-1AC8-5701-D55A408BD760}"/>
              </a:ext>
            </a:extLst>
          </p:cNvPr>
          <p:cNvPicPr>
            <a:picLocks noChangeAspect="1"/>
          </p:cNvPicPr>
          <p:nvPr/>
        </p:nvPicPr>
        <p:blipFill>
          <a:blip r:embed="rId5"/>
          <a:stretch>
            <a:fillRect/>
          </a:stretch>
        </p:blipFill>
        <p:spPr>
          <a:xfrm>
            <a:off x="2425890" y="3065742"/>
            <a:ext cx="7340220" cy="1981372"/>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2E5FDA79-E8A4-CE57-3271-E6BCD8A020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74255"/>
            <a:ext cx="1595350" cy="1505203"/>
          </a:xfrm>
          <a:prstGeom prst="ellipse">
            <a:avLst/>
          </a:prstGeom>
        </p:spPr>
      </p:pic>
      <p:sp>
        <p:nvSpPr>
          <p:cNvPr id="4" name="Hộp Văn bản 5">
            <a:extLst>
              <a:ext uri="{FF2B5EF4-FFF2-40B4-BE49-F238E27FC236}">
                <a16:creationId xmlns:a16="http://schemas.microsoft.com/office/drawing/2014/main" id="{ED5A8573-B28F-03E4-64B8-B8782CBCCE21}"/>
              </a:ext>
            </a:extLst>
          </p:cNvPr>
          <p:cNvSpPr txBox="1"/>
          <p:nvPr/>
        </p:nvSpPr>
        <p:spPr>
          <a:xfrm>
            <a:off x="2255464" y="1263960"/>
            <a:ext cx="750630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UBND</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38267541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0.6|0.7"/>
</p:tagLst>
</file>

<file path=ppt/tags/tag59.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TIMING" val="|0.6|0.7"/>
</p:tagLst>
</file>

<file path=ppt/tags/tag62.xml><?xml version="1.0" encoding="utf-8"?>
<p:tagLst xmlns:a="http://schemas.openxmlformats.org/drawingml/2006/main" xmlns:r="http://schemas.openxmlformats.org/officeDocument/2006/relationships" xmlns:p="http://schemas.openxmlformats.org/presentationml/2006/main">
  <p:tag name="TIMING" val="|0.6|0.7"/>
</p:tagLst>
</file>

<file path=ppt/tags/tag63.xml><?xml version="1.0" encoding="utf-8"?>
<p:tagLst xmlns:a="http://schemas.openxmlformats.org/drawingml/2006/main" xmlns:r="http://schemas.openxmlformats.org/officeDocument/2006/relationships" xmlns:p="http://schemas.openxmlformats.org/presentationml/2006/main">
  <p:tag name="TIMING" val="|0.6|0.7"/>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1045</Words>
  <Application>Microsoft Office PowerPoint</Application>
  <PresentationFormat>Widescreen</PresentationFormat>
  <Paragraphs>207</Paragraphs>
  <Slides>30</Slides>
  <Notes>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30</vt:i4>
      </vt:variant>
    </vt:vector>
  </HeadingPairs>
  <TitlesOfParts>
    <vt:vector size="45" baseType="lpstr">
      <vt:lpstr>Arial</vt:lpstr>
      <vt:lpstr>Arial-Rounded</vt:lpstr>
      <vt:lpstr>Calibri</vt:lpstr>
      <vt:lpstr>Calibri Light</vt:lpstr>
      <vt:lpstr>Coiny</vt:lpstr>
      <vt:lpstr>Gochi Hand</vt:lpstr>
      <vt:lpstr>Short Stack</vt:lpstr>
      <vt:lpstr>Times New Roman</vt:lpstr>
      <vt:lpstr>VNI-Avo</vt:lpstr>
      <vt:lpstr>Wingdings</vt:lpstr>
      <vt:lpstr>2_Office 主题</vt:lpstr>
      <vt:lpstr>Office 主题</vt:lpstr>
      <vt:lpstr>The Digital Quick Grammar by Slidesgo</vt:lpstr>
      <vt:lpstr>Office Theme</vt:lpstr>
      <vt:lpstr>自定义设计方案</vt:lpstr>
      <vt:lpstr>PowerPoint Presentation</vt:lpstr>
      <vt:lpstr>PowerPoint Presentation</vt:lpstr>
      <vt:lpstr>PowerPoint Presentation</vt:lpstr>
      <vt:lpstr>PowerPoint Presentation</vt:lpstr>
      <vt:lpstr>Bài đọc trước em học là bài gì?</vt:lpstr>
      <vt:lpstr>PowerPoint Presentation</vt:lpstr>
      <vt:lpstr>Kể hoặc nói về câu truyện về chủ đề trường học mà mình đã tìm đọc được?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50</cp:revision>
  <dcterms:created xsi:type="dcterms:W3CDTF">2022-06-25T09:00:30Z</dcterms:created>
  <dcterms:modified xsi:type="dcterms:W3CDTF">2024-10-18T03:40:55Z</dcterms:modified>
</cp:coreProperties>
</file>