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264"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3" d="100"/>
          <a:sy n="103" d="100"/>
        </p:scale>
        <p:origin x="912"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15.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pic>
        <p:nvPicPr>
          <p:cNvPr id="6" name="Picture 5">
            <a:extLst>
              <a:ext uri="{FF2B5EF4-FFF2-40B4-BE49-F238E27FC236}">
                <a16:creationId xmlns:a16="http://schemas.microsoft.com/office/drawing/2014/main" id="{D35B74C2-9FD1-46D3-8065-8DE3FE61A3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463049"/>
            <a:ext cx="1454738" cy="1454738"/>
          </a:xfrm>
          <a:prstGeom prst="rect">
            <a:avLst/>
          </a:prstGeom>
        </p:spPr>
      </p:pic>
      <p:pic>
        <p:nvPicPr>
          <p:cNvPr id="2" name="Picture 2" descr="Ảnh có chứa văn bản, biểu tượng, Phông chữ, Nhãn hiệu&#10;&#10;Mô tả được tạo tự động">
            <a:extLst>
              <a:ext uri="{FF2B5EF4-FFF2-40B4-BE49-F238E27FC236}">
                <a16:creationId xmlns:a16="http://schemas.microsoft.com/office/drawing/2014/main" id="{6FA41DDF-E0D0-ABE1-BC6D-11D9859A5E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213" y="95605"/>
            <a:ext cx="1595350" cy="1505203"/>
          </a:xfrm>
          <a:prstGeom prst="ellipse">
            <a:avLst/>
          </a:prstGeom>
        </p:spPr>
      </p:pic>
      <p:sp>
        <p:nvSpPr>
          <p:cNvPr id="10" name="Hộp Văn bản 5">
            <a:extLst>
              <a:ext uri="{FF2B5EF4-FFF2-40B4-BE49-F238E27FC236}">
                <a16:creationId xmlns:a16="http://schemas.microsoft.com/office/drawing/2014/main" id="{5CF41A9E-CEA3-C646-9E18-8AB9A9C88636}"/>
              </a:ext>
            </a:extLst>
          </p:cNvPr>
          <p:cNvSpPr txBox="1"/>
          <p:nvPr/>
        </p:nvSpPr>
        <p:spPr>
          <a:xfrm>
            <a:off x="385673" y="612699"/>
            <a:ext cx="750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UBND</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TRƯỜNG TIỂU HỌC ÁI MỘ B  </a:t>
            </a:r>
          </a:p>
        </p:txBody>
      </p:sp>
      <p:pic>
        <p:nvPicPr>
          <p:cNvPr id="14" name="Picture 2" descr="Ảnh có chứa văn bản, biểu tượng, Phông chữ, Nhãn hiệu&#10;&#10;Mô tả được tạo tự động">
            <a:extLst>
              <a:ext uri="{FF2B5EF4-FFF2-40B4-BE49-F238E27FC236}">
                <a16:creationId xmlns:a16="http://schemas.microsoft.com/office/drawing/2014/main" id="{3843DE36-85F4-454E-F3E1-F0CC1DE721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67650" y="64233"/>
            <a:ext cx="1193805" cy="1178676"/>
          </a:xfrm>
          <a:prstGeom prst="ellipse">
            <a:avLst/>
          </a:prstGeom>
        </p:spPr>
      </p:pic>
      <p:pic>
        <p:nvPicPr>
          <p:cNvPr id="16" name="Picture 2" descr="Ảnh có chứa văn bản, biểu tượng, Phông chữ, Nhãn hiệu&#10;&#10;Mô tả được tạo tự động">
            <a:extLst>
              <a:ext uri="{FF2B5EF4-FFF2-40B4-BE49-F238E27FC236}">
                <a16:creationId xmlns:a16="http://schemas.microsoft.com/office/drawing/2014/main" id="{A459A06A-255B-F5C8-BCC0-B958B5DF58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0466" y="5463050"/>
            <a:ext cx="1324272" cy="1394950"/>
          </a:xfrm>
          <a:prstGeom prst="ellipse">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pic>
        <p:nvPicPr>
          <p:cNvPr id="4" name="Hình ảnh 3">
            <a:extLst>
              <a:ext uri="{FF2B5EF4-FFF2-40B4-BE49-F238E27FC236}">
                <a16:creationId xmlns:a16="http://schemas.microsoft.com/office/drawing/2014/main" id="{2C41B66D-3EC0-C5E0-5135-07CEE3C34B00}"/>
              </a:ext>
            </a:extLst>
          </p:cNvPr>
          <p:cNvPicPr>
            <a:picLocks noChangeAspect="1"/>
          </p:cNvPicPr>
          <p:nvPr/>
        </p:nvPicPr>
        <p:blipFill>
          <a:blip r:embed="rId7"/>
          <a:stretch>
            <a:fillRect/>
          </a:stretch>
        </p:blipFill>
        <p:spPr>
          <a:xfrm>
            <a:off x="-1490736" y="97485"/>
            <a:ext cx="1194920" cy="1176630"/>
          </a:xfrm>
          <a:prstGeom prst="rect">
            <a:avLst/>
          </a:prstGeom>
        </p:spPr>
      </p:pic>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pic>
        <p:nvPicPr>
          <p:cNvPr id="2" name="Picture 2" descr="Ảnh có chứa văn bản, biểu tượng, Phông chữ, Nhãn hiệu&#10;&#10;Mô tả được tạo tự động">
            <a:extLst>
              <a:ext uri="{FF2B5EF4-FFF2-40B4-BE49-F238E27FC236}">
                <a16:creationId xmlns:a16="http://schemas.microsoft.com/office/drawing/2014/main" id="{F1CE782C-52B9-2484-466C-7490F4727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7650" y="64233"/>
            <a:ext cx="1193805" cy="1178676"/>
          </a:xfrm>
          <a:prstGeom prst="ellipse">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3" name="Hình ảnh 2">
            <a:extLst>
              <a:ext uri="{FF2B5EF4-FFF2-40B4-BE49-F238E27FC236}">
                <a16:creationId xmlns:a16="http://schemas.microsoft.com/office/drawing/2014/main" id="{B310C4F3-A8E6-0D9F-C630-348FE425FF99}"/>
              </a:ext>
            </a:extLst>
          </p:cNvPr>
          <p:cNvPicPr>
            <a:picLocks noChangeAspect="1"/>
          </p:cNvPicPr>
          <p:nvPr/>
        </p:nvPicPr>
        <p:blipFill>
          <a:blip r:embed="rId5"/>
          <a:stretch>
            <a:fillRect/>
          </a:stretch>
        </p:blipFill>
        <p:spPr>
          <a:xfrm>
            <a:off x="-1517896" y="123686"/>
            <a:ext cx="1194920" cy="1176630"/>
          </a:xfrm>
          <a:prstGeom prst="rect">
            <a:avLst/>
          </a:prstGeom>
        </p:spPr>
      </p:pic>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Ảnh có chứa văn bản, biểu tượng, Phông chữ, Nhãn hiệu&#10;&#10;Mô tả được tạo tự động">
            <a:extLst>
              <a:ext uri="{FF2B5EF4-FFF2-40B4-BE49-F238E27FC236}">
                <a16:creationId xmlns:a16="http://schemas.microsoft.com/office/drawing/2014/main" id="{4874118C-5B08-FDC0-0FDE-D5E63DCCFD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67650" y="64233"/>
            <a:ext cx="1193805" cy="1178676"/>
          </a:xfrm>
          <a:prstGeom prst="ellipse">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pic>
        <p:nvPicPr>
          <p:cNvPr id="2" name="Hình ảnh 1">
            <a:extLst>
              <a:ext uri="{FF2B5EF4-FFF2-40B4-BE49-F238E27FC236}">
                <a16:creationId xmlns:a16="http://schemas.microsoft.com/office/drawing/2014/main" id="{37D39148-7ACB-1800-F8D3-ED057D7582B8}"/>
              </a:ext>
            </a:extLst>
          </p:cNvPr>
          <p:cNvPicPr>
            <a:picLocks noChangeAspect="1"/>
          </p:cNvPicPr>
          <p:nvPr/>
        </p:nvPicPr>
        <p:blipFill>
          <a:blip r:embed="rId6"/>
          <a:stretch>
            <a:fillRect/>
          </a:stretch>
        </p:blipFill>
        <p:spPr>
          <a:xfrm>
            <a:off x="-1482713" y="54000"/>
            <a:ext cx="1194920" cy="1176630"/>
          </a:xfrm>
          <a:prstGeom prst="rect">
            <a:avLst/>
          </a:prstGeom>
        </p:spPr>
      </p:pic>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pic>
        <p:nvPicPr>
          <p:cNvPr id="2" name="Hình ảnh 1">
            <a:extLst>
              <a:ext uri="{FF2B5EF4-FFF2-40B4-BE49-F238E27FC236}">
                <a16:creationId xmlns:a16="http://schemas.microsoft.com/office/drawing/2014/main" id="{427F3CD7-B3E4-2F2A-6E75-8A880583D0DC}"/>
              </a:ext>
            </a:extLst>
          </p:cNvPr>
          <p:cNvPicPr>
            <a:picLocks noChangeAspect="1"/>
          </p:cNvPicPr>
          <p:nvPr/>
        </p:nvPicPr>
        <p:blipFill>
          <a:blip r:embed="rId6"/>
          <a:stretch>
            <a:fillRect/>
          </a:stretch>
        </p:blipFill>
        <p:spPr>
          <a:xfrm>
            <a:off x="-1386266" y="95685"/>
            <a:ext cx="1194920" cy="1176630"/>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pic>
        <p:nvPicPr>
          <p:cNvPr id="12" name="Hình ảnh 11">
            <a:extLst>
              <a:ext uri="{FF2B5EF4-FFF2-40B4-BE49-F238E27FC236}">
                <a16:creationId xmlns:a16="http://schemas.microsoft.com/office/drawing/2014/main" id="{25908E8D-6469-9773-97B3-D831E2B9CEE4}"/>
              </a:ext>
            </a:extLst>
          </p:cNvPr>
          <p:cNvPicPr>
            <a:picLocks noChangeAspect="1"/>
          </p:cNvPicPr>
          <p:nvPr/>
        </p:nvPicPr>
        <p:blipFill>
          <a:blip r:embed="rId15"/>
          <a:stretch>
            <a:fillRect/>
          </a:stretch>
        </p:blipFill>
        <p:spPr>
          <a:xfrm>
            <a:off x="-1409656" y="79943"/>
            <a:ext cx="1194920" cy="1176630"/>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Hình ảnh 1">
            <a:extLst>
              <a:ext uri="{FF2B5EF4-FFF2-40B4-BE49-F238E27FC236}">
                <a16:creationId xmlns:a16="http://schemas.microsoft.com/office/drawing/2014/main" id="{2EB8C1D3-895B-EB47-549B-8EB545F3D0EE}"/>
              </a:ext>
            </a:extLst>
          </p:cNvPr>
          <p:cNvPicPr>
            <a:picLocks noChangeAspect="1"/>
          </p:cNvPicPr>
          <p:nvPr/>
        </p:nvPicPr>
        <p:blipFill>
          <a:blip r:embed="rId5"/>
          <a:stretch>
            <a:fillRect/>
          </a:stretch>
        </p:blipFill>
        <p:spPr>
          <a:xfrm>
            <a:off x="-1445468" y="88431"/>
            <a:ext cx="1194920" cy="117663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pic>
        <p:nvPicPr>
          <p:cNvPr id="2" name="Picture 2" descr="Ảnh có chứa văn bản, biểu tượng, Phông chữ, Nhãn hiệu&#10;&#10;Mô tả được tạo tự động">
            <a:extLst>
              <a:ext uri="{FF2B5EF4-FFF2-40B4-BE49-F238E27FC236}">
                <a16:creationId xmlns:a16="http://schemas.microsoft.com/office/drawing/2014/main" id="{5683C977-1BE0-10E3-8DBD-056F7F745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650" y="64233"/>
            <a:ext cx="1193805" cy="1178676"/>
          </a:xfrm>
          <a:prstGeom prst="ellipse">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pic>
        <p:nvPicPr>
          <p:cNvPr id="2" name="Hình ảnh 1">
            <a:extLst>
              <a:ext uri="{FF2B5EF4-FFF2-40B4-BE49-F238E27FC236}">
                <a16:creationId xmlns:a16="http://schemas.microsoft.com/office/drawing/2014/main" id="{9856FD58-D678-6F31-2B44-804A97DD2DBB}"/>
              </a:ext>
            </a:extLst>
          </p:cNvPr>
          <p:cNvPicPr>
            <a:picLocks noChangeAspect="1"/>
          </p:cNvPicPr>
          <p:nvPr/>
        </p:nvPicPr>
        <p:blipFill>
          <a:blip r:embed="rId3"/>
          <a:stretch>
            <a:fillRect/>
          </a:stretch>
        </p:blipFill>
        <p:spPr>
          <a:xfrm>
            <a:off x="-1511883" y="115592"/>
            <a:ext cx="1194920" cy="1176630"/>
          </a:xfrm>
          <a:prstGeom prst="rect">
            <a:avLst/>
          </a:prstGeom>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dirty="0">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B7BE4392-60D4-0FA5-6558-12D8D4C64079}"/>
              </a:ext>
            </a:extLst>
          </p:cNvPr>
          <p:cNvPicPr>
            <a:picLocks noChangeAspect="1"/>
          </p:cNvPicPr>
          <p:nvPr/>
        </p:nvPicPr>
        <p:blipFill>
          <a:blip r:embed="rId7"/>
          <a:stretch>
            <a:fillRect/>
          </a:stretch>
        </p:blipFill>
        <p:spPr>
          <a:xfrm>
            <a:off x="-1508842" y="57976"/>
            <a:ext cx="1194920" cy="1176630"/>
          </a:xfrm>
          <a:prstGeom prst="rect">
            <a:avLst/>
          </a:prstGeom>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bố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pic>
        <p:nvPicPr>
          <p:cNvPr id="2" name="Hình ảnh 1">
            <a:extLst>
              <a:ext uri="{FF2B5EF4-FFF2-40B4-BE49-F238E27FC236}">
                <a16:creationId xmlns:a16="http://schemas.microsoft.com/office/drawing/2014/main" id="{DC3D07FF-BD00-0F2C-355A-78B964A77862}"/>
              </a:ext>
            </a:extLst>
          </p:cNvPr>
          <p:cNvPicPr>
            <a:picLocks noChangeAspect="1"/>
          </p:cNvPicPr>
          <p:nvPr/>
        </p:nvPicPr>
        <p:blipFill>
          <a:blip r:embed="rId6"/>
          <a:stretch>
            <a:fillRect/>
          </a:stretch>
        </p:blipFill>
        <p:spPr>
          <a:xfrm>
            <a:off x="-1490735" y="131845"/>
            <a:ext cx="1194920" cy="1176630"/>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 name="Picture 2" descr="Ảnh có chứa văn bản, biểu tượng, Phông chữ, Nhãn hiệu&#10;&#10;Mô tả được tạo tự động">
            <a:extLst>
              <a:ext uri="{FF2B5EF4-FFF2-40B4-BE49-F238E27FC236}">
                <a16:creationId xmlns:a16="http://schemas.microsoft.com/office/drawing/2014/main" id="{94610814-C5D8-9F02-C43C-CF743E0E01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7650" y="64233"/>
            <a:ext cx="1193805" cy="1178676"/>
          </a:xfrm>
          <a:prstGeom prst="ellipse">
            <a:avLst/>
          </a:prstGeom>
        </p:spPr>
      </p:pic>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 name="Hình ảnh 1">
            <a:extLst>
              <a:ext uri="{FF2B5EF4-FFF2-40B4-BE49-F238E27FC236}">
                <a16:creationId xmlns:a16="http://schemas.microsoft.com/office/drawing/2014/main" id="{5C4E2732-B9C1-C85D-6F49-7AED58870023}"/>
              </a:ext>
            </a:extLst>
          </p:cNvPr>
          <p:cNvPicPr>
            <a:picLocks noChangeAspect="1"/>
          </p:cNvPicPr>
          <p:nvPr/>
        </p:nvPicPr>
        <p:blipFill>
          <a:blip r:embed="rId7"/>
          <a:stretch>
            <a:fillRect/>
          </a:stretch>
        </p:blipFill>
        <p:spPr>
          <a:xfrm>
            <a:off x="-1481682" y="85837"/>
            <a:ext cx="1194920" cy="1176630"/>
          </a:xfrm>
          <a:prstGeom prst="rect">
            <a:avLst/>
          </a:prstGeom>
        </p:spPr>
      </p:pic>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647</Words>
  <Application>Microsoft Office PowerPoint</Application>
  <PresentationFormat>Màn hình rộng</PresentationFormat>
  <Paragraphs>50</Paragraphs>
  <Slides>24</Slides>
  <Notes>4</Notes>
  <HiddenSlides>0</HiddenSlides>
  <MMClips>4</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24</vt:i4>
      </vt:variant>
    </vt:vector>
  </HeadingPairs>
  <TitlesOfParts>
    <vt:vector size="31" baseType="lpstr">
      <vt:lpstr>Arial</vt:lpstr>
      <vt:lpstr>Calibri</vt:lpstr>
      <vt:lpstr>Coiny</vt:lpstr>
      <vt:lpstr>Georgia</vt:lpstr>
      <vt:lpstr>Times New Roman</vt:lpstr>
      <vt:lpstr>Office 主题​​</vt:lpstr>
      <vt:lpstr>1_Simple Light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11332</cp:lastModifiedBy>
  <cp:revision>44</cp:revision>
  <dcterms:created xsi:type="dcterms:W3CDTF">2022-07-19T06:40:44Z</dcterms:created>
  <dcterms:modified xsi:type="dcterms:W3CDTF">2024-10-18T13:01:31Z</dcterms:modified>
</cp:coreProperties>
</file>