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322" r:id="rId4"/>
    <p:sldId id="257" r:id="rId5"/>
    <p:sldId id="282" r:id="rId6"/>
    <p:sldId id="256" r:id="rId7"/>
    <p:sldId id="283" r:id="rId8"/>
    <p:sldId id="284" r:id="rId9"/>
    <p:sldId id="285" r:id="rId10"/>
    <p:sldId id="286" r:id="rId11"/>
    <p:sldId id="323" r:id="rId12"/>
    <p:sldId id="287" r:id="rId13"/>
    <p:sldId id="263" r:id="rId14"/>
    <p:sldId id="259" r:id="rId15"/>
    <p:sldId id="288" r:id="rId16"/>
    <p:sldId id="289" r:id="rId17"/>
    <p:sldId id="291" r:id="rId18"/>
    <p:sldId id="267" r:id="rId19"/>
    <p:sldId id="318" r:id="rId20"/>
    <p:sldId id="268" r:id="rId21"/>
    <p:sldId id="269" r:id="rId22"/>
    <p:sldId id="319" r:id="rId23"/>
    <p:sldId id="320" r:id="rId24"/>
    <p:sldId id="321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106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A5C96-FBAB-766C-FA13-1E63FE1A9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F527A05-E2C6-510D-F3E1-F64E77303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CC290D3-DEB2-5E47-0F0A-76E520433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D07AB0-9F9B-5797-1D6D-371111C34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98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02D2D-2179-3CBD-B504-122A095C1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A24D66F-487F-06B6-DFA3-2B6FB81B2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8F1944-7456-287E-0A4F-781A8FB257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EB1673-958E-FEC7-CCBD-908DD7EF9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486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2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8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9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0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3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3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2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07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6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18FAE8-DB63-4633-A499-E20C326B4B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3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1.png"/><Relationship Id="rId10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1.png"/><Relationship Id="rId10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3.wdp"/><Relationship Id="rId7" Type="http://schemas.openxmlformats.org/officeDocument/2006/relationships/image" Target="../media/image21.png"/><Relationship Id="rId12" Type="http://schemas.openxmlformats.org/officeDocument/2006/relationships/image" Target="../media/image25.gif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24" Type="http://schemas.openxmlformats.org/officeDocument/2006/relationships/image" Target="../media/image35.png"/><Relationship Id="rId5" Type="http://schemas.openxmlformats.org/officeDocument/2006/relationships/image" Target="../media/image19.gif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slide" Target="slide7.xml"/><Relationship Id="rId26" Type="http://schemas.openxmlformats.org/officeDocument/2006/relationships/image" Target="../media/image30.png"/><Relationship Id="rId3" Type="http://schemas.openxmlformats.org/officeDocument/2006/relationships/audio" Target="../media/audio2.wav"/><Relationship Id="rId21" Type="http://schemas.openxmlformats.org/officeDocument/2006/relationships/image" Target="../media/image38.png"/><Relationship Id="rId7" Type="http://schemas.openxmlformats.org/officeDocument/2006/relationships/image" Target="../media/image21.png"/><Relationship Id="rId12" Type="http://schemas.openxmlformats.org/officeDocument/2006/relationships/image" Target="../media/image25.gif"/><Relationship Id="rId17" Type="http://schemas.openxmlformats.org/officeDocument/2006/relationships/image" Target="../media/image36.png"/><Relationship Id="rId25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24" Type="http://schemas.openxmlformats.org/officeDocument/2006/relationships/image" Target="../media/image28.png"/><Relationship Id="rId32" Type="http://schemas.openxmlformats.org/officeDocument/2006/relationships/image" Target="../media/image33.png"/><Relationship Id="rId5" Type="http://schemas.openxmlformats.org/officeDocument/2006/relationships/image" Target="../media/image19.gif"/><Relationship Id="rId15" Type="http://schemas.openxmlformats.org/officeDocument/2006/relationships/image" Target="../media/image27.png"/><Relationship Id="rId23" Type="http://schemas.openxmlformats.org/officeDocument/2006/relationships/image" Target="../media/image39.png"/><Relationship Id="rId28" Type="http://schemas.openxmlformats.org/officeDocument/2006/relationships/image" Target="../media/image32.png"/><Relationship Id="rId10" Type="http://schemas.openxmlformats.org/officeDocument/2006/relationships/image" Target="../media/image23.png"/><Relationship Id="rId19" Type="http://schemas.openxmlformats.org/officeDocument/2006/relationships/image" Target="../media/image37.png"/><Relationship Id="rId31" Type="http://schemas.openxmlformats.org/officeDocument/2006/relationships/image" Target="../media/image41.gif"/><Relationship Id="rId4" Type="http://schemas.openxmlformats.org/officeDocument/2006/relationships/image" Target="../media/image18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5.xml"/><Relationship Id="rId27" Type="http://schemas.openxmlformats.org/officeDocument/2006/relationships/image" Target="../media/image31.png"/><Relationship Id="rId30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slide" Target="slide4.xml"/><Relationship Id="rId4" Type="http://schemas.openxmlformats.org/officeDocument/2006/relationships/image" Target="../media/image18.png"/><Relationship Id="rId9" Type="http://schemas.openxmlformats.org/officeDocument/2006/relationships/image" Target="../media/image4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slide" Target="slide4.xml"/><Relationship Id="rId4" Type="http://schemas.openxmlformats.org/officeDocument/2006/relationships/image" Target="../media/image18.png"/><Relationship Id="rId9" Type="http://schemas.openxmlformats.org/officeDocument/2006/relationships/image" Target="../media/image4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slide" Target="slide4.xml"/><Relationship Id="rId4" Type="http://schemas.openxmlformats.org/officeDocument/2006/relationships/image" Target="../media/image18.png"/><Relationship Id="rId9" Type="http://schemas.openxmlformats.org/officeDocument/2006/relationships/image" Target="../media/image4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slide" Target="slide4.xml"/><Relationship Id="rId4" Type="http://schemas.openxmlformats.org/officeDocument/2006/relationships/image" Target="../media/image18.png"/><Relationship Id="rId9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93B25-246B-7A72-63C2-3ABE35BB0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CD68CE5-DFA0-0BF1-9D7E-2BE96166A6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8145FF03-4F57-436A-2895-14E942B622E2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13FA961-B3BD-41FC-007F-037879421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0962E6E-5480-52E8-5A8B-44622E942826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2AA759D-F07A-F7C5-7BB6-9466EB4522C0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55BD97B-416A-2BE1-9B7E-553694F0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067D3AB-0419-1D24-2DF7-452CD61C9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FA196721-09A8-39D8-F358-087D7ADFD38D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89C29F49-D6A9-5C5B-96D5-082B03A09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99098348-0529-7281-9CEA-293787A1E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B6720762-3CF5-2846-1AFB-90FEC728B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C98A79A-4749-13C9-8C15-2D17CA5DEA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381F1D5-B6D9-80DE-CB10-2E155D6437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628FF86E-8306-6CF1-4A1D-26778CFE5C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0515134B-FD81-3B88-5568-E5C197E0F7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8C6774CC-7616-B1E2-ED96-99043093D9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8374F70F-C382-2E92-A82F-81F6FFB676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AFF602C-6FA4-7004-C65B-694BDCEBCA3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27340" y="2085071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9BB6DD-AE01-8B0E-E5D2-E02B752AE8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1119" y="2672158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F50C89-3C7D-7A83-A07E-5F59D16E8B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8412" y="4852632"/>
            <a:ext cx="1828959" cy="749873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BBF2CFFB-C612-55EB-DE45-53A16B04E7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60" y="91121"/>
            <a:ext cx="1595350" cy="1505203"/>
          </a:xfrm>
          <a:prstGeom prst="ellipse">
            <a:avLst/>
          </a:prstGeom>
        </p:spPr>
      </p:pic>
      <p:sp>
        <p:nvSpPr>
          <p:cNvPr id="4" name="Hộp Văn bản 5">
            <a:extLst>
              <a:ext uri="{FF2B5EF4-FFF2-40B4-BE49-F238E27FC236}">
                <a16:creationId xmlns:a16="http://schemas.microsoft.com/office/drawing/2014/main" id="{6CFC8811-517A-1FC6-13D8-E1C25BCD4E4A}"/>
              </a:ext>
            </a:extLst>
          </p:cNvPr>
          <p:cNvSpPr txBox="1"/>
          <p:nvPr/>
        </p:nvSpPr>
        <p:spPr>
          <a:xfrm>
            <a:off x="1482825" y="1390610"/>
            <a:ext cx="7506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</p:spTree>
    <p:extLst>
      <p:ext uri="{BB962C8B-B14F-4D97-AF65-F5344CB8AC3E}">
        <p14:creationId xmlns:p14="http://schemas.microsoft.com/office/powerpoint/2010/main" val="3575418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đường. Một bạn nhìn thấy 1 bà cụ và nói: “Bà Lan xóm mình kìa!”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2487D7-B3D9-4B5D-92F8-84259CB47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568" y="2684129"/>
            <a:ext cx="639525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–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DD7A7-19AC-AC73-C87F-9431A6D2F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5F78299-7145-854A-5747-66B08890F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1EDCE756-AC5C-D07F-D6DC-D6E5A4E2557B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AE1230D-70EF-EC32-2736-FD0B7ACBC9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A78DB84-6706-41C8-77BD-A65DD85DEDAB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D092543-F13F-2169-A9DD-0D1857DD2C79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9C8E5D7-4FB2-D658-AABD-78239DE58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4C0CD3F-6B94-1834-FC21-AC61FF668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DF81C1D-278C-2F33-2DCF-EEBBC6E32C5C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67728B30-0909-EF6C-274E-554CB05C5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7E968518-4A4C-24EB-1615-4192DF548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F59E8842-3A15-3651-A610-FFC887ED7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91F0E56D-5CCA-EF05-EC8B-1D8074184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0F7000D0-02D9-E050-A76A-B813002C1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22B50AAF-ADBB-9EE1-D528-B2B26CD157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FD2FA0C2-4D30-A037-7459-AF832C1FEA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45407585-4180-CAC1-4A9B-7A0A17ABC6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974EA5B8-1B95-7402-9476-A644E6E4B9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9AF0B0A-A229-F2B9-2DBC-9F9F9CFD0F8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27340" y="2085071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4CA4C7-DBC0-2540-1DE8-6F88793DEE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1119" y="2672158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C7DEDB-42B9-0FAB-B882-737F4C12A1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8412" y="4852632"/>
            <a:ext cx="1828959" cy="749873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DCC3243C-B50E-84B2-0F60-8DD31F847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60" y="91121"/>
            <a:ext cx="1595350" cy="1505203"/>
          </a:xfrm>
          <a:prstGeom prst="ellipse">
            <a:avLst/>
          </a:prstGeom>
        </p:spPr>
      </p:pic>
      <p:sp>
        <p:nvSpPr>
          <p:cNvPr id="4" name="Hộp Văn bản 5">
            <a:extLst>
              <a:ext uri="{FF2B5EF4-FFF2-40B4-BE49-F238E27FC236}">
                <a16:creationId xmlns:a16="http://schemas.microsoft.com/office/drawing/2014/main" id="{F4421023-D3EE-027C-EA92-67C63520C49F}"/>
              </a:ext>
            </a:extLst>
          </p:cNvPr>
          <p:cNvSpPr txBox="1"/>
          <p:nvPr/>
        </p:nvSpPr>
        <p:spPr>
          <a:xfrm>
            <a:off x="1482825" y="1390610"/>
            <a:ext cx="7506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</p:spTree>
    <p:extLst>
      <p:ext uri="{BB962C8B-B14F-4D97-AF65-F5344CB8AC3E}">
        <p14:creationId xmlns:p14="http://schemas.microsoft.com/office/powerpoint/2010/main" val="2507584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569</Words>
  <Application>Microsoft Office PowerPoint</Application>
  <PresentationFormat>Widescreen</PresentationFormat>
  <Paragraphs>57</Paragraphs>
  <Slides>23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等线 Light</vt:lpstr>
      <vt:lpstr>Arial</vt:lpstr>
      <vt:lpstr>Calibri</vt:lpstr>
      <vt:lpstr>Calibri Light</vt:lpstr>
      <vt:lpstr>Coiny</vt:lpstr>
      <vt:lpstr>Georgia</vt:lpstr>
      <vt:lpstr>iCiel Cadena</vt:lpstr>
      <vt:lpstr>Times New Roman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2022-07-20T06:52:57Z</dcterms:created>
  <dcterms:modified xsi:type="dcterms:W3CDTF">2024-10-18T03:38:51Z</dcterms:modified>
</cp:coreProperties>
</file>