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2"/>
  </p:notesMasterIdLst>
  <p:sldIdLst>
    <p:sldId id="1174" r:id="rId8"/>
    <p:sldId id="1177" r:id="rId9"/>
    <p:sldId id="1176" r:id="rId10"/>
    <p:sldId id="1206" r:id="rId11"/>
    <p:sldId id="1578" r:id="rId12"/>
    <p:sldId id="1205" r:id="rId13"/>
    <p:sldId id="1179" r:id="rId14"/>
    <p:sldId id="1207" r:id="rId15"/>
    <p:sldId id="1572" r:id="rId16"/>
    <p:sldId id="1573" r:id="rId17"/>
    <p:sldId id="1182" r:id="rId18"/>
    <p:sldId id="1574" r:id="rId19"/>
    <p:sldId id="1575" r:id="rId20"/>
    <p:sldId id="1178" r:id="rId21"/>
    <p:sldId id="1577" r:id="rId22"/>
    <p:sldId id="1576" r:id="rId23"/>
    <p:sldId id="263" r:id="rId24"/>
    <p:sldId id="257" r:id="rId25"/>
    <p:sldId id="258" r:id="rId26"/>
    <p:sldId id="259" r:id="rId27"/>
    <p:sldId id="260" r:id="rId28"/>
    <p:sldId id="261" r:id="rId29"/>
    <p:sldId id="262" r:id="rId30"/>
    <p:sldId id="12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106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570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20.emf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9.emf"/><Relationship Id="rId5" Type="http://schemas.openxmlformats.org/officeDocument/2006/relationships/image" Target="../media/image1.emf"/><Relationship Id="rId15" Type="http://schemas.openxmlformats.org/officeDocument/2006/relationships/image" Target="../media/image23.png"/><Relationship Id="rId10" Type="http://schemas.openxmlformats.org/officeDocument/2006/relationships/image" Target="../media/image18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9.png"/><Relationship Id="rId11" Type="http://schemas.openxmlformats.org/officeDocument/2006/relationships/image" Target="../media/image51.png"/><Relationship Id="rId5" Type="http://schemas.openxmlformats.org/officeDocument/2006/relationships/image" Target="../media/image57.png"/><Relationship Id="rId10" Type="http://schemas.openxmlformats.org/officeDocument/2006/relationships/image" Target="../media/image50.png"/><Relationship Id="rId4" Type="http://schemas.openxmlformats.org/officeDocument/2006/relationships/image" Target="../media/image56.png"/><Relationship Id="rId9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4.emf"/><Relationship Id="rId11" Type="http://schemas.openxmlformats.org/officeDocument/2006/relationships/image" Target="../media/image51.png"/><Relationship Id="rId5" Type="http://schemas.openxmlformats.org/officeDocument/2006/relationships/image" Target="../media/image63.png"/><Relationship Id="rId10" Type="http://schemas.openxmlformats.org/officeDocument/2006/relationships/image" Target="../media/image50.png"/><Relationship Id="rId4" Type="http://schemas.openxmlformats.org/officeDocument/2006/relationships/image" Target="../media/image56.png"/><Relationship Id="rId9" Type="http://schemas.openxmlformats.org/officeDocument/2006/relationships/image" Target="../media/image6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5.png"/><Relationship Id="rId11" Type="http://schemas.openxmlformats.org/officeDocument/2006/relationships/image" Target="../media/image51.png"/><Relationship Id="rId5" Type="http://schemas.openxmlformats.org/officeDocument/2006/relationships/image" Target="../media/image64.emf"/><Relationship Id="rId10" Type="http://schemas.openxmlformats.org/officeDocument/2006/relationships/image" Target="../media/image50.png"/><Relationship Id="rId4" Type="http://schemas.openxmlformats.org/officeDocument/2006/relationships/image" Target="../media/image56.png"/><Relationship Id="rId9" Type="http://schemas.openxmlformats.org/officeDocument/2006/relationships/image" Target="../media/image6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9.png"/><Relationship Id="rId11" Type="http://schemas.openxmlformats.org/officeDocument/2006/relationships/image" Target="../media/image51.png"/><Relationship Id="rId5" Type="http://schemas.openxmlformats.org/officeDocument/2006/relationships/image" Target="../media/image57.png"/><Relationship Id="rId10" Type="http://schemas.openxmlformats.org/officeDocument/2006/relationships/image" Target="../media/image50.png"/><Relationship Id="rId4" Type="http://schemas.openxmlformats.org/officeDocument/2006/relationships/image" Target="../media/image56.png"/><Relationship Id="rId9" Type="http://schemas.openxmlformats.org/officeDocument/2006/relationships/image" Target="../media/image6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56.png"/><Relationship Id="rId15" Type="http://schemas.openxmlformats.org/officeDocument/2006/relationships/image" Target="../media/image66.gif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image" Target="../media/image61.pn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1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2.emf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20.emf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9.emf"/><Relationship Id="rId5" Type="http://schemas.openxmlformats.org/officeDocument/2006/relationships/image" Target="../media/image1.emf"/><Relationship Id="rId15" Type="http://schemas.openxmlformats.org/officeDocument/2006/relationships/image" Target="../media/image23.png"/><Relationship Id="rId10" Type="http://schemas.openxmlformats.org/officeDocument/2006/relationships/image" Target="../media/image18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20.emf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9.emf"/><Relationship Id="rId5" Type="http://schemas.openxmlformats.org/officeDocument/2006/relationships/image" Target="../media/image1.emf"/><Relationship Id="rId15" Type="http://schemas.openxmlformats.org/officeDocument/2006/relationships/image" Target="../media/image23.png"/><Relationship Id="rId10" Type="http://schemas.openxmlformats.org/officeDocument/2006/relationships/image" Target="../media/image18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060A726C-E6FF-C09E-1740-D5C41B193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3" y="88183"/>
            <a:ext cx="1595350" cy="1505203"/>
          </a:xfrm>
          <a:prstGeom prst="ellipse">
            <a:avLst/>
          </a:prstGeom>
        </p:spPr>
      </p:pic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54B6E564-A74F-F295-55FC-F699F9FEF1DF}"/>
              </a:ext>
            </a:extLst>
          </p:cNvPr>
          <p:cNvSpPr txBox="1"/>
          <p:nvPr/>
        </p:nvSpPr>
        <p:spPr>
          <a:xfrm>
            <a:off x="2190445" y="299100"/>
            <a:ext cx="7506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1123560">
            <a:off x="2008958" y="2180226"/>
            <a:ext cx="81143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7" y="413657"/>
            <a:ext cx="7534322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145751" y="162875"/>
            <a:ext cx="10361077" cy="22253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643859"/>
            <a:chOff x="6595396" y="1327445"/>
            <a:chExt cx="4372210" cy="643859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Times New Roman" panose="02020603050405020304" pitchFamily="18" charset="0"/>
                <a:ea typeface="字体视界-熊孩子体" panose="02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575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6548302" y="1092912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món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Minh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563757"/>
            <a:ext cx="5844208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533</Words>
  <Application>Microsoft Office PowerPoint</Application>
  <PresentationFormat>Widescreen</PresentationFormat>
  <Paragraphs>66</Paragraphs>
  <Slides>24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Georgia</vt:lpstr>
      <vt:lpstr>Lato Light</vt:lpstr>
      <vt:lpstr>Times New Roman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2022-07-21T10:38:28Z</dcterms:created>
  <dcterms:modified xsi:type="dcterms:W3CDTF">2024-10-18T03:37:46Z</dcterms:modified>
</cp:coreProperties>
</file>