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2661" r:id="rId7"/>
    <p:sldId id="312" r:id="rId8"/>
    <p:sldId id="259" r:id="rId9"/>
    <p:sldId id="257" r:id="rId10"/>
    <p:sldId id="2639" r:id="rId11"/>
    <p:sldId id="2640" r:id="rId12"/>
    <p:sldId id="341" r:id="rId13"/>
    <p:sldId id="2660" r:id="rId14"/>
    <p:sldId id="2653" r:id="rId15"/>
    <p:sldId id="2654" r:id="rId16"/>
    <p:sldId id="2655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2024/10/11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2024/10/11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5.xml"/><Relationship Id="rId9" Type="http://schemas.openxmlformats.org/officeDocument/2006/relationships/slide" Target="slide4.xml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3FC26-D167-3B9F-DBBC-6F0C8238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55AB3F5-D922-00F1-953F-CE33DFCA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A779DFB-372D-DB5A-6D6F-70669309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DCA5CE-8911-D247-3409-DC969898D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50E930-A520-98BD-31CE-3309F011C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D295F9-AD75-12B9-90E5-B4F904599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DCA4A436-7243-1177-8EB9-7D09CB9107EE}"/>
              </a:ext>
            </a:extLst>
          </p:cNvPr>
          <p:cNvSpPr txBox="1">
            <a:spLocks/>
          </p:cNvSpPr>
          <p:nvPr/>
        </p:nvSpPr>
        <p:spPr>
          <a:xfrm>
            <a:off x="627199" y="2241581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1AA55EB-F187-37B0-8429-61481FCAA564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929318-01AB-ABE4-0794-5E5D79973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A67C4FA-FF75-B880-A9C6-F82C8F71D7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" y="124528"/>
            <a:ext cx="1724065" cy="1626645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C7EA8F-E27F-A5E6-C75A-80916BC2CFE0}"/>
              </a:ext>
            </a:extLst>
          </p:cNvPr>
          <p:cNvSpPr txBox="1"/>
          <p:nvPr/>
        </p:nvSpPr>
        <p:spPr>
          <a:xfrm>
            <a:off x="2367871" y="1536344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62554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80D68-7A31-A2AA-2E6F-509C2607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77F77920-81E9-6226-A97C-860F37CC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59317E3D-02AF-FFB7-7794-4B65600E2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4B4F2F5-8079-14FF-1401-8A900B14D455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03C5584-46C8-464F-1EAD-2318FDDC8BD3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286</Words>
  <Application>Microsoft Office PowerPoint</Application>
  <PresentationFormat>Màn hình rộng</PresentationFormat>
  <Paragraphs>65</Paragraphs>
  <Slides>17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17</vt:i4>
      </vt:variant>
    </vt:vector>
  </HeadingPairs>
  <TitlesOfParts>
    <vt:vector size="37" baseType="lpstr">
      <vt:lpstr>等线</vt:lpstr>
      <vt:lpstr>等线 Light</vt:lpstr>
      <vt:lpstr>Arial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39</cp:revision>
  <dcterms:created xsi:type="dcterms:W3CDTF">2022-07-01T08:54:55Z</dcterms:created>
  <dcterms:modified xsi:type="dcterms:W3CDTF">2024-10-11T16:53:18Z</dcterms:modified>
</cp:coreProperties>
</file>