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4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tags" Target="../tags/tag42.xml"/><Relationship Id="rId16" Type="http://schemas.openxmlformats.org/officeDocument/2006/relationships/image" Target="../media/image12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4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tags" Target="../tags/tag47.xml"/><Relationship Id="rId16" Type="http://schemas.openxmlformats.org/officeDocument/2006/relationships/image" Target="../media/image12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22.png"/><Relationship Id="rId4" Type="http://schemas.openxmlformats.org/officeDocument/2006/relationships/tags" Target="../tags/tag4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tags" Target="../tags/tag52.xml"/><Relationship Id="rId16" Type="http://schemas.openxmlformats.org/officeDocument/2006/relationships/image" Target="../media/image12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5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image" Target="../media/image2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8.png"/><Relationship Id="rId17" Type="http://schemas.openxmlformats.org/officeDocument/2006/relationships/image" Target="../media/image25.png"/><Relationship Id="rId2" Type="http://schemas.openxmlformats.org/officeDocument/2006/relationships/tags" Target="../tags/tag57.xml"/><Relationship Id="rId16" Type="http://schemas.openxmlformats.org/officeDocument/2006/relationships/image" Target="../media/image12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5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image" Target="../media/image28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8.png"/><Relationship Id="rId17" Type="http://schemas.openxmlformats.org/officeDocument/2006/relationships/image" Target="../media/image27.png"/><Relationship Id="rId2" Type="http://schemas.openxmlformats.org/officeDocument/2006/relationships/tags" Target="../tags/tag62.xml"/><Relationship Id="rId16" Type="http://schemas.openxmlformats.org/officeDocument/2006/relationships/image" Target="../media/image12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6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8.png"/><Relationship Id="rId2" Type="http://schemas.openxmlformats.org/officeDocument/2006/relationships/tags" Target="../tags/tag67.xml"/><Relationship Id="rId16" Type="http://schemas.openxmlformats.org/officeDocument/2006/relationships/image" Target="../media/image12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6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.png"/><Relationship Id="rId17" Type="http://schemas.openxmlformats.org/officeDocument/2006/relationships/image" Target="../media/image29.png"/><Relationship Id="rId2" Type="http://schemas.openxmlformats.org/officeDocument/2006/relationships/tags" Target="../tags/tag72.xml"/><Relationship Id="rId16" Type="http://schemas.openxmlformats.org/officeDocument/2006/relationships/image" Target="../media/image12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7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8.png"/><Relationship Id="rId2" Type="http://schemas.openxmlformats.org/officeDocument/2006/relationships/tags" Target="../tags/tag77.xml"/><Relationship Id="rId16" Type="http://schemas.openxmlformats.org/officeDocument/2006/relationships/image" Target="../media/image12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8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7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tags" Target="../tags/tag7.xml"/><Relationship Id="rId16" Type="http://schemas.openxmlformats.org/officeDocument/2006/relationships/image" Target="../media/image12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12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1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7.xml"/><Relationship Id="rId16" Type="http://schemas.openxmlformats.org/officeDocument/2006/relationships/image" Target="../media/image12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1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22.xml"/><Relationship Id="rId16" Type="http://schemas.openxmlformats.org/officeDocument/2006/relationships/image" Target="../media/image12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2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27.xml"/><Relationship Id="rId16" Type="http://schemas.openxmlformats.org/officeDocument/2006/relationships/image" Target="../media/image12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2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12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3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9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" Type="http://schemas.openxmlformats.org/officeDocument/2006/relationships/tags" Target="../tags/tag37.xml"/><Relationship Id="rId16" Type="http://schemas.openxmlformats.org/officeDocument/2006/relationships/image" Target="../media/image12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 rot="5400000">
            <a:off x="356235" y="-2485390"/>
            <a:ext cx="11490960" cy="12203430"/>
            <a:chOff x="613" y="266"/>
            <a:chExt cx="18096" cy="11142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61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200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339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478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181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57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96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035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174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3141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453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592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731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870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/>
          <p:nvPr/>
        </p:nvGrpSpPr>
        <p:grpSpPr>
          <a:xfrm>
            <a:off x="316865" y="-48260"/>
            <a:ext cx="11490960" cy="7075170"/>
            <a:chOff x="613" y="266"/>
            <a:chExt cx="18096" cy="11142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1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00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39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78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181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57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896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035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174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3141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4533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5925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7317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18709" y="266"/>
              <a:ext cx="0" cy="11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105号-简雅黑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428" y="1669937"/>
            <a:ext cx="8540381" cy="1237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260" y="2420451"/>
            <a:ext cx="9285013" cy="3182388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97E7923-61EF-105A-1486-EECD136CE7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9" y="94297"/>
            <a:ext cx="1612407" cy="1521296"/>
          </a:xfrm>
          <a:prstGeom prst="ellipse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1827200-72AF-0931-51BE-5699D6789D9E}"/>
              </a:ext>
            </a:extLst>
          </p:cNvPr>
          <p:cNvSpPr txBox="1"/>
          <p:nvPr/>
        </p:nvSpPr>
        <p:spPr>
          <a:xfrm>
            <a:off x="2170766" y="784608"/>
            <a:ext cx="7734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C845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Cuốn sổ do tự tay mình làm sẽ là người bạn luôn ở bên chúng ta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nhắc việc cho ta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tra môn 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1528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34"/>
              <a:chOff x="7554" y="1933"/>
              <a:chExt cx="14623" cy="113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思源宋体 CN Heavy" panose="02020900000000000000" charset="-122"/>
                    <a:cs typeface="Times New Roman" panose="02020603050405020304" pitchFamily="18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306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rao đổi nhóm đôi về những việc cần làm nhưng còn hay quên.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3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ếu hay quên chúng ta có thể kh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ắ</a:t>
              </a:r>
              <a:r>
                <a:rPr lang="vi-VN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33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05号-简雅黑"/>
                <a:cs typeface="Times New Roman" panose="02020603050405020304" pitchFamily="18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思源宋体 CN Heavy" panose="02020900000000000000" charset="-122"/>
                  <a:cs typeface="Times New Roman" panose="02020603050405020304" pitchFamily="18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宋体 CN Heavy" panose="02020900000000000000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369</Words>
  <Application>Microsoft Office PowerPoint</Application>
  <PresentationFormat>Màn hình rộng</PresentationFormat>
  <Paragraphs>51</Paragraphs>
  <Slides>19</Slides>
  <Notes>19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6" baseType="lpstr">
      <vt:lpstr>Arial</vt:lpstr>
      <vt:lpstr>Bauhaus 93</vt:lpstr>
      <vt:lpstr>Calibri</vt:lpstr>
      <vt:lpstr>Times New Roman</vt:lpstr>
      <vt:lpstr>三极准柔宋</vt:lpstr>
      <vt:lpstr>字魂105号-简雅黑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32</cp:revision>
  <dcterms:created xsi:type="dcterms:W3CDTF">2022-07-19T05:40:10Z</dcterms:created>
  <dcterms:modified xsi:type="dcterms:W3CDTF">2024-10-11T16:44:41Z</dcterms:modified>
</cp:coreProperties>
</file>