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4"/>
  </p:notesMasterIdLst>
  <p:sldIdLst>
    <p:sldId id="1582" r:id="rId4"/>
    <p:sldId id="1571" r:id="rId5"/>
    <p:sldId id="300" r:id="rId6"/>
    <p:sldId id="301" r:id="rId7"/>
    <p:sldId id="302" r:id="rId8"/>
    <p:sldId id="303" r:id="rId9"/>
    <p:sldId id="304" r:id="rId10"/>
    <p:sldId id="1583" r:id="rId11"/>
    <p:sldId id="1550" r:id="rId12"/>
    <p:sldId id="1551" r:id="rId13"/>
    <p:sldId id="1555" r:id="rId14"/>
    <p:sldId id="1556" r:id="rId15"/>
    <p:sldId id="1572" r:id="rId16"/>
    <p:sldId id="1573" r:id="rId17"/>
    <p:sldId id="1557" r:id="rId18"/>
    <p:sldId id="1559" r:id="rId19"/>
    <p:sldId id="1552" r:id="rId20"/>
    <p:sldId id="1574" r:id="rId21"/>
    <p:sldId id="1575" r:id="rId22"/>
    <p:sldId id="1558" r:id="rId23"/>
    <p:sldId id="1578" r:id="rId24"/>
    <p:sldId id="1576" r:id="rId25"/>
    <p:sldId id="1577" r:id="rId26"/>
    <p:sldId id="1569" r:id="rId27"/>
    <p:sldId id="1579" r:id="rId28"/>
    <p:sldId id="1580" r:id="rId29"/>
    <p:sldId id="1560" r:id="rId30"/>
    <p:sldId id="1581" r:id="rId31"/>
    <p:sldId id="1561" r:id="rId32"/>
    <p:sldId id="15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C94CB1-B78C-4587-BCB0-82450C159455}" type="slidenum">
              <a:rPr lang="en-US" smtClean="0"/>
              <a:t>18</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23</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t>26</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2024/10/11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10/11/2024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slide" Target="slide4.xml"/><Relationship Id="rId7" Type="http://schemas.openxmlformats.org/officeDocument/2006/relationships/image" Target="../media/image16.png"/><Relationship Id="rId12" Type="http://schemas.openxmlformats.org/officeDocument/2006/relationships/slide" Target="slide7.xml"/><Relationship Id="rId2" Type="http://schemas.openxmlformats.org/officeDocument/2006/relationships/image" Target="../media/image14.jpeg"/><Relationship Id="rId16"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slide" Target="slide6.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9.GIF"/><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5.xml"/><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67D07-8B21-3CAC-A58D-5450843A7B6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74801596-20BA-1448-4575-0BAB5CB33293}"/>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CD0A6C12-15D5-78B8-0BF7-6D8B01A441A3}"/>
              </a:ext>
            </a:extLst>
          </p:cNvPr>
          <p:cNvGrpSpPr/>
          <p:nvPr/>
        </p:nvGrpSpPr>
        <p:grpSpPr>
          <a:xfrm>
            <a:off x="263074" y="80218"/>
            <a:ext cx="11593288" cy="6120000"/>
            <a:chOff x="263352" y="405344"/>
            <a:chExt cx="11593288" cy="6120000"/>
          </a:xfrm>
        </p:grpSpPr>
        <p:sp>
          <p:nvSpPr>
            <p:cNvPr id="8" name="矩形 7">
              <a:extLst>
                <a:ext uri="{FF2B5EF4-FFF2-40B4-BE49-F238E27FC236}">
                  <a16:creationId xmlns:a16="http://schemas.microsoft.com/office/drawing/2014/main" id="{5B0739B5-6654-D3F5-34FB-A08AC63D728C}"/>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22350FB1-FAF7-4337-8752-B28455B45CD9}"/>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3AB35A7-299B-ABCE-0AD3-BC8FAF7574FC}"/>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2B0E0B96-EA4B-C3DA-0FC9-1316E798C01A}"/>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5DB0CAE4-06ED-69E2-2584-01C938C8F20E}"/>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51B6D27B-D2E3-733D-F0EA-309E5D2261E1}"/>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E321B421-0DD1-1838-FAB6-397EC0C1D5D9}"/>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11CB702E-08D9-4C99-7624-D65070C312D0}"/>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D78859EC-2EE9-B698-2FEA-41A2C877B252}"/>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4E79FAC0-4008-567B-A896-FDE74361FF28}"/>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6912AA05-9A18-04F2-944F-3F1766C7E3D2}"/>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AF1E8CC9-9A2A-57F4-E014-B4BB1B7C7E51}"/>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9220E1C-8E8F-1105-3273-A0ABF38CDF36}"/>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26DDE786-BE21-CCB3-C1CD-297FD0E80C81}"/>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84C2AE5D-4133-2DC9-4632-91DDA83D1ADC}"/>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0817B796-5E80-E039-4010-E17863F4ADD0}"/>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3E5C9161-5846-A466-708E-E832A80451BC}"/>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C99810B5-E09A-0435-27E3-A5ACC90FD26C}"/>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19270039-2F82-3DB5-EAFB-DCFAF23ED9FE}"/>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4ECDBBF2-A8BF-2CEF-15EC-EFC8703DEC61}"/>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B879177A-60F1-D6D9-9F8A-2FEB8D81A7B3}"/>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3091A681-BF70-8FAC-C18A-B68E25B4A788}"/>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F8AC360D-F7B6-698E-1019-ADC40DA91B6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CC19D029-2880-1966-5C7C-C32C4AABA66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0C9233CC-159B-8691-D5D2-021EC73F2A61}"/>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95166764-E005-FC38-A1F6-487A42430B3C}"/>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1" name="图片 50">
            <a:extLst>
              <a:ext uri="{FF2B5EF4-FFF2-40B4-BE49-F238E27FC236}">
                <a16:creationId xmlns:a16="http://schemas.microsoft.com/office/drawing/2014/main" id="{6D95FF19-5324-0798-EC96-3AF590DC6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D8528B62-9963-4B35-A679-5C8E8B22F3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DA0B3F02-FB84-6BC0-CE30-C4567D9AFC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7B082D37-EBA1-E996-2B75-1396785351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2F4D2220-BC16-C6F6-71D6-3A77F2E4F8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F69A7705-D144-0444-D986-E77407B2F5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A5D92A47-CEFE-92D8-C7C2-37448800523C}"/>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6" name="Picture 55">
            <a:extLst>
              <a:ext uri="{FF2B5EF4-FFF2-40B4-BE49-F238E27FC236}">
                <a16:creationId xmlns:a16="http://schemas.microsoft.com/office/drawing/2014/main" id="{54041796-D5A9-96F0-5F82-E153FE747541}"/>
              </a:ext>
            </a:extLst>
          </p:cNvPr>
          <p:cNvPicPr>
            <a:picLocks noChangeAspect="1"/>
          </p:cNvPicPr>
          <p:nvPr/>
        </p:nvPicPr>
        <p:blipFill>
          <a:blip r:embed="rId10"/>
          <a:stretch>
            <a:fillRect/>
          </a:stretch>
        </p:blipFill>
        <p:spPr>
          <a:xfrm>
            <a:off x="4342644" y="2051861"/>
            <a:ext cx="3783728" cy="1205300"/>
          </a:xfrm>
          <a:prstGeom prst="rect">
            <a:avLst/>
          </a:prstGeom>
        </p:spPr>
      </p:pic>
      <p:pic>
        <p:nvPicPr>
          <p:cNvPr id="24" name="Picture 23">
            <a:extLst>
              <a:ext uri="{FF2B5EF4-FFF2-40B4-BE49-F238E27FC236}">
                <a16:creationId xmlns:a16="http://schemas.microsoft.com/office/drawing/2014/main" id="{0D74FCD9-ED06-D134-EF65-A335AADA8273}"/>
              </a:ext>
            </a:extLst>
          </p:cNvPr>
          <p:cNvPicPr>
            <a:picLocks noChangeAspect="1"/>
          </p:cNvPicPr>
          <p:nvPr/>
        </p:nvPicPr>
        <p:blipFill>
          <a:blip r:embed="rId11"/>
          <a:stretch>
            <a:fillRect/>
          </a:stretch>
        </p:blipFill>
        <p:spPr>
          <a:xfrm>
            <a:off x="1849143" y="2661636"/>
            <a:ext cx="8839966" cy="2176461"/>
          </a:xfrm>
          <a:prstGeom prst="rect">
            <a:avLst/>
          </a:prstGeom>
        </p:spPr>
      </p:pic>
      <p:pic>
        <p:nvPicPr>
          <p:cNvPr id="3" name="Picture 2" descr="Ảnh có chứa văn bản, biểu tượng, Phông chữ, Nhãn hiệu&#10;&#10;Mô tả được tạo tự động">
            <a:extLst>
              <a:ext uri="{FF2B5EF4-FFF2-40B4-BE49-F238E27FC236}">
                <a16:creationId xmlns:a16="http://schemas.microsoft.com/office/drawing/2014/main" id="{E0DFED27-CD9C-0A93-3361-55BF6C356D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635" y="152453"/>
            <a:ext cx="1401643" cy="1322442"/>
          </a:xfrm>
          <a:prstGeom prst="ellipse">
            <a:avLst/>
          </a:prstGeom>
        </p:spPr>
      </p:pic>
      <p:sp>
        <p:nvSpPr>
          <p:cNvPr id="6" name="Hộp Văn bản 5">
            <a:extLst>
              <a:ext uri="{FF2B5EF4-FFF2-40B4-BE49-F238E27FC236}">
                <a16:creationId xmlns:a16="http://schemas.microsoft.com/office/drawing/2014/main" id="{94CC06E8-7959-440D-9423-200D3A3E119D}"/>
              </a:ext>
            </a:extLst>
          </p:cNvPr>
          <p:cNvSpPr txBox="1"/>
          <p:nvPr/>
        </p:nvSpPr>
        <p:spPr>
          <a:xfrm>
            <a:off x="2476573" y="1334352"/>
            <a:ext cx="75063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UBND</a:t>
            </a:r>
            <a:r>
              <a:rPr kumimoji="0" lang="en-US" sz="24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TRƯỜNG TIỂU HỌC ÁI MỘ B  </a:t>
            </a:r>
          </a:p>
        </p:txBody>
      </p:sp>
    </p:spTree>
    <p:extLst>
      <p:ext uri="{BB962C8B-B14F-4D97-AF65-F5344CB8AC3E}">
        <p14:creationId xmlns:p14="http://schemas.microsoft.com/office/powerpoint/2010/main" val="20373803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Sử</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đúng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latin typeface="+mj-lt"/>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latin typeface="+mj-lt"/>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646331"/>
            <a:chOff x="616392" y="487887"/>
            <a:chExt cx="10635705" cy="646331"/>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vi-VN"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Bước</a:t>
            </a: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 sao phải tắt quạt khi không sử dụng?</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551326"/>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tiết kiệm điện, tránh nguy cơ chập cháy, hư hại quạt.</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2.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Sử</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dụng</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quạt</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điện</a:t>
            </a:r>
            <a:r>
              <a:rPr lang="en-US" altLang="zh-CN" sz="6000" dirty="0">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 an </a:t>
            </a:r>
            <a:r>
              <a:rPr lang="en-US" altLang="zh-CN" sz="6000" dirty="0" err="1">
                <a:solidFill>
                  <a:srgbClr val="215968"/>
                </a:solidFill>
                <a:latin typeface="Times New Roman" panose="02020603050405020304" pitchFamily="18" charset="0"/>
                <a:ea typeface="字体视界-熊孩子体" panose="02000500000000000000" pitchFamily="2" charset="-122"/>
                <a:cs typeface="Times New Roman" panose="02020603050405020304" pitchFamily="18" charset="0"/>
              </a:rPr>
              <a:t>toàn</a:t>
            </a:r>
            <a:endParaRPr kumimoji="0" lang="zh-CN" altLang="en-US" sz="6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 tại sao các tình huống sử dụng quạt điện trong hình 5 là mất an toàn:</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3" cy="1373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01</a:t>
            </a:r>
            <a:endParaRPr kumimoji="0" lang="zh-CN" altLang="en-US"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Khởi</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động</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Times New Roman" panose="02020603050405020304" pitchFamily="18" charset="0"/>
                <a:cs typeface="Times New Roman" panose="02020603050405020304" pitchFamily="18" charset="0"/>
              </a:rPr>
              <a:t>Đặt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chênh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vênh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ghế</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dễ</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hỏng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hoặc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sự</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cố</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khác</a:t>
            </a:r>
            <a:r>
              <a:rPr lang="en-US" sz="4000" b="1" dirty="0">
                <a:solidFill>
                  <a:srgbClr val="00206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313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03</a:t>
            </a:r>
            <a:endParaRPr kumimoji="0" lang="zh-CN" altLang="en-US"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Luyện</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tập</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Thực</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sử</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4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04</a:t>
            </a:r>
            <a:endParaRPr kumimoji="0" lang="zh-CN" altLang="en-US" sz="100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Vận</a:t>
            </a:r>
            <a:r>
              <a:rPr kumimoji="0" lang="en-US" altLang="zh-CN" sz="7000" b="1" i="0" u="none" strike="noStrike" kern="1200" cap="none" spc="0" normalizeH="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 </a:t>
            </a:r>
            <a:r>
              <a:rPr kumimoji="0" lang="en-US" altLang="zh-CN" sz="7000" b="1" i="0" u="none" strike="noStrike" kern="1200" cap="none" spc="0" normalizeH="0" noProof="0" dirty="0" err="1">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rPr>
              <a:t>dụng</a:t>
            </a:r>
            <a:endParaRPr kumimoji="0" lang="zh-CN" altLang="en-US" sz="7000" b="1"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đình</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những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Mỗi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loại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quạt</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điện</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được</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dùng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trường</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hợp</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Dây</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nguồn</a:t>
            </a:r>
            <a:endParaRPr lang="vi-VN"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C.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Thân</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Đế</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Bộ</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phần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nối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với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nguồn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điện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mj-lt"/>
                <a:ea typeface="Arial-Rounded" pitchFamily="34" charset="0"/>
                <a:cs typeface="Arial-Rounded" pitchFamily="34" charset="0"/>
              </a:rPr>
              <a:t>C. </a:t>
            </a:r>
            <a:r>
              <a:rPr lang="en-US" sz="4400" dirty="0" err="1">
                <a:solidFill>
                  <a:prstClr val="white"/>
                </a:solidFill>
                <a:latin typeface="+mj-lt"/>
                <a:ea typeface="Arial-Rounded" pitchFamily="34" charset="0"/>
                <a:cs typeface="Arial-Rounded" pitchFamily="34" charset="0"/>
              </a:rPr>
              <a:t>Cánh</a:t>
            </a:r>
            <a:r>
              <a:rPr lang="en-US" sz="4400" dirty="0">
                <a:solidFill>
                  <a:prstClr val="white"/>
                </a:solidFill>
                <a:latin typeface="+mj-lt"/>
                <a:ea typeface="Arial-Rounded" pitchFamily="34" charset="0"/>
                <a:cs typeface="Arial-Rounded" pitchFamily="34" charset="0"/>
              </a:rPr>
              <a:t> </a:t>
            </a:r>
            <a:r>
              <a:rPr lang="en-US" sz="4400" dirty="0" err="1">
                <a:solidFill>
                  <a:prstClr val="white"/>
                </a:solidFill>
                <a:latin typeface="+mj-lt"/>
                <a:ea typeface="Arial-Rounded" pitchFamily="34" charset="0"/>
                <a:cs typeface="Arial-Rounded" pitchFamily="34" charset="0"/>
              </a:rPr>
              <a:t>quạt</a:t>
            </a:r>
            <a:endParaRPr lang="vi-VN" sz="4400" dirty="0">
              <a:solidFill>
                <a:prstClr val="white"/>
              </a:solidFill>
              <a:latin typeface="+mj-lt"/>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Than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Đế</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Bộ</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phần</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tạo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ra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gió</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a:t>
            </a:r>
            <a:r>
              <a:rPr lang="vi-VN" sz="4400" dirty="0">
                <a:solidFill>
                  <a:prstClr val="white"/>
                </a:solidFill>
                <a:latin typeface="Times New Roman" panose="02020603050405020304" pitchFamily="18" charset="0"/>
                <a:ea typeface="Arial-Rounded" pitchFamily="34" charset="0"/>
                <a:cs typeface="Times New Roman" panose="02020603050405020304" pitchFamily="18" charset="0"/>
              </a:rPr>
              <a:t>.</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2009</a:t>
            </a:r>
            <a:r>
              <a:rPr lang="vi-VN" sz="4400" dirty="0">
                <a:solidFill>
                  <a:prstClr val="white"/>
                </a:solidFill>
                <a:latin typeface="Times New Roman" panose="02020603050405020304" pitchFamily="18" charset="0"/>
                <a:ea typeface="Arial-Rounded" pitchFamily="34" charset="0"/>
                <a:cs typeface="Times New Roman" panose="02020603050405020304" pitchFamily="18" charset="0"/>
              </a:rPr>
              <a:t>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2019</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1999</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không</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cánh</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được</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chế</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tạo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vào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năm</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itchFamily="34" charset="0"/>
                <a:cs typeface="Times New Roman" panose="02020603050405020304" pitchFamily="18" charset="0"/>
              </a:rPr>
              <a:t>nào</a:t>
            </a:r>
            <a:r>
              <a:rPr lang="en-US" sz="4400" b="1"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B. </a:t>
            </a:r>
            <a:r>
              <a:rPr lang="vi-VN" sz="4400" dirty="0">
                <a:solidFill>
                  <a:prstClr val="white"/>
                </a:solidFill>
                <a:latin typeface="Times New Roman" panose="02020603050405020304" pitchFamily="18" charset="0"/>
                <a:ea typeface="Arial-Rounded" pitchFamily="34" charset="0"/>
                <a:cs typeface="Times New Roman" panose="02020603050405020304" pitchFamily="18"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C.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Không</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ổ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cắm</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A.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Không</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4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400" dirty="0" err="1">
                <a:solidFill>
                  <a:prstClr val="white"/>
                </a:solidFill>
                <a:latin typeface="Times New Roman" panose="02020603050405020304" pitchFamily="18" charset="0"/>
                <a:ea typeface="Arial-Rounded" pitchFamily="34" charset="0"/>
                <a:cs typeface="Times New Roman" panose="02020603050405020304" pitchFamily="18" charset="0"/>
              </a:rPr>
              <a:t>cánh</a:t>
            </a:r>
            <a:endParaRPr lang="en-US" sz="4400" dirty="0">
              <a:solidFill>
                <a:prstClr val="white"/>
              </a:solidFill>
              <a:latin typeface="Times New Roman" panose="02020603050405020304" pitchFamily="18" charset="0"/>
              <a:ea typeface="Arial-Rounded" pitchFamily="34" charset="0"/>
              <a:cs typeface="Times New Roman" panose="02020603050405020304" pitchFamily="18"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4.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Quạt</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điều</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khiển</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có</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tính</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năng</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gì</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nổi</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 </a:t>
            </a:r>
            <a:r>
              <a:rPr lang="en-US" sz="4800" dirty="0" err="1">
                <a:solidFill>
                  <a:prstClr val="white"/>
                </a:solidFill>
                <a:latin typeface="Times New Roman" panose="02020603050405020304" pitchFamily="18" charset="0"/>
                <a:ea typeface="Arial-Rounded" pitchFamily="34" charset="0"/>
                <a:cs typeface="Times New Roman" panose="02020603050405020304" pitchFamily="18" charset="0"/>
              </a:rPr>
              <a:t>bật</a:t>
            </a:r>
            <a:r>
              <a:rPr lang="en-US" sz="4800" dirty="0">
                <a:solidFill>
                  <a:prstClr val="white"/>
                </a:solidFill>
                <a:latin typeface="Times New Roman" panose="02020603050405020304" pitchFamily="18" charset="0"/>
                <a:ea typeface="Arial-Rounded"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A604-6B1F-9826-9758-65FD7B6415B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46BC0501-9F04-2DA6-264B-2CA88870EECF}"/>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3945BB40-F945-17E0-2E01-E2FC3CE2BC1F}"/>
              </a:ext>
            </a:extLst>
          </p:cNvPr>
          <p:cNvGrpSpPr/>
          <p:nvPr/>
        </p:nvGrpSpPr>
        <p:grpSpPr>
          <a:xfrm>
            <a:off x="263074" y="80218"/>
            <a:ext cx="11593288" cy="6120000"/>
            <a:chOff x="263352" y="405344"/>
            <a:chExt cx="11593288" cy="6120000"/>
          </a:xfrm>
        </p:grpSpPr>
        <p:sp>
          <p:nvSpPr>
            <p:cNvPr id="8" name="矩形 7">
              <a:extLst>
                <a:ext uri="{FF2B5EF4-FFF2-40B4-BE49-F238E27FC236}">
                  <a16:creationId xmlns:a16="http://schemas.microsoft.com/office/drawing/2014/main" id="{2618C2F5-EEAD-898D-2DA0-9F6CE072AAB9}"/>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1C3ABE43-92D7-47B1-0F75-D012F5B24D62}"/>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99481032-ECFB-0EA0-6BC4-847318820E58}"/>
              </a:ext>
            </a:extLst>
          </p:cNvPr>
          <p:cNvGrpSpPr/>
          <p:nvPr/>
        </p:nvGrpSpPr>
        <p:grpSpPr>
          <a:xfrm>
            <a:off x="781991" y="44579"/>
            <a:ext cx="10575004" cy="5861746"/>
            <a:chOff x="781991" y="44579"/>
            <a:chExt cx="10575004" cy="5861746"/>
          </a:xfrm>
        </p:grpSpPr>
        <p:sp>
          <p:nvSpPr>
            <p:cNvPr id="11" name="文本框 10">
              <a:extLst>
                <a:ext uri="{FF2B5EF4-FFF2-40B4-BE49-F238E27FC236}">
                  <a16:creationId xmlns:a16="http://schemas.microsoft.com/office/drawing/2014/main" id="{D4C898DA-7476-AB8F-2CDD-F5EB9B8DD9BA}"/>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78CB7DDF-8A3D-E35E-E1FE-A47F6D4A890C}"/>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EE1A494-4E7C-E60E-3452-BAA7145AFD30}"/>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55672432-26C6-6980-0BE3-DC419CAC8886}"/>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FA1D738B-E0CE-AF91-D5A0-7E6FEB0B38AF}"/>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7DCB54E9-A4EE-1B2B-D121-3B327E1D8CB9}"/>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95DCE609-E778-5EFE-A35C-D0259006DC58}"/>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F00EEDFD-8759-6EFE-7A0B-C01DDDDA2490}"/>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E4AAAC04-1B6C-3C31-7F4C-0A5494D10707}"/>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AB888546-CA08-C00A-7CB5-58231C480277}"/>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0AD1D13E-C46B-8353-BFBD-B948EE88D83B}"/>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E14A0735-76A1-8C67-F1E6-A0196963E94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grpSp>
        <p:nvGrpSpPr>
          <p:cNvPr id="7" name="组合 6">
            <a:extLst>
              <a:ext uri="{FF2B5EF4-FFF2-40B4-BE49-F238E27FC236}">
                <a16:creationId xmlns:a16="http://schemas.microsoft.com/office/drawing/2014/main" id="{55BC59E7-8A40-7768-D3DE-35734AE0A8A9}"/>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835EC373-36F6-2192-C74A-E9A6D9E51DA0}"/>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等腰三角形 22">
              <a:extLst>
                <a:ext uri="{FF2B5EF4-FFF2-40B4-BE49-F238E27FC236}">
                  <a16:creationId xmlns:a16="http://schemas.microsoft.com/office/drawing/2014/main" id="{6AD5DA59-1D6F-D49F-B884-FEDE3E8C7A05}"/>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5" name="文本框 24">
            <a:extLst>
              <a:ext uri="{FF2B5EF4-FFF2-40B4-BE49-F238E27FC236}">
                <a16:creationId xmlns:a16="http://schemas.microsoft.com/office/drawing/2014/main" id="{8558C52A-508C-6605-1BAA-90773879037D}"/>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2F0BDB29-1E9D-779E-7FE0-4056013751ED}"/>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77966FF1-7588-0EEA-32B3-7338BD52934C}"/>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D44992B8-54AE-0BB9-0552-0CA94F1809CF}"/>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BD2D0493-FE5D-C8C3-C7AE-AE27050B7AAA}"/>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9E069212-0A3A-80DD-D574-64E093B4CFB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7EC1A4C9-5A64-C38F-ADF6-7D15C7216543}"/>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2BA22E5F-B73B-1CE3-BBA8-C871947029E1}"/>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1" name="图片 50">
            <a:extLst>
              <a:ext uri="{FF2B5EF4-FFF2-40B4-BE49-F238E27FC236}">
                <a16:creationId xmlns:a16="http://schemas.microsoft.com/office/drawing/2014/main" id="{7677BD17-9077-9486-3BCE-4EA8C90B9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B3732FF8-56A0-405D-899C-DB79F11C6E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3B0C1139-8DDE-96BE-C86D-84E18B1ACA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FC30C94C-E9A5-1AD2-B4AC-E5715CBD3D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25BBE7A5-AF68-2A22-5AF0-804E5AA964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E8752B9F-5C74-52F1-3ACB-15AD045BF7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C9E4C1A8-2DBF-6F19-0991-2EE39C232B09}"/>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6" name="Picture 55">
            <a:extLst>
              <a:ext uri="{FF2B5EF4-FFF2-40B4-BE49-F238E27FC236}">
                <a16:creationId xmlns:a16="http://schemas.microsoft.com/office/drawing/2014/main" id="{97BFE69A-143E-EE67-98EC-E6BF01EDF677}"/>
              </a:ext>
            </a:extLst>
          </p:cNvPr>
          <p:cNvPicPr>
            <a:picLocks noChangeAspect="1"/>
          </p:cNvPicPr>
          <p:nvPr/>
        </p:nvPicPr>
        <p:blipFill>
          <a:blip r:embed="rId10"/>
          <a:stretch>
            <a:fillRect/>
          </a:stretch>
        </p:blipFill>
        <p:spPr>
          <a:xfrm>
            <a:off x="4584061" y="1737755"/>
            <a:ext cx="3023878" cy="963251"/>
          </a:xfrm>
          <a:prstGeom prst="rect">
            <a:avLst/>
          </a:prstGeom>
        </p:spPr>
      </p:pic>
      <p:pic>
        <p:nvPicPr>
          <p:cNvPr id="24" name="Picture 23">
            <a:extLst>
              <a:ext uri="{FF2B5EF4-FFF2-40B4-BE49-F238E27FC236}">
                <a16:creationId xmlns:a16="http://schemas.microsoft.com/office/drawing/2014/main" id="{CDD7B161-4DE6-8F3A-E055-6B2D56350ED3}"/>
              </a:ext>
            </a:extLst>
          </p:cNvPr>
          <p:cNvPicPr>
            <a:picLocks noChangeAspect="1"/>
          </p:cNvPicPr>
          <p:nvPr/>
        </p:nvPicPr>
        <p:blipFill>
          <a:blip r:embed="rId11"/>
          <a:stretch>
            <a:fillRect/>
          </a:stretch>
        </p:blipFill>
        <p:spPr>
          <a:xfrm>
            <a:off x="1909332" y="2327186"/>
            <a:ext cx="8839966" cy="2176461"/>
          </a:xfrm>
          <a:prstGeom prst="rect">
            <a:avLst/>
          </a:prstGeom>
        </p:spPr>
      </p:pic>
      <p:pic>
        <p:nvPicPr>
          <p:cNvPr id="3" name="Picture 2" descr="Ảnh có chứa văn bản, biểu tượng, Phông chữ, Nhãn hiệu&#10;&#10;Mô tả được tạo tự động">
            <a:extLst>
              <a:ext uri="{FF2B5EF4-FFF2-40B4-BE49-F238E27FC236}">
                <a16:creationId xmlns:a16="http://schemas.microsoft.com/office/drawing/2014/main" id="{C570873C-B331-848D-9A3D-9B624208CC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635" y="152453"/>
            <a:ext cx="1401643" cy="1322442"/>
          </a:xfrm>
          <a:prstGeom prst="ellipse">
            <a:avLst/>
          </a:prstGeom>
        </p:spPr>
      </p:pic>
      <p:sp>
        <p:nvSpPr>
          <p:cNvPr id="6" name="Hộp Văn bản 5">
            <a:extLst>
              <a:ext uri="{FF2B5EF4-FFF2-40B4-BE49-F238E27FC236}">
                <a16:creationId xmlns:a16="http://schemas.microsoft.com/office/drawing/2014/main" id="{6BD61A05-129E-8439-99FF-78C3FB751F4E}"/>
              </a:ext>
            </a:extLst>
          </p:cNvPr>
          <p:cNvSpPr txBox="1"/>
          <p:nvPr/>
        </p:nvSpPr>
        <p:spPr>
          <a:xfrm>
            <a:off x="2150214" y="1150161"/>
            <a:ext cx="750630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UBND</a:t>
            </a:r>
            <a:r>
              <a:rPr kumimoji="0" lang="en-US"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 </a:t>
            </a:r>
            <a:r>
              <a:rPr kumimoji="0" lang="vi-VN"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QUẬN LONG BIÊN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mn-ea"/>
                <a:cs typeface="Times New Roman" panose="02020603050405020304" pitchFamily="18" charset="0"/>
              </a:rPr>
              <a:t>TRƯỜNG TIỂU HỌC ÁI MỘ B  </a:t>
            </a:r>
          </a:p>
        </p:txBody>
      </p:sp>
    </p:spTree>
    <p:extLst>
      <p:ext uri="{BB962C8B-B14F-4D97-AF65-F5344CB8AC3E}">
        <p14:creationId xmlns:p14="http://schemas.microsoft.com/office/powerpoint/2010/main" val="25264111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4579"/>
            <a:ext cx="10575004" cy="6148215"/>
            <a:chOff x="781991" y="44579"/>
            <a:chExt cx="10575004" cy="6148215"/>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4579"/>
              <a:ext cx="104847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love</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sky</a:t>
            </a:r>
            <a:endParaRPr kumimoji="0" lang="zh-CN" altLang="en-US" sz="55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rPr>
              <a:t>two</a:t>
            </a:r>
            <a:endParaRPr kumimoji="0" lang="zh-CN" altLang="en-US" sz="5000" b="0" i="0" u="none" strike="noStrike" kern="1200" cap="none" spc="0" normalizeH="0" baseline="0" noProof="0" dirty="0">
              <a:ln>
                <a:noFill/>
              </a:ln>
              <a:solidFill>
                <a:prstClr val="white">
                  <a:alpha val="5000"/>
                </a:prstClr>
              </a:solidFill>
              <a:effectLst/>
              <a:uLnTx/>
              <a:uFillTx/>
              <a:latin typeface="Times New Roman" panose="02020603050405020304" pitchFamily="18" charset="0"/>
              <a:ea typeface="字体视界-遇见字体" panose="02010601030101010101" pitchFamily="2" charset="-122"/>
              <a:cs typeface="Times New Roman" panose="02020603050405020304" pitchFamily="18" charset="0"/>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a:t>
              </a:r>
              <a:endParaRPr kumimoji="0" lang="zh-CN" altLang="en-US"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677585"/>
            <a:chOff x="6595396" y="1327445"/>
            <a:chExt cx="4372210" cy="677585"/>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B</a:t>
              </a: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Times New Roman" panose="02020603050405020304" pitchFamily="18" charset="0"/>
                <a:ea typeface="字体视界-熊孩子体" panose="02000500000000000000" pitchFamily="2" charset="-122"/>
                <a:cs typeface="Times New Roman" panose="02020603050405020304" pitchFamily="18"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a:t>
              </a:r>
              <a:endParaRPr kumimoji="0" lang="zh-CN" altLang="en-US" sz="3600" b="0" i="0" u="none" strike="noStrike" kern="1200" cap="none" spc="0" normalizeH="0" baseline="0" noProof="0" dirty="0">
                <a:ln>
                  <a:noFill/>
                </a:ln>
                <a:solidFill>
                  <a:srgbClr val="21596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1892361"/>
            <a:chOff x="6595396" y="1289942"/>
            <a:chExt cx="4372210" cy="681362"/>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652994"/>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N</a:t>
              </a: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hận biết và phòng tránh được những tình huống mất an toàn khi sử dụng quạt điện.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636</Words>
  <Application>Microsoft Office PowerPoint</Application>
  <PresentationFormat>Màn hình rộng</PresentationFormat>
  <Paragraphs>204</Paragraphs>
  <Slides>30</Slides>
  <Notes>5</Notes>
  <HiddenSlides>0</HiddenSlides>
  <MMClips>0</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30</vt:i4>
      </vt:variant>
    </vt:vector>
  </HeadingPairs>
  <TitlesOfParts>
    <vt:vector size="40" baseType="lpstr">
      <vt:lpstr>微软雅黑</vt:lpstr>
      <vt:lpstr>Arial</vt:lpstr>
      <vt:lpstr>Calibri</vt:lpstr>
      <vt:lpstr>Georgia</vt:lpstr>
      <vt:lpstr>Quicksand</vt:lpstr>
      <vt:lpstr>Times New Roman</vt:lpstr>
      <vt:lpstr>字体视界-遇见字体</vt:lpstr>
      <vt:lpstr>Office 主题</vt:lpstr>
      <vt:lpstr>Office Theme</vt:lpstr>
      <vt:lpstr>1_Simple Light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11332</cp:lastModifiedBy>
  <cp:revision>34</cp:revision>
  <dcterms:created xsi:type="dcterms:W3CDTF">2022-07-21T06:30:32Z</dcterms:created>
  <dcterms:modified xsi:type="dcterms:W3CDTF">2024-10-11T16:39:27Z</dcterms:modified>
</cp:coreProperties>
</file>