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handoutMasterIdLst>
    <p:handoutMasterId r:id="rId22"/>
  </p:handoutMasterIdLst>
  <p:sldIdLst>
    <p:sldId id="377" r:id="rId3"/>
    <p:sldId id="256" r:id="rId4"/>
    <p:sldId id="262" r:id="rId5"/>
    <p:sldId id="257" r:id="rId6"/>
    <p:sldId id="258" r:id="rId7"/>
    <p:sldId id="259" r:id="rId8"/>
    <p:sldId id="260" r:id="rId9"/>
    <p:sldId id="261" r:id="rId10"/>
    <p:sldId id="2007577095" r:id="rId11"/>
    <p:sldId id="2007577099" r:id="rId12"/>
    <p:sldId id="2007577110" r:id="rId13"/>
    <p:sldId id="2007577097" r:id="rId14"/>
    <p:sldId id="2007577105" r:id="rId15"/>
    <p:sldId id="2007577122" r:id="rId16"/>
    <p:sldId id="2007577120" r:id="rId17"/>
    <p:sldId id="2007577102" r:id="rId18"/>
    <p:sldId id="2007577121" r:id="rId19"/>
    <p:sldId id="2007577123" r:id="rId20"/>
    <p:sldId id="2007577124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8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22T02:35:13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18203 9451 0,'34'0'79,"-1"-67"-64,-33 0 1,33 34-16,1 0 15,-1-1 1,-33 1-16,0-1 16,34 1-16,32-34 15,-66 34 1,34 33 0,33-34 46,-34 34-46,0 0-1,1 0 1,-1 0-16,1 0 16,-1 0-1,0 0 16,1 0-15,-1 0 0,1 0-1,-1 0-15,34 0 16,-34 0-16,1 34 31,-1-34-15,0 33-1,1-33 1,-1 67 0,1-34-1,-1 1 17,-33-1-1,33 101 0,1-101-15,-34 1 15,0-1-31</inkml:trace>
  <inkml:trace contextRef="#ctx0" brushRef="#br0" timeOffset="1411.8563">19239 9518 0,'0'-34'79,"33"34"-64,-33 34-15,33-1 16,1 1-1,-34-1-15,100 0 16,-33 1-16,-67-1 16,0-66 202,0-67-186,0 33-17,0 33-15,0 1 16,33 0 0,-33-34-16,0 33 15,0 1-15,0 0 16,0-1-1,0 1-15,0-1 16,34 1-16</inkml:trace>
  <inkml:trace contextRef="#ctx0" brushRef="#br0" timeOffset="17730.3534">12492 7046 0,'-134'0'47,"-133"-33"-16,-468 0 0,568 33-15,67 0-16,0 0 16,0 66-1,33-32 1,33-1-1,-32 134 1,66-67 0,-134 401 31,101-334-32,33-100-15,-34 668 94,34-234-63,67-234 0,0-167-31,300 668 47,-300-734-31,-67 32-16,100 101 16,0-66-1,-66-35 1,33 1-16,33 0 15,-33 33 1,-1-33-16,68 33 16,-67 0-1,100-66 1,-134-1 0,67-33-16,101 100 15,-168-100 16,101 67-15,-1-33 0,101-34-1,-134 0-15,134-67 16,-100 0-16,66-100 16,-133 100-1,33-33 1,67-34-16,-100 68 0,67-68 0,-1-200 31,-99 167-15,66-33-1,67-234-15,-100 300 16,-34-100 0,-33 101-16,33-201 15,-33 133-15,0-66 16,0 67-1,0 33-15,0 33 16,-33-100 0,-234-233 15,233 400-31,1-67 16,0 134-1,-1-66-15,-33-1 16,-66-67-1,99 134 1,-32 0-16,32 0 16,-33 0-1,34 0-15,-34 0 16,0 0-16,-33 0 16,0 0-1,33 0 1,34 34-1,-1-34-15,-32 33 16,32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22T03:05:10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24818 5860 0,'0'74'156,"0"-37"-140,37-74 124,-37 0-124,0 0-16,0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22T03:09:20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6566 11128 0,'0'0'0,"74"-37"15,-37 37-15,1-37 16,-1-1-16,0 38 16,0-37-16,37 37 15,0-37-15,-37 37 16,38-74-1,-38 0 1,37 74-16,0-37 16,0 0-1,-37 0 1,0-1 0,1 1 30,-1 0-14,-37 0 218,-37 37-235</inkml:trace>
  <inkml:trace contextRef="#ctx0" brushRef="#br0" timeOffset="1905.2473">3598 12760 0,'38'0'62,"-1"0"-31,0 0-15,0 0-16,37 0 16,0 0-1,-37 0 1,37 37 0,-74 0-16,38-37 31,-1 74-16,37-37 1,-37 0 15,0-37-15,0 0 15,0 38-31,0-1 16,0 0-1,1-37 64,-1 74-64,0-37-15,0-37 16,0 74-16,37-37 15,37 0-15,-148-37 204</inkml:trace>
  <inkml:trace contextRef="#ctx0" brushRef="#br0" timeOffset="2767.6292">4081 13613 0,'0'-74'47,"74"0"-32,0 37-15,0-38 16,0 1 0,-36 37-1,36 37-15,-37-111 16,0 37-1,37-1-15,0 38 16,1-37 0,-38 0-1,-37 37-15</inkml:trace>
  <inkml:trace contextRef="#ctx0" brushRef="#br0" timeOffset="4036.6445">5861 12649 0,'0'37'47,"37"0"-47,38-37 16,36 74 0,-37-74-16,-37 74 15,0-37-15,0-37 16,38 37-16,-38 0 15,0 1 1,0-1-16,-37 37 16,37-37-16,74 37 15,-111-37 1,37 112 203,0-75-204,1-74 1,-1 37-16,-37 0 16</inkml:trace>
  <inkml:trace contextRef="#ctx0" brushRef="#br0" timeOffset="4913.8823">6084 13539 0,'-37'-74'16,"111"37"0,-74-38-1,74 38-15,-37 0 16,38-74-16,-38 74 15,37-74 1,0 36-16,0-36 0,-37 74 16,112-111-16,-112 148 15,-37-75-15,37 1 16</inkml:trace>
  <inkml:trace contextRef="#ctx0" brushRef="#br0" timeOffset="6691.8394">9386 13613 0,'-38'0'110,"38"74"-79,38-74-31,-1 37 16,-37 0-1,0 38 1,37-38 15,-37 0 0,37 0-31,0 37 32,0-37-17,-37 0 1,0 0 0,0 1-1,37-38 157,0 111-156,0-74-1,-37 0-15,37 0 16,1 0-16</inkml:trace>
  <inkml:trace contextRef="#ctx0" brushRef="#br0" timeOffset="7643.8612">9423 14355 0,'0'0'0,"0"-37"16,0 0-16,74-37 31,-74 37-31,0-1 16,74-36-16,-37 37 15,37-37 1,-37 37-1,1 37 1,36-37 0,-37-37 31,-37 36 187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396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583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2021/11/22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685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7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67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55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7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05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7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87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9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25213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1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70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10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323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014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091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564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3786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8" r:id="rId3"/>
    <p:sldLayoutId id="2147483651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660" r:id="rId12"/>
    <p:sldLayoutId id="2147483652" r:id="rId13"/>
    <p:sldLayoutId id="2147483696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0DAF-CC37-464A-8652-79347B29536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10" Type="http://schemas.openxmlformats.org/officeDocument/2006/relationships/image" Target="../media/image46.emf"/><Relationship Id="rId4" Type="http://schemas.openxmlformats.org/officeDocument/2006/relationships/image" Target="../media/image43.png"/><Relationship Id="rId9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9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5" Type="http://schemas.microsoft.com/office/2007/relationships/hdphoto" Target="../media/hdphoto4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4.wdp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Relationship Id="rId6" Type="http://schemas.openxmlformats.org/officeDocument/2006/relationships/slide" Target="slide9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slide" Target="slide8.xml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hyperlink" Target="https://www.facebook.com/nkpowerskills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11" Type="http://schemas.openxmlformats.org/officeDocument/2006/relationships/slide" Target="slide7.xml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slide" Target="slide6.xml"/><Relationship Id="rId4" Type="http://schemas.openxmlformats.org/officeDocument/2006/relationships/image" Target="../media/image30.png"/><Relationship Id="rId9" Type="http://schemas.openxmlformats.org/officeDocument/2006/relationships/slide" Target="slide5.xml"/><Relationship Id="rId14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6" Type="http://schemas.openxmlformats.org/officeDocument/2006/relationships/slide" Target="slide3.xml"/><Relationship Id="rId5" Type="http://schemas.openxmlformats.org/officeDocument/2006/relationships/image" Target="../media/image31.png"/><Relationship Id="rId10" Type="http://schemas.openxmlformats.org/officeDocument/2006/relationships/image" Target="../media/image41.gif"/><Relationship Id="rId4" Type="http://schemas.openxmlformats.org/officeDocument/2006/relationships/image" Target="../media/image30.png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4.wav"/><Relationship Id="rId7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slide" Target="slide3.xml"/><Relationship Id="rId4" Type="http://schemas.openxmlformats.org/officeDocument/2006/relationships/image" Target="../media/image30.png"/><Relationship Id="rId9" Type="http://schemas.openxmlformats.org/officeDocument/2006/relationships/image" Target="../media/image4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4.wav"/><Relationship Id="rId7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slide" Target="slide3.xml"/><Relationship Id="rId4" Type="http://schemas.openxmlformats.org/officeDocument/2006/relationships/image" Target="../media/image30.png"/><Relationship Id="rId9" Type="http://schemas.openxmlformats.org/officeDocument/2006/relationships/image" Target="../media/image4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4.wav"/><Relationship Id="rId7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slide" Target="slide3.xml"/><Relationship Id="rId4" Type="http://schemas.openxmlformats.org/officeDocument/2006/relationships/image" Target="../media/image30.png"/><Relationship Id="rId9" Type="http://schemas.openxmlformats.org/officeDocument/2006/relationships/image" Target="../media/image4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4.wav"/><Relationship Id="rId7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slide" Target="slide3.xml"/><Relationship Id="rId4" Type="http://schemas.openxmlformats.org/officeDocument/2006/relationships/image" Target="../media/image30.png"/><Relationship Id="rId9" Type="http://schemas.openxmlformats.org/officeDocument/2006/relationships/image" Target="../media/image4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22: Phép trừ (có nhớ) số có hai chữ số với số có một chữ số (tiết 1)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93A786-223B-4FF4-ADDA-3F494D08D24C}"/>
              </a:ext>
            </a:extLst>
          </p:cNvPr>
          <p:cNvSpPr/>
          <p:nvPr/>
        </p:nvSpPr>
        <p:spPr>
          <a:xfrm>
            <a:off x="7570839" y="6627092"/>
            <a:ext cx="3079284" cy="230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0">
            <a:extLst>
              <a:ext uri="{FF2B5EF4-FFF2-40B4-BE49-F238E27FC236}">
                <a16:creationId xmlns:a16="http://schemas.microsoft.com/office/drawing/2014/main" id="{D3B2FB91-A837-4EAF-9C79-C46DC5B67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041372"/>
              </p:ext>
            </p:extLst>
          </p:nvPr>
        </p:nvGraphicFramePr>
        <p:xfrm>
          <a:off x="1212182" y="4344722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5B34E66C-0F44-4F4A-A7CD-E157B5B76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802109" y="42165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68FB85D-3F32-4110-88AA-9C0BC646023F}"/>
              </a:ext>
            </a:extLst>
          </p:cNvPr>
          <p:cNvGrpSpPr/>
          <p:nvPr/>
        </p:nvGrpSpPr>
        <p:grpSpPr>
          <a:xfrm>
            <a:off x="9298330" y="558333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5C1441A6-570B-4CEC-BA9C-059020742CF7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3F53A3-D10C-4F10-A57E-510AA8CCBC31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71035A-A13D-481A-840F-F5A86176389D}"/>
              </a:ext>
            </a:extLst>
          </p:cNvPr>
          <p:cNvSpPr/>
          <p:nvPr/>
        </p:nvSpPr>
        <p:spPr>
          <a:xfrm>
            <a:off x="2242651" y="135399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8" name="Table 20">
            <a:extLst>
              <a:ext uri="{FF2B5EF4-FFF2-40B4-BE49-F238E27FC236}">
                <a16:creationId xmlns:a16="http://schemas.microsoft.com/office/drawing/2014/main" id="{17F8C38A-B618-4361-BB36-5ED6F40E8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896012"/>
              </p:ext>
            </p:extLst>
          </p:nvPr>
        </p:nvGraphicFramePr>
        <p:xfrm>
          <a:off x="1195057" y="2203245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377C53E-B6E2-40C4-A917-696DED6A4C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4311" y="2780603"/>
            <a:ext cx="401802" cy="1171968"/>
          </a:xfrm>
          <a:prstGeom prst="rect">
            <a:avLst/>
          </a:prstGeom>
        </p:spPr>
      </p:pic>
      <p:sp>
        <p:nvSpPr>
          <p:cNvPr id="10" name="Can 33">
            <a:extLst>
              <a:ext uri="{FF2B5EF4-FFF2-40B4-BE49-F238E27FC236}">
                <a16:creationId xmlns:a16="http://schemas.microsoft.com/office/drawing/2014/main" id="{084B1CAD-FAE0-462E-AF68-8A2117D97423}"/>
              </a:ext>
            </a:extLst>
          </p:cNvPr>
          <p:cNvSpPr/>
          <p:nvPr/>
        </p:nvSpPr>
        <p:spPr>
          <a:xfrm>
            <a:off x="4482466" y="2843080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9D0FB269-C8A5-4024-A43C-FD36C486676F}"/>
              </a:ext>
            </a:extLst>
          </p:cNvPr>
          <p:cNvSpPr/>
          <p:nvPr/>
        </p:nvSpPr>
        <p:spPr>
          <a:xfrm>
            <a:off x="4269650" y="2843080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:a16="http://schemas.microsoft.com/office/drawing/2014/main" id="{97C1975A-5A9D-474D-A625-4DB5BB63DD14}"/>
              </a:ext>
            </a:extLst>
          </p:cNvPr>
          <p:cNvSpPr/>
          <p:nvPr/>
        </p:nvSpPr>
        <p:spPr>
          <a:xfrm>
            <a:off x="3821320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DFFC72BF-BCFE-4AC5-83E6-A86526BF02C6}"/>
              </a:ext>
            </a:extLst>
          </p:cNvPr>
          <p:cNvSpPr/>
          <p:nvPr/>
        </p:nvSpPr>
        <p:spPr>
          <a:xfrm>
            <a:off x="3684498" y="490067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6BF305-B9C6-4AB5-AB39-08E538CC6A36}"/>
              </a:ext>
            </a:extLst>
          </p:cNvPr>
          <p:cNvSpPr/>
          <p:nvPr/>
        </p:nvSpPr>
        <p:spPr>
          <a:xfrm>
            <a:off x="6001092" y="3330391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77D58-3FB2-48A1-8BD1-272111383840}"/>
              </a:ext>
            </a:extLst>
          </p:cNvPr>
          <p:cNvSpPr/>
          <p:nvPr/>
        </p:nvSpPr>
        <p:spPr>
          <a:xfrm>
            <a:off x="6275419" y="3347245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DBF066-8193-4B19-A5F6-8A5024120B85}"/>
              </a:ext>
            </a:extLst>
          </p:cNvPr>
          <p:cNvSpPr/>
          <p:nvPr/>
        </p:nvSpPr>
        <p:spPr>
          <a:xfrm>
            <a:off x="6024017" y="3857924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D13476-BAEE-4D5D-97EB-FF75D77C7227}"/>
              </a:ext>
            </a:extLst>
          </p:cNvPr>
          <p:cNvSpPr/>
          <p:nvPr/>
        </p:nvSpPr>
        <p:spPr>
          <a:xfrm>
            <a:off x="6590681" y="4210084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386E30-8D8F-4B9F-BEC8-D011E49DA4EA}"/>
              </a:ext>
            </a:extLst>
          </p:cNvPr>
          <p:cNvCxnSpPr/>
          <p:nvPr/>
        </p:nvCxnSpPr>
        <p:spPr>
          <a:xfrm>
            <a:off x="6138255" y="5041081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5E87C5F-E439-4DB6-A039-176C708C0DD5}"/>
              </a:ext>
            </a:extLst>
          </p:cNvPr>
          <p:cNvSpPr/>
          <p:nvPr/>
        </p:nvSpPr>
        <p:spPr>
          <a:xfrm>
            <a:off x="6596541" y="506711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034EA4-9CA3-4A3B-A0D7-BCEA359E15FD}"/>
              </a:ext>
            </a:extLst>
          </p:cNvPr>
          <p:cNvSpPr/>
          <p:nvPr/>
        </p:nvSpPr>
        <p:spPr>
          <a:xfrm>
            <a:off x="6263309" y="506180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2D8E8B-D3B4-4183-9935-49B19709E52C}"/>
              </a:ext>
            </a:extLst>
          </p:cNvPr>
          <p:cNvSpPr txBox="1"/>
          <p:nvPr/>
        </p:nvSpPr>
        <p:spPr>
          <a:xfrm>
            <a:off x="7603204" y="3341899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A2A63A1-E446-43F0-96F8-A29B3C5DF220}"/>
              </a:ext>
            </a:extLst>
          </p:cNvPr>
          <p:cNvSpPr/>
          <p:nvPr/>
        </p:nvSpPr>
        <p:spPr>
          <a:xfrm>
            <a:off x="8347599" y="5342256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32 </a:t>
            </a:r>
            <a:r>
              <a:rPr lang="vi-VN" sz="2800" dirty="0">
                <a:solidFill>
                  <a:schemeClr val="tx1"/>
                </a:solidFill>
              </a:rPr>
              <a:t>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E996E4-40E1-4394-958A-E5F9051B8CD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5062" y="1067080"/>
            <a:ext cx="3587595" cy="246565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2E127E9-9585-493D-837D-C9E82F463841}"/>
              </a:ext>
            </a:extLst>
          </p:cNvPr>
          <p:cNvGrpSpPr/>
          <p:nvPr/>
        </p:nvGrpSpPr>
        <p:grpSpPr>
          <a:xfrm>
            <a:off x="4802569" y="645485"/>
            <a:ext cx="2175644" cy="967090"/>
            <a:chOff x="2461083" y="1127778"/>
            <a:chExt cx="2175644" cy="967090"/>
          </a:xfrm>
        </p:grpSpPr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8DDE1B98-A947-48B3-8FF3-E466E13950C5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116587-8AD9-44C1-9DD7-88CF877AA28E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9849-F916-420A-BAAE-A52177EFFF9C}"/>
              </a:ext>
            </a:extLst>
          </p:cNvPr>
          <p:cNvGrpSpPr/>
          <p:nvPr/>
        </p:nvGrpSpPr>
        <p:grpSpPr>
          <a:xfrm>
            <a:off x="6974838" y="639433"/>
            <a:ext cx="2369997" cy="678674"/>
            <a:chOff x="2574258" y="2918249"/>
            <a:chExt cx="2369997" cy="678674"/>
          </a:xfrm>
        </p:grpSpPr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342669A5-353A-436A-8512-3E438CD9D7F7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438839-FC4F-42ED-BE8D-E5B7ABB6713F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50026046-AA2F-4FD6-A0C7-BE58FFB6EE2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7856" y="1796397"/>
            <a:ext cx="1143881" cy="14972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425B8A-DAC6-4776-B923-FA7B01B3C9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7216" y="2780603"/>
            <a:ext cx="401802" cy="11719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CC04CA-E29C-4EFC-B903-054A8B28C2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9356" y="2780603"/>
            <a:ext cx="401802" cy="1171968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D5E5D8A-128E-4481-AD93-0A720672E8AC}"/>
              </a:ext>
            </a:extLst>
          </p:cNvPr>
          <p:cNvSpPr/>
          <p:nvPr/>
        </p:nvSpPr>
        <p:spPr>
          <a:xfrm>
            <a:off x="2565643" y="2741511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8D4386D-71AA-48D1-B2C6-4B34C75E286F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3100950" y="3366588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B4CCF5BA-0AE4-46E9-BBD4-3FEFA2606F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7150" y="4951308"/>
            <a:ext cx="401802" cy="11719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2AAE10-CB6E-4BBD-A77C-C7AAC737B92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0055" y="4951308"/>
            <a:ext cx="401802" cy="1171968"/>
          </a:xfrm>
          <a:prstGeom prst="rect">
            <a:avLst/>
          </a:prstGeom>
        </p:spPr>
      </p:pic>
      <p:sp>
        <p:nvSpPr>
          <p:cNvPr id="37" name="Arrow: Down 36">
            <a:extLst>
              <a:ext uri="{FF2B5EF4-FFF2-40B4-BE49-F238E27FC236}">
                <a16:creationId xmlns:a16="http://schemas.microsoft.com/office/drawing/2014/main" id="{BB0D7879-52FB-4DBF-BB27-BABF964AD4EA}"/>
              </a:ext>
            </a:extLst>
          </p:cNvPr>
          <p:cNvSpPr/>
          <p:nvPr/>
        </p:nvSpPr>
        <p:spPr>
          <a:xfrm>
            <a:off x="3239348" y="3940506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F73DACE5-B8B6-46BD-9F3B-31CDA3781D5A}"/>
              </a:ext>
            </a:extLst>
          </p:cNvPr>
          <p:cNvSpPr/>
          <p:nvPr/>
        </p:nvSpPr>
        <p:spPr>
          <a:xfrm>
            <a:off x="3553985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1E3299E1-D356-4C5C-AF25-39846286FE99}"/>
              </a:ext>
            </a:extLst>
          </p:cNvPr>
          <p:cNvSpPr/>
          <p:nvPr/>
        </p:nvSpPr>
        <p:spPr>
          <a:xfrm>
            <a:off x="3951628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1DDFCFA8-2B23-4EC9-92CA-4B236C4F849D}"/>
              </a:ext>
            </a:extLst>
          </p:cNvPr>
          <p:cNvSpPr/>
          <p:nvPr/>
        </p:nvSpPr>
        <p:spPr>
          <a:xfrm>
            <a:off x="4081936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A47CBDD9-6AF6-479B-8D35-8D50E27F2EE0}"/>
              </a:ext>
            </a:extLst>
          </p:cNvPr>
          <p:cNvSpPr/>
          <p:nvPr/>
        </p:nvSpPr>
        <p:spPr>
          <a:xfrm>
            <a:off x="4212244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id="{B68D83B2-6D02-42D3-BE69-3438CB620A65}"/>
              </a:ext>
            </a:extLst>
          </p:cNvPr>
          <p:cNvSpPr/>
          <p:nvPr/>
        </p:nvSpPr>
        <p:spPr>
          <a:xfrm>
            <a:off x="4342552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B507970-2381-45FD-BC7D-0598A2058907}"/>
              </a:ext>
            </a:extLst>
          </p:cNvPr>
          <p:cNvSpPr/>
          <p:nvPr/>
        </p:nvSpPr>
        <p:spPr>
          <a:xfrm>
            <a:off x="4472860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4541D745-16E4-459F-AAD6-92A24501E4C0}"/>
              </a:ext>
            </a:extLst>
          </p:cNvPr>
          <p:cNvSpPr/>
          <p:nvPr/>
        </p:nvSpPr>
        <p:spPr>
          <a:xfrm>
            <a:off x="4603168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CCB18082-1B6B-46C6-9AFD-F1E02A8704C7}"/>
              </a:ext>
            </a:extLst>
          </p:cNvPr>
          <p:cNvSpPr/>
          <p:nvPr/>
        </p:nvSpPr>
        <p:spPr>
          <a:xfrm>
            <a:off x="4733476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525B03E7-B8B3-4C14-A6CE-2CDCD422CD4B}"/>
              </a:ext>
            </a:extLst>
          </p:cNvPr>
          <p:cNvSpPr/>
          <p:nvPr/>
        </p:nvSpPr>
        <p:spPr>
          <a:xfrm>
            <a:off x="5116899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78A38B96-2280-4EF6-8B36-438D48B3646A}"/>
              </a:ext>
            </a:extLst>
          </p:cNvPr>
          <p:cNvSpPr/>
          <p:nvPr/>
        </p:nvSpPr>
        <p:spPr>
          <a:xfrm>
            <a:off x="5247207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363425-C3CD-4D12-9A57-849179AA0D78}"/>
              </a:ext>
            </a:extLst>
          </p:cNvPr>
          <p:cNvCxnSpPr/>
          <p:nvPr/>
        </p:nvCxnSpPr>
        <p:spPr>
          <a:xfrm flipV="1">
            <a:off x="3493601" y="4989565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EA79988-B750-40BC-A741-482050DA96D1}"/>
              </a:ext>
            </a:extLst>
          </p:cNvPr>
          <p:cNvSpPr/>
          <p:nvPr/>
        </p:nvSpPr>
        <p:spPr>
          <a:xfrm>
            <a:off x="5565586" y="6573418"/>
            <a:ext cx="4867564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" name="Ink 49"/>
              <p14:cNvContentPartPr/>
              <p14:nvPr/>
            </p14:nvContentPartPr>
            <p14:xfrm>
              <a:off x="3787560" y="2440440"/>
              <a:ext cx="3259080" cy="17679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78200" y="2431080"/>
                <a:ext cx="3277800" cy="178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5025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  <p:bldP spid="20" grpId="0" build="p"/>
      <p:bldP spid="21" grpId="0" uiExpand="1" build="p"/>
      <p:bldP spid="22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9CE10-86B7-4528-8C24-FBCB24C56E81}"/>
              </a:ext>
            </a:extLst>
          </p:cNvPr>
          <p:cNvSpPr/>
          <p:nvPr/>
        </p:nvSpPr>
        <p:spPr>
          <a:xfrm>
            <a:off x="5565586" y="6573418"/>
            <a:ext cx="4867564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7555F1-354B-4DAA-953E-1DA624BC08D5}"/>
              </a:ext>
            </a:extLst>
          </p:cNvPr>
          <p:cNvGrpSpPr/>
          <p:nvPr/>
        </p:nvGrpSpPr>
        <p:grpSpPr>
          <a:xfrm>
            <a:off x="2632415" y="807318"/>
            <a:ext cx="8229600" cy="2199588"/>
            <a:chOff x="2478157" y="1382506"/>
            <a:chExt cx="8229600" cy="219958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DFCE20B-F8F3-4152-9236-FB197B306815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C17740-BAE7-48AD-B436-9E16F6D553F5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7CA0B8-759E-4A0B-AA84-D0B39513AA7C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E2505-C982-4637-B64B-D3D276EAEEE7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CBED389-A562-4B6A-BF9E-444DD9BCF510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3B18A9-46D9-45D3-8973-0C781A076B63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1F9D78-0F08-418C-9F2D-4973C7A681FD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9261B5-1E66-4254-A765-4F09A20D6D9D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B4CA473-0CC5-49C7-9C76-085B89467511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A9DC33D-90B2-41C2-AAFF-E1E6EA0A7540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7FDA53-42D5-490A-B865-6127671436CC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FBAC9D-6038-4552-A1F9-4FC3BCC6E3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4220B63-58A9-46A3-B3AE-19DCCC2DD96D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E8A6779-0BF7-40C6-A428-164A6EF03C0E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A46041-2A1B-425F-9F3B-CB2EC276DF49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0DCDD5-C11D-440A-8E73-4AEC0B166706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D8823B6-8D44-47FD-BC52-E4A854B77C77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1247D879-0FE3-458E-A394-A7B8610CA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87852" y="50059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418F73B1-19FF-4A46-9972-4A8A241FB886}"/>
              </a:ext>
            </a:extLst>
          </p:cNvPr>
          <p:cNvSpPr/>
          <p:nvPr/>
        </p:nvSpPr>
        <p:spPr>
          <a:xfrm>
            <a:off x="985049" y="15287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1DDDDF-C872-498A-93F0-E4DD2C4D89E7}"/>
              </a:ext>
            </a:extLst>
          </p:cNvPr>
          <p:cNvSpPr txBox="1"/>
          <p:nvPr/>
        </p:nvSpPr>
        <p:spPr>
          <a:xfrm>
            <a:off x="1422371" y="152879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C1950F-95FA-4EC1-B657-48C8E71ED41D}"/>
              </a:ext>
            </a:extLst>
          </p:cNvPr>
          <p:cNvSpPr txBox="1"/>
          <p:nvPr/>
        </p:nvSpPr>
        <p:spPr>
          <a:xfrm>
            <a:off x="2944679" y="217253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A23D4-A17C-4A46-8F2B-14CC4DD943C8}"/>
              </a:ext>
            </a:extLst>
          </p:cNvPr>
          <p:cNvSpPr/>
          <p:nvPr/>
        </p:nvSpPr>
        <p:spPr>
          <a:xfrm>
            <a:off x="5565586" y="6573418"/>
            <a:ext cx="4867564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58978" y="3045567"/>
            <a:ext cx="90831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/>
              <a:t>42 =  4 chục và 2 đơn vị</a:t>
            </a:r>
          </a:p>
          <a:p>
            <a:r>
              <a:rPr lang="vi-VN" sz="4400" dirty="0"/>
              <a:t>-</a:t>
            </a:r>
            <a:endParaRPr lang="vi-VN" sz="4400" dirty="0" smtClean="0"/>
          </a:p>
          <a:p>
            <a:r>
              <a:rPr lang="vi-VN" sz="4400" u="sng" dirty="0"/>
              <a:t> </a:t>
            </a:r>
            <a:r>
              <a:rPr lang="vi-VN" sz="4400" u="sng" dirty="0" smtClean="0"/>
              <a:t> 8</a:t>
            </a:r>
            <a:r>
              <a:rPr lang="vi-VN" sz="4400" dirty="0" smtClean="0"/>
              <a:t> = </a:t>
            </a:r>
            <a:r>
              <a:rPr lang="vi-VN" sz="4400" u="sng" dirty="0" smtClean="0"/>
              <a:t>0 chục và  8 đơn vị</a:t>
            </a:r>
          </a:p>
          <a:p>
            <a:r>
              <a:rPr lang="vi-VN" sz="4400" dirty="0" smtClean="0"/>
              <a:t> 34   3 chục và  4 đơn vị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7555F1-354B-4DAA-953E-1DA624BC08D5}"/>
              </a:ext>
            </a:extLst>
          </p:cNvPr>
          <p:cNvGrpSpPr/>
          <p:nvPr/>
        </p:nvGrpSpPr>
        <p:grpSpPr>
          <a:xfrm>
            <a:off x="2467524" y="2188333"/>
            <a:ext cx="8229600" cy="2199588"/>
            <a:chOff x="2478157" y="1382506"/>
            <a:chExt cx="8229600" cy="219958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DFCE20B-F8F3-4152-9236-FB197B306815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C17740-BAE7-48AD-B436-9E16F6D553F5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7CA0B8-759E-4A0B-AA84-D0B39513AA7C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42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E2505-C982-4637-B64B-D3D276EAEEE7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–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CBED389-A562-4B6A-BF9E-444DD9BCF510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3B18A9-46D9-45D3-8973-0C781A076B63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1F9D78-0F08-418C-9F2D-4973C7A681FD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9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9261B5-1E66-4254-A765-4F09A20D6D9D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–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B4CA473-0CC5-49C7-9C76-085B89467511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A9DC33D-90B2-41C2-AAFF-E1E6EA0A7540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7FDA53-42D5-490A-B865-6127671436CC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FBAC9D-6038-4552-A1F9-4FC3BCC6E3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–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4220B63-58A9-46A3-B3AE-19DCCC2DD96D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E8A6779-0BF7-40C6-A428-164A6EF03C0E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A46041-2A1B-425F-9F3B-CB2EC276DF49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6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0DCDD5-C11D-440A-8E73-4AEC0B166706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–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D8823B6-8D44-47FD-BC52-E4A854B77C77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1247D879-0FE3-458E-A394-A7B8610CA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87852" y="50059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418F73B1-19FF-4A46-9972-4A8A241FB886}"/>
              </a:ext>
            </a:extLst>
          </p:cNvPr>
          <p:cNvSpPr/>
          <p:nvPr/>
        </p:nvSpPr>
        <p:spPr>
          <a:xfrm>
            <a:off x="985049" y="15287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1DDDDF-C872-498A-93F0-E4DD2C4D89E7}"/>
              </a:ext>
            </a:extLst>
          </p:cNvPr>
          <p:cNvSpPr txBox="1"/>
          <p:nvPr/>
        </p:nvSpPr>
        <p:spPr>
          <a:xfrm>
            <a:off x="1422371" y="152879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C1950F-95FA-4EC1-B657-48C8E71ED41D}"/>
              </a:ext>
            </a:extLst>
          </p:cNvPr>
          <p:cNvSpPr txBox="1"/>
          <p:nvPr/>
        </p:nvSpPr>
        <p:spPr>
          <a:xfrm>
            <a:off x="2843231" y="353920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4AD590-61B5-481C-AAE9-D73FE02D1996}"/>
              </a:ext>
            </a:extLst>
          </p:cNvPr>
          <p:cNvSpPr txBox="1"/>
          <p:nvPr/>
        </p:nvSpPr>
        <p:spPr>
          <a:xfrm>
            <a:off x="4987369" y="357082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23BDAC-80A6-40B9-A448-B8BC4F941484}"/>
              </a:ext>
            </a:extLst>
          </p:cNvPr>
          <p:cNvSpPr txBox="1"/>
          <p:nvPr/>
        </p:nvSpPr>
        <p:spPr>
          <a:xfrm>
            <a:off x="7287392" y="35708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199924-8E8B-4BC2-A723-CC41D2B0B47D}"/>
              </a:ext>
            </a:extLst>
          </p:cNvPr>
          <p:cNvSpPr txBox="1"/>
          <p:nvPr/>
        </p:nvSpPr>
        <p:spPr>
          <a:xfrm>
            <a:off x="9507131" y="353920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A23D4-A17C-4A46-8F2B-14CC4DD943C8}"/>
              </a:ext>
            </a:extLst>
          </p:cNvPr>
          <p:cNvSpPr/>
          <p:nvPr/>
        </p:nvSpPr>
        <p:spPr>
          <a:xfrm>
            <a:off x="5565586" y="6573418"/>
            <a:ext cx="4867564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7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D07F34E0-D120-48DD-BF69-8C2F6BF2336F}"/>
              </a:ext>
            </a:extLst>
          </p:cNvPr>
          <p:cNvSpPr/>
          <p:nvPr/>
        </p:nvSpPr>
        <p:spPr>
          <a:xfrm>
            <a:off x="712382" y="580844"/>
            <a:ext cx="530027" cy="50469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  <a:endParaRPr lang="vi-VN" sz="4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8EDAFE-16D7-4F71-816A-734C01F0033C}"/>
              </a:ext>
            </a:extLst>
          </p:cNvPr>
          <p:cNvSpPr txBox="1"/>
          <p:nvPr/>
        </p:nvSpPr>
        <p:spPr>
          <a:xfrm>
            <a:off x="1296620" y="540803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Đặt tính rồi tính.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797D94-28C7-4186-95D6-BF0BFD2EF72F}"/>
              </a:ext>
            </a:extLst>
          </p:cNvPr>
          <p:cNvGrpSpPr/>
          <p:nvPr/>
        </p:nvGrpSpPr>
        <p:grpSpPr>
          <a:xfrm>
            <a:off x="1866756" y="1132904"/>
            <a:ext cx="7553531" cy="739757"/>
            <a:chOff x="1824226" y="3918823"/>
            <a:chExt cx="7553531" cy="73975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5A22F06-C302-458E-85D3-074E112C9FB1}"/>
                </a:ext>
              </a:extLst>
            </p:cNvPr>
            <p:cNvSpPr/>
            <p:nvPr/>
          </p:nvSpPr>
          <p:spPr>
            <a:xfrm>
              <a:off x="1824226" y="3918826"/>
              <a:ext cx="1322798" cy="739754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64 – 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638E93-72B1-48C3-AF8F-862B469CAAEC}"/>
                </a:ext>
              </a:extLst>
            </p:cNvPr>
            <p:cNvSpPr/>
            <p:nvPr/>
          </p:nvSpPr>
          <p:spPr>
            <a:xfrm>
              <a:off x="3901137" y="3918825"/>
              <a:ext cx="1322798" cy="739754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70 – 7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0BD7685-D9AA-4476-8AFA-B0BFF6CB2D67}"/>
                </a:ext>
              </a:extLst>
            </p:cNvPr>
            <p:cNvSpPr/>
            <p:nvPr/>
          </p:nvSpPr>
          <p:spPr>
            <a:xfrm>
              <a:off x="5978048" y="3918824"/>
              <a:ext cx="1322798" cy="739754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83 – 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8B6DAC-0CB8-47CD-B638-5239C914F4B7}"/>
                </a:ext>
              </a:extLst>
            </p:cNvPr>
            <p:cNvSpPr/>
            <p:nvPr/>
          </p:nvSpPr>
          <p:spPr>
            <a:xfrm>
              <a:off x="8054959" y="3918823"/>
              <a:ext cx="1322798" cy="739754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41 – 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E8F67F-4727-4B08-9F3B-6C2D13493FC4}"/>
              </a:ext>
            </a:extLst>
          </p:cNvPr>
          <p:cNvGrpSpPr/>
          <p:nvPr/>
        </p:nvGrpSpPr>
        <p:grpSpPr>
          <a:xfrm>
            <a:off x="2008834" y="1950582"/>
            <a:ext cx="881469" cy="1478418"/>
            <a:chOff x="1933616" y="4388236"/>
            <a:chExt cx="881469" cy="147841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82FACD-2267-4D51-8D4E-638DE91BBC40}"/>
                </a:ext>
              </a:extLst>
            </p:cNvPr>
            <p:cNvSpPr txBox="1"/>
            <p:nvPr/>
          </p:nvSpPr>
          <p:spPr>
            <a:xfrm>
              <a:off x="2175166" y="4388236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/>
                <a:t>  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C2FCD0-1AF7-4754-90D4-9CF426784270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A069D52-A1AA-477F-85FB-EE3859090D0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E944B33-60E7-41C8-A18C-3824E32A8EB7}"/>
              </a:ext>
            </a:extLst>
          </p:cNvPr>
          <p:cNvGrpSpPr/>
          <p:nvPr/>
        </p:nvGrpSpPr>
        <p:grpSpPr>
          <a:xfrm>
            <a:off x="4091675" y="1923710"/>
            <a:ext cx="881469" cy="1478418"/>
            <a:chOff x="1933616" y="4368414"/>
            <a:chExt cx="881469" cy="147841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FCF7D3-E962-40EE-94F7-DF249A96D3E9}"/>
                </a:ext>
              </a:extLst>
            </p:cNvPr>
            <p:cNvSpPr txBox="1"/>
            <p:nvPr/>
          </p:nvSpPr>
          <p:spPr>
            <a:xfrm>
              <a:off x="2175166" y="4368414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/>
                <a:t>  7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8D12FF5-20DA-4219-B4C0-B87296EC0426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4761FC9-6761-4234-A19C-9655CFCA791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2B18ADA-09F3-464E-8FA4-192227D92DD8}"/>
              </a:ext>
            </a:extLst>
          </p:cNvPr>
          <p:cNvGrpSpPr/>
          <p:nvPr/>
        </p:nvGrpSpPr>
        <p:grpSpPr>
          <a:xfrm>
            <a:off x="6174516" y="1923710"/>
            <a:ext cx="859358" cy="1478418"/>
            <a:chOff x="1933616" y="4361364"/>
            <a:chExt cx="859358" cy="147841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3DAA447-C400-4AB9-B029-F42E1B47FC25}"/>
                </a:ext>
              </a:extLst>
            </p:cNvPr>
            <p:cNvSpPr txBox="1"/>
            <p:nvPr/>
          </p:nvSpPr>
          <p:spPr>
            <a:xfrm>
              <a:off x="2153055" y="4361364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/>
                <a:t>  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E0B5C7-E5D0-4F82-9A68-F48D2A7C1CF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A0314A-5279-4EBA-8B84-4E6FE8C6E30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28F71E-985A-4234-80BF-5B176CB4A6AA}"/>
              </a:ext>
            </a:extLst>
          </p:cNvPr>
          <p:cNvGrpSpPr/>
          <p:nvPr/>
        </p:nvGrpSpPr>
        <p:grpSpPr>
          <a:xfrm>
            <a:off x="8257357" y="1923710"/>
            <a:ext cx="856735" cy="1478418"/>
            <a:chOff x="1933616" y="4368414"/>
            <a:chExt cx="856735" cy="147841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BD99E93-1D87-4030-B876-7B7D2A8D0E08}"/>
                </a:ext>
              </a:extLst>
            </p:cNvPr>
            <p:cNvSpPr txBox="1"/>
            <p:nvPr/>
          </p:nvSpPr>
          <p:spPr>
            <a:xfrm>
              <a:off x="2150432" y="4368414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/>
                <a:t>  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FB8D25-0352-498A-8B32-451A0CFDED9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006A751-D7D0-48FD-9271-6DBE79BDC33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BB15A8E-5369-40CD-BA60-C1945582AC81}"/>
              </a:ext>
            </a:extLst>
          </p:cNvPr>
          <p:cNvSpPr txBox="1"/>
          <p:nvPr/>
        </p:nvSpPr>
        <p:spPr>
          <a:xfrm>
            <a:off x="2206164" y="34021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22869D-802B-420F-BB79-210584FC7E09}"/>
              </a:ext>
            </a:extLst>
          </p:cNvPr>
          <p:cNvSpPr txBox="1"/>
          <p:nvPr/>
        </p:nvSpPr>
        <p:spPr>
          <a:xfrm>
            <a:off x="4333224" y="33950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AA4402-8DF6-4943-80AC-B7B2E6ACD279}"/>
              </a:ext>
            </a:extLst>
          </p:cNvPr>
          <p:cNvSpPr txBox="1"/>
          <p:nvPr/>
        </p:nvSpPr>
        <p:spPr>
          <a:xfrm>
            <a:off x="6413442" y="341571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4731F4B-D57D-4CCB-8E12-49E4636D7C27}"/>
              </a:ext>
            </a:extLst>
          </p:cNvPr>
          <p:cNvSpPr txBox="1"/>
          <p:nvPr/>
        </p:nvSpPr>
        <p:spPr>
          <a:xfrm>
            <a:off x="8521795" y="34021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1BEA882-8328-4C5A-A6D0-A657367BA56E}"/>
              </a:ext>
            </a:extLst>
          </p:cNvPr>
          <p:cNvSpPr/>
          <p:nvPr/>
        </p:nvSpPr>
        <p:spPr>
          <a:xfrm>
            <a:off x="5565586" y="6573418"/>
            <a:ext cx="4867564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934480" y="2096280"/>
              <a:ext cx="13680" cy="53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5120" y="2086920"/>
                <a:ext cx="32400" cy="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30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50" grpId="0"/>
      <p:bldP spid="51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46B4D5C4-5574-4164-AE8A-D0A1C9115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157733" y="41910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612AA08-8D8B-4EDF-805A-A6B6DF556499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95E4E-9DA5-4390-A63D-A99D85F39972}"/>
              </a:ext>
            </a:extLst>
          </p:cNvPr>
          <p:cNvSpPr txBox="1"/>
          <p:nvPr/>
        </p:nvSpPr>
        <p:spPr>
          <a:xfrm>
            <a:off x="1159235" y="149807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D17CC-54B5-475F-90CB-9535E0E3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F70089-7DD9-45D8-9392-2FFE4F2DFB12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49A6E-F49E-4751-B1CE-172F725B4CFE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3B967-2BA5-45A8-BA11-EEAA774F390D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7C13E-C40F-401D-8A73-EC70411C9B0C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295280" y="3792240"/>
              <a:ext cx="2257560" cy="1402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5920" y="3782880"/>
                <a:ext cx="2276280" cy="142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1C2B3-7166-45F0-AA7B-1E8568A18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B49916-353D-49FF-8409-62DBA212C21E}"/>
              </a:ext>
            </a:extLst>
          </p:cNvPr>
          <p:cNvSpPr txBox="1"/>
          <p:nvPr/>
        </p:nvSpPr>
        <p:spPr>
          <a:xfrm>
            <a:off x="4060722" y="2389238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16465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46B4D5C4-5574-4164-AE8A-D0A1C9115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157733" y="41910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612AA08-8D8B-4EDF-805A-A6B6DF556499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95E4E-9DA5-4390-A63D-A99D85F39972}"/>
              </a:ext>
            </a:extLst>
          </p:cNvPr>
          <p:cNvSpPr txBox="1"/>
          <p:nvPr/>
        </p:nvSpPr>
        <p:spPr>
          <a:xfrm>
            <a:off x="1159235" y="149807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D17CC-54B5-475F-90CB-9535E0E3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F70089-7DD9-45D8-9392-2FFE4F2DFB12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49A6E-F49E-4751-B1CE-172F725B4CFE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3B967-2BA5-45A8-BA11-EEAA774F390D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7C13E-C40F-401D-8A73-EC70411C9B0C}"/>
              </a:ext>
            </a:extLst>
          </p:cNvPr>
          <p:cNvSpPr txBox="1"/>
          <p:nvPr/>
        </p:nvSpPr>
        <p:spPr>
          <a:xfrm>
            <a:off x="5461985" y="1371600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2385318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46B4D5C4-5574-4164-AE8A-D0A1C9115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157733" y="41910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612AA08-8D8B-4EDF-805A-A6B6DF556499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95E4E-9DA5-4390-A63D-A99D85F39972}"/>
              </a:ext>
            </a:extLst>
          </p:cNvPr>
          <p:cNvSpPr txBox="1"/>
          <p:nvPr/>
        </p:nvSpPr>
        <p:spPr>
          <a:xfrm>
            <a:off x="1159235" y="149807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D17CC-54B5-475F-90CB-9535E0E3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F70089-7DD9-45D8-9392-2FFE4F2DFB12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49A6E-F49E-4751-B1CE-172F725B4CFE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3B967-2BA5-45A8-BA11-EEAA774F390D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7C13E-C40F-401D-8A73-EC70411C9B0C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955744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77062" y="913709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8743" y="-64125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857" y="-793133"/>
            <a:ext cx="9243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gee Inlin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GIÚP CHIM XÂY TỔ</a:t>
            </a:r>
          </a:p>
        </p:txBody>
      </p:sp>
      <p:sp>
        <p:nvSpPr>
          <p:cNvPr id="2" name="Rectangle: Rounded Corners 1">
            <a:hlinkClick r:id="rId6" action="ppaction://hlinksldjump"/>
            <a:extLst>
              <a:ext uri="{FF2B5EF4-FFF2-40B4-BE49-F238E27FC236}">
                <a16:creationId xmlns:a16="http://schemas.microsoft.com/office/drawing/2014/main" id="{31BE5B8A-BBA1-4319-AAE0-C011B27A586C}"/>
              </a:ext>
            </a:extLst>
          </p:cNvPr>
          <p:cNvSpPr/>
          <p:nvPr/>
        </p:nvSpPr>
        <p:spPr>
          <a:xfrm>
            <a:off x="9417045" y="148856"/>
            <a:ext cx="2099953" cy="519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ẤM BUÔN BÁN, CẤM REUP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30" name="CẤM BUÔN BÁN, CẤM REU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Vào http://fb.com/nkpowerskills tải game miễn phí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37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5" y="226642"/>
            <a:ext cx="1107458" cy="538347"/>
          </a:xfrm>
          <a:prstGeom prst="rect">
            <a:avLst/>
          </a:prstGeom>
        </p:spPr>
      </p:pic>
      <p:sp>
        <p:nvSpPr>
          <p:cNvPr id="44" name="Vào http://fb.com/nkpowerskills tải game miễn phí">
            <a:hlinkClick r:id="rId8" action="ppaction://hlinksldjump"/>
          </p:cNvPr>
          <p:cNvSpPr/>
          <p:nvPr/>
        </p:nvSpPr>
        <p:spPr>
          <a:xfrm>
            <a:off x="193155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5" name="ĐC SHARE MIỄN PHÍ BỞI NK POWERSKILLS">
            <a:hlinkClick r:id="rId9" action="ppaction://hlinksldjump"/>
          </p:cNvPr>
          <p:cNvSpPr/>
          <p:nvPr/>
        </p:nvSpPr>
        <p:spPr>
          <a:xfrm>
            <a:off x="1345769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6" name="CẤM BUÔN BÁN, CẤM REUP">
            <a:hlinkClick r:id="rId10" action="ppaction://hlinksldjump"/>
          </p:cNvPr>
          <p:cNvSpPr/>
          <p:nvPr/>
        </p:nvSpPr>
        <p:spPr>
          <a:xfrm>
            <a:off x="2498383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7" name="Vào http://fb.com/nkpowerskills tải game miễn phí">
            <a:hlinkClick r:id="rId11" action="ppaction://hlinksldjump"/>
          </p:cNvPr>
          <p:cNvSpPr/>
          <p:nvPr/>
        </p:nvSpPr>
        <p:spPr>
          <a:xfrm>
            <a:off x="3650997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8" name="ĐC SHARE MIỄN PHÍ BỞI NK POWERSKILLS">
            <a:hlinkClick r:id="rId12" action="ppaction://hlinksldjump"/>
          </p:cNvPr>
          <p:cNvSpPr/>
          <p:nvPr/>
        </p:nvSpPr>
        <p:spPr>
          <a:xfrm>
            <a:off x="4803610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49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96" y="286630"/>
            <a:ext cx="1107458" cy="538347"/>
          </a:xfrm>
          <a:prstGeom prst="rect">
            <a:avLst/>
          </a:prstGeom>
        </p:spPr>
      </p:pic>
      <p:pic>
        <p:nvPicPr>
          <p:cNvPr id="50" name="Vào http://fb.com/nkpowerskills tải game miễn phí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037" y="273753"/>
            <a:ext cx="1107458" cy="538347"/>
          </a:xfrm>
          <a:prstGeom prst="rect">
            <a:avLst/>
          </a:prstGeom>
        </p:spPr>
      </p:pic>
      <p:pic>
        <p:nvPicPr>
          <p:cNvPr id="51" name="ĐC SHARE MIỄN PHÍ BỞI NK POWERSKIL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8068" y="286630"/>
            <a:ext cx="1107458" cy="538347"/>
          </a:xfrm>
          <a:prstGeom prst="rect">
            <a:avLst/>
          </a:prstGeom>
        </p:spPr>
      </p:pic>
      <p:pic>
        <p:nvPicPr>
          <p:cNvPr id="52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8565" y="304535"/>
            <a:ext cx="1107458" cy="538347"/>
          </a:xfrm>
          <a:prstGeom prst="rect">
            <a:avLst/>
          </a:prstGeom>
        </p:spPr>
      </p:pic>
      <p:pic>
        <p:nvPicPr>
          <p:cNvPr id="1026" name="Vào http://fb.com/nkpowerskills tải game miễn phí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2395" y="190451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C SHARE MIỄN PHÍ BỞI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47" y="888685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ẤM BUÔN BÁN, CẤM REUP"/>
          <p:cNvPicPr>
            <a:picLocks noChangeAspect="1"/>
          </p:cNvPicPr>
          <p:nvPr/>
        </p:nvPicPr>
        <p:blipFill rotWithShape="1">
          <a:blip r:embed="rId15"/>
          <a:srcRect b="5532"/>
          <a:stretch/>
        </p:blipFill>
        <p:spPr>
          <a:xfrm>
            <a:off x="140700" y="8463071"/>
            <a:ext cx="12257011" cy="1734816"/>
          </a:xfrm>
          <a:prstGeom prst="rect">
            <a:avLst/>
          </a:prstGeom>
        </p:spPr>
      </p:pic>
      <p:sp>
        <p:nvSpPr>
          <p:cNvPr id="22" name="Vào http://fb.com/nkpowerskills tải game miễn phí">
            <a:hlinkClick r:id="rId16"/>
          </p:cNvPr>
          <p:cNvSpPr/>
          <p:nvPr/>
        </p:nvSpPr>
        <p:spPr>
          <a:xfrm>
            <a:off x="140700" y="8482137"/>
            <a:ext cx="12257011" cy="1733884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ĐC SHARE MIỄN PHÍ BỞI NK POWERSKILLS"/>
          <p:cNvGrpSpPr/>
          <p:nvPr/>
        </p:nvGrpSpPr>
        <p:grpSpPr>
          <a:xfrm>
            <a:off x="132451" y="4436315"/>
            <a:ext cx="12257011" cy="5761572"/>
            <a:chOff x="293100" y="4606849"/>
            <a:chExt cx="12257011" cy="57615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3857"/>
            <a:stretch>
              <a:fillRect/>
            </a:stretch>
          </p:blipFill>
          <p:spPr>
            <a:xfrm>
              <a:off x="1286627" y="4606849"/>
              <a:ext cx="3860425" cy="530384"/>
            </a:xfrm>
            <a:custGeom>
              <a:avLst/>
              <a:gdLst>
                <a:gd name="connsiteX0" fmla="*/ 0 w 3860425"/>
                <a:gd name="connsiteY0" fmla="*/ 0 h 530384"/>
                <a:gd name="connsiteX1" fmla="*/ 3860425 w 3860425"/>
                <a:gd name="connsiteY1" fmla="*/ 0 h 530384"/>
                <a:gd name="connsiteX2" fmla="*/ 3860425 w 3860425"/>
                <a:gd name="connsiteY2" fmla="*/ 530384 h 530384"/>
                <a:gd name="connsiteX3" fmla="*/ 0 w 3860425"/>
                <a:gd name="connsiteY3" fmla="*/ 530384 h 5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0425" h="530384">
                  <a:moveTo>
                    <a:pt x="0" y="0"/>
                  </a:moveTo>
                  <a:lnTo>
                    <a:pt x="3860425" y="0"/>
                  </a:lnTo>
                  <a:lnTo>
                    <a:pt x="3860425" y="530384"/>
                  </a:lnTo>
                  <a:lnTo>
                    <a:pt x="0" y="530384"/>
                  </a:lnTo>
                  <a:close/>
                </a:path>
              </a:pathLst>
            </a:cu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5"/>
            <a:srcRect b="5532"/>
            <a:stretch/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5" name="Rounded Rectangle 24">
              <a:hlinkClick r:id="rId16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1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2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-3.33333E-6 C -0.00221 0.0051 -0.00404 0.01135 -0.00651 0.01598 C -0.01068 0.02385 -0.01263 0.02385 -0.01693 0.02593 C -0.01836 0.02732 -0.01966 0.02871 -0.02096 0.03033 C -0.02422 0.03403 -0.02721 0.03982 -0.0306 0.04213 C -0.03242 0.04375 -0.03437 0.04468 -0.0362 0.04653 C -0.03789 0.04792 -0.03932 0.0507 -0.04102 0.05232 C -0.04258 0.05417 -0.04427 0.05486 -0.04583 0.05648 C -0.05651 0.0676 -0.04427 0.05811 -0.05625 0.06667 C -0.05781 0.06922 -0.05937 0.07246 -0.06094 0.07477 C -0.06263 0.07662 -0.06432 0.07732 -0.06575 0.07871 C -0.06745 0.08056 -0.06901 0.08287 -0.07057 0.08473 C -0.07279 0.08727 -0.07487 0.08866 -0.07708 0.09098 C -0.07865 0.09283 -0.08021 0.09514 -0.0819 0.09699 C -0.08398 0.09931 -0.0862 0.10093 -0.08828 0.10324 C -0.1026 0.1176 -0.08594 0.10116 -0.0987 0.11528 C -0.1013 0.11829 -0.10417 0.12014 -0.10677 0.12338 C -0.12487 0.14468 -0.11406 0.13172 -0.12435 0.14769 C -0.12943 0.15556 -0.13021 0.1551 -0.13477 0.16389 C -0.14883 0.19051 -0.13854 0.17269 -0.14518 0.18403 C -0.1457 0.18611 -0.14609 0.18866 -0.14674 0.19028 C -0.14792 0.1926 -0.14948 0.19398 -0.15078 0.1963 C -0.15195 0.19815 -0.15299 0.20023 -0.15404 0.20232 C -0.15482 0.20417 -0.1556 0.20672 -0.15651 0.20834 C -0.16159 0.21968 -0.16523 0.22547 -0.17005 0.23681 C -0.17227 0.24213 -0.1737 0.24954 -0.17643 0.25301 C -0.17773 0.2544 -0.18086 0.25834 -0.18203 0.26111 C -0.18307 0.26343 -0.18359 0.26667 -0.1845 0.26922 C -0.18516 0.27084 -0.1862 0.27153 -0.18685 0.27338 C -0.1931 0.28658 -0.18776 0.2757 -0.19167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505 0.26736 -0.20104 0.31181 -0.1957 0.28634 C -0.19518 0.28357 -0.19531 0.28032 -0.19453 0.27778 C -0.19362 0.27523 -0.19218 0.27361 -0.19088 0.27153 C -0.19049 0.26875 -0.18945 0.25972 -0.18854 0.25671 C -0.18789 0.2544 -0.18698 0.25232 -0.18619 0.25023 C -0.1858 0.24815 -0.18554 0.24583 -0.18502 0.24398 C -0.18398 0.24074 -0.18255 0.23843 -0.18138 0.23542 C -0.1806 0.23333 -0.17981 0.23125 -0.17903 0.22917 C -0.17487 0.20694 -0.17877 0.22407 -0.17422 0.20995 C -0.17343 0.20741 -0.17291 0.20417 -0.17187 0.20162 C -0.17096 0.19907 -0.1694 0.19745 -0.16836 0.19514 C -0.16744 0.19329 -0.16679 0.19097 -0.16588 0.18889 C -0.16484 0.18611 -0.16354 0.18333 -0.16237 0.18032 C -0.16158 0.17847 -0.1608 0.17616 -0.16002 0.17407 C -0.15729 0.16759 -0.15416 0.16181 -0.15169 0.15509 C -0.15091 0.15301 -0.15026 0.15046 -0.14922 0.14861 C -0.14648 0.14375 -0.14453 0.14398 -0.14101 0.14236 C -0.13685 0.13148 -0.14075 0.13935 -0.13385 0.13171 C -0.12916 0.12662 -0.12942 0.12431 -0.12435 0.1213 C -0.12239 0.12014 -0.12031 0.11968 -0.11836 0.11898 C -0.10807 0.10694 -0.12109 0.12153 -0.11119 0.11273 C -0.10195 0.10463 -0.11302 0.11181 -0.10403 0.10648 C -0.10286 0.10486 -0.10182 0.10324 -0.10052 0.10208 C -0.09935 0.10116 -0.09804 0.10093 -0.09687 0.1 C -0.09531 0.09884 -0.09375 0.09699 -0.09218 0.09583 C -0.09023 0.09421 -0.08815 0.09329 -0.08619 0.09167 C -0.07695 0.08333 -0.08802 0.09051 -0.07903 0.08519 C -0.07786 0.0838 -0.07656 0.08264 -0.07552 0.08102 C -0.07422 0.07917 -0.0733 0.07639 -0.07187 0.07454 C -0.06966 0.07176 -0.06627 0.06968 -0.06354 0.06829 C -0.05651 0.06458 -0.05651 0.06458 -0.05052 0.06204 C -0.04895 0.06065 -0.04739 0.0588 -0.0457 0.05764 C -0.04388 0.05648 -0.04179 0.05648 -0.03984 0.05556 C -0.03815 0.05486 -0.03658 0.05417 -0.03502 0.05347 C -0.03346 0.05208 -0.0319 0.05046 -0.03033 0.04931 C -0.02916 0.04838 -0.02773 0.04838 -0.02669 0.04722 C -0.01783 0.03657 -0.02799 0.04375 -0.01953 0.03866 C -0.01679 0.03542 -0.01289 0.03056 -0.01002 0.02801 C -0.00898 0.02708 -0.00768 0.02662 -0.00651 0.02593 C -0.00533 0.02384 -0.00442 0.02107 -0.00286 0.01968 C -0.00065 0.01736 0.0043 0.01551 0.0043 0.01551 " pathEditMode="relative" ptsTypes="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183 0.0169 -0.00065 0.01783 -0.00312 0.01945 C -0.00429 0.02014 -0.0052 0.02222 -0.00638 0.02315 C -0.01002 0.02639 -0.00989 0.02361 -0.01367 0.02894 C -0.01458 0.03033 -0.01549 0.03125 -0.01627 0.03287 C -0.01692 0.0338 -0.01757 0.03565 -0.01823 0.03658 C -0.01914 0.0375 -0.02005 0.03773 -0.02096 0.03843 C -0.02591 0.04908 -0.02109 0.04051 -0.02695 0.04607 C -0.03515 0.05417 -0.0233 0.0463 -0.03281 0.05185 L -0.03815 0.05949 C -0.03984 0.06204 -0.04205 0.06574 -0.04414 0.06736 C -0.04544 0.06806 -0.04674 0.06852 -0.04804 0.06922 C -0.05416 0.07778 -0.04739 0.06922 -0.05937 0.07662 C -0.06041 0.07755 -0.06145 0.0794 -0.06263 0.08079 C -0.06679 0.08496 -0.06601 0.08403 -0.06992 0.08635 C -0.07578 0.09468 -0.06875 0.08519 -0.07721 0.09398 C -0.07877 0.0956 -0.0802 0.09792 -0.08177 0.09977 C -0.08476 0.10301 -0.08359 0.10023 -0.08711 0.10556 C -0.09218 0.11297 -0.08867 0.10903 -0.0931 0.1169 C -0.09388 0.11852 -0.09492 0.11945 -0.0957 0.12084 C -0.09752 0.12385 -0.10273 0.13542 -0.10299 0.13611 C -0.1039 0.13797 -0.10494 0.13935 -0.1056 0.14167 C -0.1082 0.15162 -0.1069 0.14722 -0.10963 0.1551 C -0.11054 0.16042 -0.11119 0.16574 -0.11224 0.1706 C -0.11276 0.17246 -0.11328 0.17408 -0.11354 0.17616 C -0.11393 0.17824 -0.11393 0.18033 -0.11419 0.18218 C -0.11471 0.18496 -0.11562 0.18704 -0.11614 0.18959 C -0.11653 0.19097 -0.11666 0.19213 -0.11679 0.19375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375 0.30394 -0.18958 0.29861 -0.18502 0.28634 C -0.18372 0.28287 -0.18281 0.27894 -0.18138 0.2757 C -0.17864 0.26875 -0.17448 0.26181 -0.17187 0.2544 C -0.17096 0.25185 -0.17044 0.24884 -0.16953 0.24607 C -0.16797 0.24097 -0.16536 0.23588 -0.16354 0.23125 C -0.16276 0.22917 -0.16211 0.22685 -0.1612 0.22477 C -0.15117 0.20394 -0.16107 0.22547 -0.15286 0.21227 C -0.14948 0.20672 -0.14583 0.20185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4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5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2 C 0.01328 0.04653 0.01172 0.0456 0.01016 0.04514 C 0.00664 0.04398 -0.00052 0.04306 -0.00052 0.04306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235 0.01875 0.00052 0.02246 -0.00156 0.02477 C -0.0026 0.02639 -0.0039 0.02616 -0.00507 0.02662 C -0.00612 0.02732 -0.00703 0.02801 -0.00794 0.02871 C -0.00859 0.02917 -0.00937 0.03033 -0.01002 0.03056 C -0.01315 0.03218 -0.01627 0.0331 -0.0194 0.03426 C -0.02799 0.0419 -0.01927 0.03496 -0.02799 0.03982 C -0.02864 0.04028 -0.02929 0.04144 -0.03007 0.0419 C -0.03125 0.0426 -0.03242 0.04306 -0.03359 0.04375 C -0.03463 0.04422 -0.03554 0.04491 -0.03645 0.0456 C -0.03724 0.04676 -0.03776 0.04861 -0.03867 0.04931 C -0.04179 0.05255 -0.04166 0.04954 -0.0444 0.05301 C -0.04518 0.05417 -0.0457 0.05602 -0.04648 0.05695 C -0.04713 0.05787 -0.04791 0.05787 -0.04869 0.0588 C -0.04948 0.05972 -0.05 0.06158 -0.05078 0.0625 C -0.05169 0.06389 -0.05273 0.06482 -0.05364 0.06621 C -0.05468 0.06806 -0.05547 0.07037 -0.05651 0.07199 C -0.05742 0.07338 -0.05846 0.07431 -0.05937 0.0757 C -0.06041 0.07732 -0.06119 0.07963 -0.06211 0.08148 C -0.06354 0.0838 -0.0651 0.08635 -0.0664 0.08889 L -0.0707 0.0963 L -0.07291 0.09815 C -0.07369 0.1 -0.07448 0.10185 -0.075 0.10371 C -0.0776 0.11297 -0.07565 0.10903 -0.07721 0.1169 C -0.0776 0.11898 -0.07812 0.12084 -0.07864 0.12269 C -0.0789 0.12709 -0.0789 0.13148 -0.07929 0.13588 C -0.07968 0.13912 -0.08033 0.14213 -0.08073 0.14537 C -0.08125 0.14908 -0.08164 0.15278 -0.08216 0.15648 L -0.08281 0.16227 C -0.08359 0.16829 -0.08359 0.16597 -0.08359 0.16991 " pathEditMode="relative" rAng="0" ptsTypes="AAAAAAAAAAAAAAAAAAAAAAAAAAAAAAA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3 L -0.20039 0.20163 C -0.19571 0.2007 -0.19089 0.20093 -0.1862 0.19931 C -0.18438 0.19885 -0.18308 0.19607 -0.18138 0.19515 C -0.17956 0.19399 -0.17748 0.19376 -0.17552 0.19306 C -0.17383 0.19237 -0.17227 0.19167 -0.17071 0.19098 C -0.16953 0.18959 -0.16836 0.18774 -0.16719 0.18681 C -0.16237 0.18241 -0.15508 0.17941 -0.15052 0.17616 C -0.14844 0.17478 -0.14649 0.17316 -0.14453 0.172 C -0.14336 0.17107 -0.14206 0.17061 -0.14089 0.16968 C -0.13933 0.16853 -0.13776 0.16667 -0.1362 0.16552 C -0.13503 0.16459 -0.13373 0.16436 -0.13268 0.16343 C -0.13138 0.16228 -0.13034 0.16019 -0.12904 0.15927 C -0.12683 0.15741 -0.11875 0.15533 -0.11719 0.15487 C -0.11602 0.15348 -0.11498 0.1514 -0.11354 0.1507 C -0.09167 0.13913 -0.11341 0.15441 -0.1017 0.14653 C -0.09792 0.14399 -0.0944 0.14144 -0.09102 0.13797 C -0.08972 0.13681 -0.0888 0.1345 -0.08737 0.1338 C -0.08425 0.13241 -0.08099 0.13265 -0.07787 0.13172 C -0.0763 0.13126 -0.07474 0.13033 -0.07305 0.12964 C -0.06953 0.12755 -0.06602 0.12478 -0.06237 0.12316 C -0.06133 0.12269 -0.05547 0.12038 -0.05404 0.11899 C -0.04245 0.10765 -0.05143 0.11251 -0.04219 0.10834 C -0.04102 0.10626 -0.04011 0.10348 -0.03854 0.10209 C -0.03724 0.1007 -0.03516 0.10163 -0.03386 0.10001 C -0.03216 0.09792 -0.03138 0.09445 -0.03021 0.09144 C -0.02865 0.08728 -0.02657 0.08357 -0.02552 0.07871 C -0.02474 0.07524 -0.02383 0.07177 -0.02318 0.06829 C -0.02266 0.06621 -0.02253 0.0639 -0.02188 0.06181 C -0.02032 0.05672 -0.0168 0.04677 -0.01354 0.04283 C -0.01211 0.04098 -0.01042 0.03982 -0.00886 0.03866 C -0.00768 0.03774 -0.00521 0.03658 -0.00521 0.03658 " pathEditMode="relative" ptsTypes="AAAAAAAAAAAAAAAAAAAAAAAAAAAAAAAA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0463 L 0.00286 -0.00463 C 0.0039 -0.00162 0.00495 0.00231 0.00625 0.00532 C 0.00755 0.00856 0.00976 0.01134 0.01107 0.01366 C 0.01198 0.01551 0.01302 0.01805 0.01419 0.01991 C 0.01497 0.02153 0.01588 0.02245 0.0168 0.02407 C 0.01758 0.02569 0.01849 0.02824 0.0194 0.03032 C 0.02383 0.04004 0.02122 0.03356 0.02591 0.04282 C 0.02734 0.04537 0.02851 0.04907 0.02995 0.05139 C 0.03099 0.05301 0.03229 0.05393 0.03333 0.05532 C 0.03945 0.0618 0.03607 0.05694 0.04127 0.06366 C 0.04232 0.06504 0.04336 0.0662 0.0444 0.06782 C 0.04557 0.06967 0.04661 0.07245 0.04792 0.07407 C 0.0487 0.07523 0.04961 0.07546 0.05052 0.07616 C 0.05651 0.08842 0.05065 0.07801 0.05664 0.08449 C 0.05755 0.08541 0.05846 0.0875 0.05924 0.08866 C 0.06028 0.09028 0.06133 0.09166 0.06237 0.09282 C 0.06341 0.09421 0.06471 0.09514 0.06588 0.09699 C 0.06706 0.09884 0.06823 0.10162 0.0694 0.10324 C 0.07083 0.10532 0.07239 0.10555 0.07383 0.10764 C 0.075 0.10903 0.07604 0.1118 0.07721 0.11366 C 0.07877 0.11597 0.08021 0.11736 0.08164 0.11991 C 0.08281 0.12245 0.08398 0.12592 0.08515 0.12824 C 0.08607 0.13009 0.08724 0.13055 0.08828 0.13241 C 0.08919 0.13426 0.08997 0.1368 0.09088 0.13866 C 0.09167 0.14028 0.09271 0.1412 0.09349 0.14282 C 0.09531 0.14629 0.09726 0.14977 0.09922 0.15324 C 0.10065 0.15602 0.10208 0.15879 0.10364 0.16157 C 0.10443 0.16296 0.10508 0.16458 0.10573 0.16574 L 0.10846 0.16991 C 0.10911 0.17268 0.10989 0.17592 0.11055 0.17847 C 0.11146 0.18102 0.11406 0.18588 0.11497 0.18657 C 0.11719 0.18819 0.1194 0.18796 0.12161 0.18866 C 0.12487 0.19375 0.1207 0.1868 0.12422 0.19491 C 0.12461 0.19583 0.12513 0.19629 0.12552 0.19699 C 0.12591 0.19838 0.1263 0.20092 0.12682 0.20116 C 0.12917 0.20301 0.13151 0.20231 0.13385 0.20324 C 0.13437 0.2037 0.13502 0.20463 0.13555 0.20555 C 0.13867 0.21273 0.13594 0.20741 0.14049 0.21157 C 0.14088 0.21204 0.14127 0.21296 0.14167 0.21366 C 0.14492 0.21805 0.14206 0.21366 0.1457 0.21782 C 0.15 0.22291 0.14245 0.21643 0.14961 0.22199 C 0.15208 0.23009 0.14974 0.22291 0.15234 0.22824 C 0.15286 0.22963 0.15338 0.23102 0.15403 0.23241 C 0.15456 0.23379 0.15482 0.23541 0.15534 0.23657 C 0.15586 0.23773 0.15651 0.23796 0.15703 0.23866 C 0.15833 0.24467 0.15846 0.24653 0.16015 0.24954 C 0.16042 0.24954 0.16081 0.24954 0.1612 0.24954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-3.54167E-6 0.02338 -0.00364 0.03102 -0.00794 0.03658 C -0.00976 0.03889 -0.01263 0.04028 -0.01432 0.04375 C -0.01536 0.04584 -0.01614 0.04908 -0.01731 0.05093 C -0.01823 0.05278 -0.01953 0.05278 -0.02096 0.05463 C -0.02669 0.06065 -0.02591 0.05996 -0.02994 0.06551 C -0.03138 0.06875 -0.03229 0.07431 -0.03372 0.07616 C -0.0358 0.07894 -0.03802 0.07824 -0.0401 0.07986 C -0.04153 0.08056 -0.04257 0.08264 -0.04401 0.08357 C -0.04726 0.08496 -0.05065 0.08565 -0.05416 0.08681 C -0.07005 0.10787 -0.05013 0.08125 -0.06406 0.10116 C -0.06601 0.10371 -0.06783 0.10903 -0.06966 0.10903 L -0.07864 0.10903 " pathEditMode="relative" rAng="0" ptsTypes="AAAAAAAAAAAA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 0.24954 L 0.1612 0.25023 L 0.15313 0.2544 C 0.15222 0.25555 0.15144 0.25555 0.15039 0.25671 C 0.1487 0.25764 0.14675 0.25764 0.14532 0.25879 C 0.13985 0.2618 0.14532 0.25879 0.13985 0.2618 C 0.13828 0.2618 0.13659 0.26296 0.13529 0.26389 C 0.13347 0.26597 0.13242 0.26713 0.13021 0.26805 C 0.12982 0.26921 0.1293 0.26921 0.12852 0.26921 C 0.12578 0.27222 0.12813 0.27014 0.12383 0.27338 C 0.12045 0.27546 0.1237 0.2743 0.11979 0.2743 C 0.11836 0.27639 0.1168 0.27754 0.11537 0.27847 C 0.11459 0.27847 0.11381 0.27963 0.11315 0.28055 C 0.11159 0.28171 0.11068 0.28171 0.10938 0.28264 C 0.1086 0.28264 0.10769 0.28379 0.10703 0.28379 C 0.10625 0.28472 0.1056 0.28472 0.10482 0.28588 C 0.10117 0.28889 0.10521 0.28704 0.10144 0.28796 C 0.10039 0.28889 0.09922 0.29004 0.09818 0.2912 C 0.09336 0.29537 0.09545 0.29421 0.09206 0.29537 C 0.08894 0.30162 0.09414 0.29236 0.08776 0.30046 C 0.08555 0.30254 0.08672 0.30162 0.08438 0.30254 C 0.0836 0.30463 0.08308 0.30579 0.08203 0.30787 C 0.08164 0.30787 0.08086 0.30879 0.08047 0.30879 C 0.08021 0.30995 0.08008 0.31088 0.07995 0.31204 C 0.07969 0.31296 0.07891 0.31296 0.07865 0.31412 C 0.07826 0.3162 0.07826 0.32129 0.07761 0.32338 C 0.07748 0.32454 0.07683 0.32454 0.07644 0.32546 C 0.07631 0.32662 0.07631 0.32754 0.07591 0.3287 C 0.07513 0.33403 0.07591 0.32754 0.07513 0.33403 C 0.07513 0.33518 0.07513 0.33403 0.07513 0.33518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8 -0.16419 0.13148 -0.15625 0.13032 C -0.15156 0.12963 -0.14687 0.12593 -0.14258 0.12338 C -0.14128 0.12269 -0.13997 0.12153 -0.1388 0.12083 L -0.13268 0.11829 C -0.13008 0.11574 -0.12773 0.11319 -0.12513 0.11134 C -0.11953 0.10764 -0.11862 0.11065 -0.11393 0.10625 C -0.11172 0.1044 -0.11003 0.10139 -0.10781 0.09931 C -0.10547 0.09745 -0.10273 0.09699 -0.10039 0.09444 C -0.09896 0.09375 -0.09805 0.09051 -0.09661 0.09005 C -0.09284 0.0875 -0.08906 0.08681 -0.08555 0.08565 C -0.08385 0.08426 -0.08229 0.08357 -0.08047 0.08241 C -0.07852 0.08171 -0.0763 0.08125 -0.07435 0.08056 C -0.07305 0.07986 -0.072 0.0787 -0.07057 0.07801 C -0.06484 0.07477 -0.06185 0.07546 -0.05573 0.07361 C -0.05365 0.07222 -0.05143 0.07176 -0.04948 0.07107 C -0.0401 0.05903 -0.05195 0.07292 -0.04088 0.06343 C -0.03945 0.06296 -0.03828 0.06042 -0.03711 0.05903 C -0.03529 0.05718 -0.02982 0.05463 -0.02825 0.05394 C -0.02721 0.05278 -0.02604 0.05093 -0.02461 0.04954 C -0.01432 0.03958 -0.02786 0.05602 -0.01706 0.04213 C -0.01641 0.04028 -0.01549 0.03773 -0.01471 0.03519 C -0.0138 0.03194 -0.01237 0.0213 -0.01224 0.01806 C -0.01172 0.01296 -0.01224 0.00671 -0.01094 0.00162 C -0.01029 -0.00139 -0.00508 -0.00463 -0.00365 -0.00509 C -0.00325 -0.00509 -0.00286 -0.00509 -0.00208 -0.00509 " pathEditMode="relative" rAng="0" ptsTypes="AAAAAAAAAAAAAAAAAAAAAAAAAAA">
                                      <p:cBhvr>
                                        <p:cTn id="9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0023 C 0.00039 0.003 0.00078 0.00694 0.0013 0.00995 C 0.00182 0.01342 0.00273 0.0162 0.00325 0.01851 C 0.00364 0.02037 0.00403 0.02314 0.00442 0.025 C 0.00481 0.02662 0.00521 0.02754 0.00547 0.02916 C 0.00586 0.03078 0.00625 0.03356 0.00651 0.03564 C 0.00833 0.0456 0.00729 0.03888 0.00924 0.04837 C 0.00976 0.05092 0.01028 0.05486 0.0108 0.05717 C 0.01119 0.05879 0.01172 0.05972 0.01211 0.06111 C 0.01458 0.06782 0.01328 0.06273 0.01536 0.06967 C 0.01575 0.07106 0.01614 0.07222 0.01666 0.07384 C 0.01705 0.07592 0.01744 0.0787 0.01797 0.08032 C 0.01836 0.08148 0.01875 0.08171 0.01901 0.0824 C 0.02148 0.0949 0.01914 0.08425 0.02148 0.09097 C 0.02187 0.09189 0.02226 0.09398 0.02252 0.09513 C 0.02291 0.09675 0.02343 0.09837 0.02382 0.09953 C 0.02422 0.10092 0.02474 0.10185 0.02526 0.1037 C 0.02565 0.10555 0.02617 0.10856 0.02669 0.11018 C 0.02721 0.11226 0.02786 0.1125 0.02838 0.11458 C 0.0289 0.11597 0.02929 0.11875 0.02981 0.12083 C 0.03034 0.12314 0.03099 0.12453 0.03151 0.12708 C 0.03203 0.12986 0.03255 0.13333 0.03294 0.13564 C 0.03333 0.1375 0.03385 0.13796 0.03424 0.13981 C 0.03463 0.14189 0.03489 0.14444 0.03528 0.14629 C 0.03554 0.14791 0.03593 0.14884 0.03632 0.15046 C 0.03698 0.15416 0.03776 0.15763 0.03854 0.16111 C 0.03919 0.16412 0.03971 0.16689 0.04036 0.16967 C 0.04075 0.17106 0.04101 0.17268 0.04127 0.17407 L 0.04231 0.17824 C 0.04257 0.18101 0.04284 0.18449 0.0431 0.18703 C 0.04349 0.18958 0.04453 0.19444 0.04492 0.19537 C 0.04583 0.19699 0.04674 0.19675 0.04765 0.19745 C 0.04896 0.20254 0.04726 0.1956 0.04869 0.2037 C 0.04882 0.20462 0.04896 0.20509 0.04922 0.20601 C 0.04935 0.2074 0.04948 0.20995 0.04974 0.21018 C 0.05065 0.21203 0.05156 0.21134 0.05247 0.21226 C 0.05273 0.21273 0.05299 0.21365 0.05312 0.21458 C 0.05442 0.22199 0.05338 0.21666 0.05521 0.22083 C 0.05534 0.22129 0.05547 0.22222 0.0556 0.22291 C 0.0569 0.22754 0.05586 0.22291 0.05729 0.22731 C 0.05898 0.2324 0.05599 0.22569 0.05885 0.23148 C 0.05976 0.23981 0.05885 0.2324 0.05989 0.23773 C 0.06015 0.23935 0.06028 0.24074 0.06054 0.24212 C 0.0608 0.24351 0.06093 0.24513 0.06106 0.24629 C 0.06132 0.24745 0.06159 0.24768 0.06185 0.24837 C 0.06237 0.25462 0.06237 0.25648 0.06302 0.25972 C 0.06315 0.25972 0.06328 0.25972 0.06354 0.25972 " pathEditMode="relative" rAng="0" ptsTypes="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0.00131 0.01667 -0.00169 0.01621 -0.00455 0.01852 C -0.00586 0.01945 -0.0069 0.02292 -0.00807 0.02454 C -0.00911 0.0257 -0.01041 0.02685 -0.01158 0.02732 C -0.01679 0.03033 -0.02408 0.03195 -0.02903 0.03334 L -0.03606 0.03959 C -0.03724 0.04051 -0.03841 0.04121 -0.03958 0.04236 L -0.04492 0.04838 C -0.04609 0.05162 -0.04713 0.0551 -0.0483 0.05741 C -0.04948 0.05903 -0.05078 0.05903 -0.05182 0.06042 C -0.05312 0.06204 -0.05416 0.06505 -0.05547 0.06621 C -0.05677 0.06783 -0.05833 0.06783 -0.05976 0.06945 C -0.06158 0.0713 -0.06497 0.07547 -0.06497 0.0757 C -0.06588 0.07732 -0.06666 0.0801 -0.0677 0.08125 C -0.06927 0.08403 -0.07278 0.0875 -0.07278 0.08797 " pathEditMode="relative" rAng="0" ptsTypes="AAAAAAAAAAAAAAAA">
                                      <p:cBhvr>
                                        <p:cTn id="10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2 0.32592 L 0.05352 0.32592 L 0.04896 0.32615 C 0.04675 0.32615 0.04675 0.32638 0.04675 0.32638 C 0.04441 0.32638 0.04441 0.32638 0.04219 0.32638 C 0.03776 0.32685 0.04219 0.32638 0.03776 0.32685 C 0.03776 0.32685 0.03542 0.32685 0.03542 0.32685 C 0.03321 0.32708 0.03321 0.32708 0.03099 0.32731 C 0.03099 0.32731 0.03099 0.32731 0.02878 0.32731 C 0.02878 0.32754 0.02878 0.32731 0.02644 0.32777 C 0.02422 0.32777 0.02644 0.32777 0.02422 0.32777 C 0.02201 0.328 0.02201 0.328 0.0198 0.328 C 0.0198 0.328 0.0198 0.32824 0.01745 0.32824 C 0.01745 0.32824 0.01524 0.32824 0.01524 0.32847 C 0.01524 0.32847 0.01303 0.32847 0.01303 0.32847 C 0.01303 0.32847 0.01303 0.32847 0.01303 0.3287 C 0.00847 0.32893 0.01303 0.3287 0.00847 0.3287 C 0.00847 0.32893 0.00847 0.32893 0.00625 0.32893 C 0.00404 0.32939 0.00404 0.32939 0.00183 0.32939 C -0.00052 0.32986 0.00404 0.32916 -0.00052 0.32986 C -0.00273 0.32986 -0.00273 0.32986 -0.00273 0.32986 C -0.00494 0.33009 -0.00494 0.33009 -0.00494 0.33032 C -0.00494 0.33032 -0.00716 0.33032 -0.00716 0.33055 C -0.00716 0.33055 -0.00716 0.33055 -0.00716 0.33055 C -0.00716 0.33078 -0.00716 0.33078 -0.00716 0.33078 C -0.00716 0.33101 -0.00716 0.33148 -0.0095 0.33148 C -0.0095 0.33171 -0.0095 0.33171 -0.0095 0.33171 C -0.0095 0.33194 -0.0095 0.33194 -0.0095 0.33194 C -0.01184 0.3324 -0.0095 0.33194 -0.01184 0.3324 C -0.01184 0.33263 -0.01184 0.3324 -0.01184 0.33263 " pathEditMode="relative" rAng="0" ptsTypes="AAAAAAAAAAAAAAAAAAAAAAAAAAAAAA">
                                      <p:cBhvr>
                                        <p:cTn id="10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08796 L -0.07279 0.08819 C -0.07084 0.08796 -0.06875 0.08796 -0.06654 0.08796 C -0.06602 0.08796 -0.06524 0.08773 -0.06459 0.08773 C -0.06368 0.08773 -0.06263 0.0875 -0.06172 0.0875 C -0.06029 0.08727 -0.05899 0.08727 -0.05756 0.08704 C -0.05573 0.08681 -0.05443 0.08681 -0.05261 0.08657 C -0.05118 0.08657 -0.04493 0.08611 -0.04271 0.08588 C -0.04206 0.08565 -0.04141 0.08542 -0.04063 0.08542 C -0.03959 0.08542 -0.03829 0.08518 -0.03711 0.08518 C -0.03568 0.08495 -0.03438 0.08472 -0.03295 0.08449 C -0.0323 0.08426 -0.03164 0.08426 -0.03086 0.08403 L -0.0267 0.0838 C -0.02487 0.08333 -0.02266 0.0831 -0.0211 0.08264 C -0.02045 0.08241 -0.01967 0.08241 -0.01888 0.08218 C -0.0181 0.08194 -0.01706 0.08194 -0.01615 0.08171 C -0.01537 0.08148 -0.01394 0.08125 -0.01394 0.08148 " pathEditMode="relative" rAng="0" ptsTypes="AAAAAAAAAAAAAAAAA">
                                      <p:cBhvr>
                                        <p:cTn id="1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008" y="5609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517" y="244426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55 </a:t>
            </a:r>
            <a:r>
              <a:rPr lang="en-US" sz="44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+ 1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9 = ?</a:t>
            </a:r>
          </a:p>
        </p:txBody>
      </p:sp>
      <p:sp>
        <p:nvSpPr>
          <p:cNvPr id="7" name="Rectangle 6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73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600" y="841619"/>
            <a:ext cx="3355694" cy="33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75065" y="4110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907" y="218085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76 +17 =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0006" y="516835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93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92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1600" y="413562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83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94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006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600" y="48594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490" y="1084764"/>
            <a:ext cx="3136081" cy="31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-14880" y="-18856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880" y="2284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35 – 8 =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6727" y="841869"/>
            <a:ext cx="3229785" cy="322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394" y="412955"/>
            <a:ext cx="101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14 </a:t>
            </a: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+ 1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 = ?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9379" y="548701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30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47077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9379" y="447077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331" y="5535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22087" y="523451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44680" y="423582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9602" y="412954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5973" y="51781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4515" y="766599"/>
            <a:ext cx="3290252" cy="32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90363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sp>
        <p:nvSpPr>
          <p:cNvPr id="8" name="Rectangle 7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3394" y="412955"/>
            <a:ext cx="101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23 + 18 =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50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2674" y="335696"/>
            <a:ext cx="3647667" cy="36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8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310148" y="2693028"/>
            <a:ext cx="7571704" cy="2240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22: PHÉP TRỪ (CÓ NHỚ) SỐ CÓ HAI CHỮ SỐ VỚI SỐ CÓ MỘT CHỮ SỐ</a:t>
            </a:r>
            <a:endParaRPr lang="vi-VN" sz="4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PHÉP CỘNG, PHÉP TRỪ (CÓ NHỚ) TRONG PHẠM VI 100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08ABC5-323C-444F-8BF5-E7309C97B414}"/>
              </a:ext>
            </a:extLst>
          </p:cNvPr>
          <p:cNvSpPr/>
          <p:nvPr/>
        </p:nvSpPr>
        <p:spPr>
          <a:xfrm>
            <a:off x="3029527" y="6317673"/>
            <a:ext cx="4867564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356089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577</Words>
  <Application>Microsoft Office PowerPoint</Application>
  <PresentationFormat>Widescreen</PresentationFormat>
  <Paragraphs>141</Paragraphs>
  <Slides>19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.VnBlack</vt:lpstr>
      <vt:lpstr>Arial</vt:lpstr>
      <vt:lpstr>Arial-Rounded</vt:lpstr>
      <vt:lpstr>Bungee Inline</vt:lpstr>
      <vt:lpstr>Calibri</vt:lpstr>
      <vt:lpstr>Calibri Light</vt:lpstr>
      <vt:lpstr>等线</vt:lpstr>
      <vt:lpstr>Montserrat Alternates Black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33</cp:revision>
  <dcterms:created xsi:type="dcterms:W3CDTF">2021-07-24T01:07:49Z</dcterms:created>
  <dcterms:modified xsi:type="dcterms:W3CDTF">2021-11-22T03:14:46Z</dcterms:modified>
</cp:coreProperties>
</file>