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7" r:id="rId6"/>
    <p:sldMasterId id="2147483723" r:id="rId7"/>
    <p:sldMasterId id="2147483728" r:id="rId8"/>
    <p:sldMasterId id="2147483740" r:id="rId9"/>
    <p:sldMasterId id="2147483752" r:id="rId10"/>
    <p:sldMasterId id="2147483777" r:id="rId11"/>
    <p:sldMasterId id="2147483789" r:id="rId12"/>
  </p:sldMasterIdLst>
  <p:notesMasterIdLst>
    <p:notesMasterId r:id="rId31"/>
  </p:notesMasterIdLst>
  <p:sldIdLst>
    <p:sldId id="377" r:id="rId13"/>
    <p:sldId id="361" r:id="rId14"/>
    <p:sldId id="263" r:id="rId15"/>
    <p:sldId id="267" r:id="rId16"/>
    <p:sldId id="268" r:id="rId17"/>
    <p:sldId id="269" r:id="rId18"/>
    <p:sldId id="270" r:id="rId19"/>
    <p:sldId id="287" r:id="rId20"/>
    <p:sldId id="274" r:id="rId21"/>
    <p:sldId id="271" r:id="rId22"/>
    <p:sldId id="276" r:id="rId23"/>
    <p:sldId id="259" r:id="rId24"/>
    <p:sldId id="331" r:id="rId25"/>
    <p:sldId id="375" r:id="rId26"/>
    <p:sldId id="376" r:id="rId27"/>
    <p:sldId id="295" r:id="rId28"/>
    <p:sldId id="358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38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15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7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3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95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764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4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56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98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36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9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8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1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8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16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6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6273"/>
      </p:ext>
    </p:extLst>
  </p:cSld>
  <p:clrMapOvr>
    <a:masterClrMapping/>
  </p:clrMapOvr>
  <p:transition spd="slow" advClick="0" advTm="1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48649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29675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274603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6882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62391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23145"/>
      </p:ext>
    </p:extLst>
  </p:cSld>
  <p:clrMapOvr>
    <a:masterClrMapping/>
  </p:clrMapOvr>
  <p:transition spd="slow" advClick="0" advTm="1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42975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1249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0846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6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0195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394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9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6.mp3"/><Relationship Id="rId7" Type="http://schemas.openxmlformats.org/officeDocument/2006/relationships/image" Target="../media/image29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image" Target="../media/image29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6.mp3"/><Relationship Id="rId7" Type="http://schemas.openxmlformats.org/officeDocument/2006/relationships/image" Target="../media/image29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slide" Target="slide8.xml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image" Target="../media/image29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media" Target="../media/media6.mp3"/><Relationship Id="rId7" Type="http://schemas.openxmlformats.org/officeDocument/2006/relationships/image" Target="../media/image29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bản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thân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baseline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508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5400" b="1" i="0" u="none" strike="noStrike" kern="1200" normalizeH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400" b="1" i="0" u="none" strike="noStrike" kern="1200" normalizeH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0956997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722269" y="127819"/>
            <a:ext cx="807873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626307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616960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9616960" cy="769441"/>
            <a:chOff x="708943" y="6018639"/>
            <a:chExt cx="582583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Khang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2375" y="-2087308"/>
            <a:ext cx="6247250" cy="112166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2888959" y="1977263"/>
            <a:ext cx="506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1108768" y="3080245"/>
            <a:ext cx="9368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440876" y="1000398"/>
            <a:ext cx="111249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823334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396315"/>
            <a:ext cx="12918358" cy="60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928624" y="1813172"/>
            <a:ext cx="87868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 các bạn! Mình tên là Mai Thu Trang, năm nay mình bảy tuổi. Hiện nay mình đang học lớp 2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3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trường Tiểu học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Ái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B. </a:t>
            </a:r>
            <a:r>
              <a:rPr lang="vi-VN" sz="3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endParaRPr kumimoji="0" lang="en-US" altLang="en-US" sz="6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716132" y="2583525"/>
            <a:ext cx="10759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39673" cy="1531482"/>
            <a:chOff x="3985437" y="2941753"/>
            <a:chExt cx="1039673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4521" y="3736839"/>
            <a:ext cx="2608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472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508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7393" y="5408054"/>
              <a:ext cx="19559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472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508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351</Words>
  <Application>Microsoft Office PowerPoint</Application>
  <PresentationFormat>Widescreen</PresentationFormat>
  <Paragraphs>59</Paragraphs>
  <Slides>18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等线</vt:lpstr>
      <vt:lpstr>等线</vt:lpstr>
      <vt:lpstr>等线 Light</vt:lpstr>
      <vt:lpstr>微软雅黑</vt:lpstr>
      <vt:lpstr>Arial</vt:lpstr>
      <vt:lpstr>Arial Black</vt:lpstr>
      <vt:lpstr>Averta Std CY Bold</vt:lpstr>
      <vt:lpstr>Calibri</vt:lpstr>
      <vt:lpstr>Calibri Light</vt:lpstr>
      <vt:lpstr>Quicksand Medium</vt:lpstr>
      <vt:lpstr>Times New Roman</vt:lpstr>
      <vt:lpstr>华康少女文字W5(P)</vt:lpstr>
      <vt:lpstr>1_Office 主题​​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Office Theme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8</cp:revision>
  <dcterms:created xsi:type="dcterms:W3CDTF">2021-07-24T02:29:38Z</dcterms:created>
  <dcterms:modified xsi:type="dcterms:W3CDTF">2021-08-27T03:17:21Z</dcterms:modified>
</cp:coreProperties>
</file>