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3FF4-4026-4C67-95B1-FED30728DF1F}" type="datetimeFigureOut">
              <a:rPr lang="en-US" smtClean="0"/>
              <a:t>9/17/21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D5A7F-D1A3-4889-8725-A57A40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2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5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8906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0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8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5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4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7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A92B-2406-4630-9715-0DF2A51E38D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5425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xmlns="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921" y="2519362"/>
            <a:ext cx="4572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7" y="703826"/>
            <a:ext cx="91439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22" y="4870450"/>
            <a:ext cx="6400800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 </a:t>
            </a:r>
            <a:r>
              <a:rPr lang="en-US" altLang="en-US" sz="28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4: HƠN, KÉM NHAU BAO NHIÊU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(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8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2)</a:t>
            </a: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3871274"/>
            <a:ext cx="9115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-10887"/>
            <a:ext cx="1327548" cy="139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4615"/>
            <a:ext cx="1817370" cy="1043940"/>
          </a:xfrm>
          <a:prstGeom prst="rect">
            <a:avLst/>
          </a:prstGeom>
        </p:spPr>
      </p:pic>
      <p:pic>
        <p:nvPicPr>
          <p:cNvPr id="5" name="Content Placeholder 4" descr="Cap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36946" y="274321"/>
            <a:ext cx="5544503" cy="107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654" y="1806576"/>
            <a:ext cx="3913346" cy="423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59" y="1805940"/>
            <a:ext cx="4125278" cy="219583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82353" y="3326766"/>
            <a:ext cx="441484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25" y="4318636"/>
            <a:ext cx="3975735" cy="209740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04487" y="5741036"/>
            <a:ext cx="441484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22721" y="5720716"/>
            <a:ext cx="441484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1437" y="5741036"/>
            <a:ext cx="441484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325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837" y="274956"/>
            <a:ext cx="2826544" cy="86550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61461" y="711835"/>
            <a:ext cx="4564856" cy="238379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00551" y="1418591"/>
            <a:ext cx="2867978" cy="200977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Bút màu hồng ngắn nhất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010" y="3949066"/>
            <a:ext cx="4333399" cy="198183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89846" y="4681220"/>
            <a:ext cx="410528" cy="5168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04146" y="5269865"/>
            <a:ext cx="582454" cy="5168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3878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bldLvl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687" y="98426"/>
            <a:ext cx="3786664" cy="7715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48853" y="975361"/>
            <a:ext cx="4889659" cy="300799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65748" y="4280536"/>
            <a:ext cx="3278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a. Rô-bốt nào cao nhất?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83380" y="4270375"/>
            <a:ext cx="1665923" cy="6286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Rô-bốt 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52" y="5096510"/>
            <a:ext cx="4396264" cy="176149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244340" y="5680076"/>
            <a:ext cx="342424" cy="4565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62926" y="6310631"/>
            <a:ext cx="380048" cy="4565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11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1" grpId="0" animBg="1"/>
      <p:bldP spid="11" grpId="1" animBg="1"/>
      <p:bldP spid="12" grpId="0" bldLvl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0692" y="145415"/>
            <a:ext cx="5977414" cy="26060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35732" y="3137535"/>
            <a:ext cx="6417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a. Mai gấp được hơn Nam mấy cái thuyền?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18398" y="3773170"/>
            <a:ext cx="3225641" cy="699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8 - </a:t>
            </a:r>
            <a:r>
              <a:rPr lang="en-US" sz="3600" dirty="0" smtClean="0"/>
              <a:t>6 </a:t>
            </a:r>
            <a:r>
              <a:rPr lang="en-US" sz="3600" dirty="0"/>
              <a:t>= </a:t>
            </a:r>
            <a:r>
              <a:rPr lang="en-US" sz="3600" dirty="0" smtClean="0"/>
              <a:t>2 </a:t>
            </a:r>
            <a:r>
              <a:rPr lang="en-US" sz="3600" dirty="0"/>
              <a:t>(</a:t>
            </a:r>
            <a:r>
              <a:rPr lang="en-US" sz="3600" dirty="0" err="1"/>
              <a:t>cái</a:t>
            </a:r>
            <a:r>
              <a:rPr lang="en-US" sz="3600" dirty="0"/>
              <a:t>)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35732" y="4719956"/>
            <a:ext cx="6417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b. Nam gấp được kém Mai mấy cái thuyền?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18398" y="5426710"/>
            <a:ext cx="3225641" cy="699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8 - </a:t>
            </a:r>
            <a:r>
              <a:rPr lang="en-US" sz="3600" dirty="0" smtClean="0"/>
              <a:t>6 </a:t>
            </a:r>
            <a:r>
              <a:rPr lang="en-US" sz="3600"/>
              <a:t>= </a:t>
            </a:r>
            <a:r>
              <a:rPr lang="en-US" sz="3600" smtClean="0"/>
              <a:t>2 </a:t>
            </a:r>
            <a:r>
              <a:rPr lang="en-US" sz="3600" dirty="0"/>
              <a:t>(</a:t>
            </a:r>
            <a:r>
              <a:rPr lang="en-US" sz="3600" dirty="0" err="1"/>
              <a:t>cái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63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 animBg="1"/>
      <p:bldP spid="7" grpId="1" animBg="1"/>
      <p:bldP spid="9" grpId="0"/>
      <p:bldP spid="9" grpId="1"/>
      <p:bldP spid="10" grpId="0" bldLvl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021" y="166201"/>
            <a:ext cx="55919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865815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c7499bf84acfe97488b2e7c4224e724c14f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98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ismail - [2010]</cp:lastModifiedBy>
  <cp:revision>7</cp:revision>
  <dcterms:created xsi:type="dcterms:W3CDTF">2021-09-03T14:16:45Z</dcterms:created>
  <dcterms:modified xsi:type="dcterms:W3CDTF">2021-09-17T02:58:49Z</dcterms:modified>
</cp:coreProperties>
</file>